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6.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7.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8.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9.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10.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717" r:id="rId5"/>
    <p:sldMasterId id="2147483729" r:id="rId6"/>
    <p:sldMasterId id="2147483741" r:id="rId7"/>
    <p:sldMasterId id="2147483754" r:id="rId8"/>
    <p:sldMasterId id="2147483787" r:id="rId9"/>
    <p:sldMasterId id="2147483799" r:id="rId10"/>
    <p:sldMasterId id="2147483811" r:id="rId11"/>
  </p:sldMasterIdLst>
  <p:notesMasterIdLst>
    <p:notesMasterId r:id="rId44"/>
  </p:notesMasterIdLst>
  <p:sldIdLst>
    <p:sldId id="371" r:id="rId12"/>
    <p:sldId id="350" r:id="rId13"/>
    <p:sldId id="351" r:id="rId14"/>
    <p:sldId id="382" r:id="rId15"/>
    <p:sldId id="352" r:id="rId16"/>
    <p:sldId id="354" r:id="rId17"/>
    <p:sldId id="357" r:id="rId18"/>
    <p:sldId id="358" r:id="rId19"/>
    <p:sldId id="359" r:id="rId20"/>
    <p:sldId id="377" r:id="rId21"/>
    <p:sldId id="360" r:id="rId22"/>
    <p:sldId id="361" r:id="rId23"/>
    <p:sldId id="362" r:id="rId24"/>
    <p:sldId id="356" r:id="rId25"/>
    <p:sldId id="363" r:id="rId26"/>
    <p:sldId id="355" r:id="rId27"/>
    <p:sldId id="364" r:id="rId28"/>
    <p:sldId id="353" r:id="rId29"/>
    <p:sldId id="365" r:id="rId30"/>
    <p:sldId id="379" r:id="rId31"/>
    <p:sldId id="367" r:id="rId32"/>
    <p:sldId id="369" r:id="rId33"/>
    <p:sldId id="368" r:id="rId34"/>
    <p:sldId id="372" r:id="rId35"/>
    <p:sldId id="366" r:id="rId36"/>
    <p:sldId id="376" r:id="rId37"/>
    <p:sldId id="374" r:id="rId38"/>
    <p:sldId id="381" r:id="rId39"/>
    <p:sldId id="375" r:id="rId40"/>
    <p:sldId id="380" r:id="rId41"/>
    <p:sldId id="373" r:id="rId42"/>
    <p:sldId id="370" r:id="rId43"/>
  </p:sldIdLst>
  <p:sldSz cx="12192000" cy="6858000"/>
  <p:notesSz cx="6858000" cy="9144000"/>
  <p:custDataLst>
    <p:tags r:id="rId45"/>
  </p:custData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78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51" autoAdjust="0"/>
    <p:restoredTop sz="94660"/>
  </p:normalViewPr>
  <p:slideViewPr>
    <p:cSldViewPr snapToGrid="0">
      <p:cViewPr varScale="1">
        <p:scale>
          <a:sx n="74" d="100"/>
          <a:sy n="74"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presProps" Target="presProps.xml"/><Relationship Id="rId20" Type="http://schemas.openxmlformats.org/officeDocument/2006/relationships/slide" Target="slides/slide9.xml"/><Relationship Id="rId41" Type="http://schemas.openxmlformats.org/officeDocument/2006/relationships/slide" Target="slides/slide30.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440AC-0EC8-4FB4-BBDB-98D92F6EE5D4}" type="datetimeFigureOut">
              <a:rPr lang="id-ID" smtClean="0"/>
              <a:t>13/01/2018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01657-0E06-4582-920A-AEF1FEF58F1E}" type="slidenum">
              <a:rPr lang="id-ID" smtClean="0"/>
              <a:t>‹#›</a:t>
            </a:fld>
            <a:endParaRPr lang="id-ID"/>
          </a:p>
        </p:txBody>
      </p:sp>
    </p:spTree>
    <p:extLst>
      <p:ext uri="{BB962C8B-B14F-4D97-AF65-F5344CB8AC3E}">
        <p14:creationId xmlns:p14="http://schemas.microsoft.com/office/powerpoint/2010/main" val="2995962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solidFill>
                  <a:prstClr val="black"/>
                </a:solidFill>
              </a:rPr>
              <a:t>1</a:t>
            </a:fld>
            <a:endParaRPr lang="en-US" dirty="0">
              <a:solidFill>
                <a:prstClr val="black"/>
              </a:solidFill>
            </a:endParaRPr>
          </a:p>
        </p:txBody>
      </p:sp>
    </p:spTree>
    <p:extLst>
      <p:ext uri="{BB962C8B-B14F-4D97-AF65-F5344CB8AC3E}">
        <p14:creationId xmlns:p14="http://schemas.microsoft.com/office/powerpoint/2010/main" val="3407390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10</a:t>
            </a:fld>
            <a:endParaRPr lang="id-ID"/>
          </a:p>
        </p:txBody>
      </p:sp>
    </p:spTree>
    <p:extLst>
      <p:ext uri="{BB962C8B-B14F-4D97-AF65-F5344CB8AC3E}">
        <p14:creationId xmlns:p14="http://schemas.microsoft.com/office/powerpoint/2010/main" val="2989865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11</a:t>
            </a:fld>
            <a:endParaRPr lang="id-ID"/>
          </a:p>
        </p:txBody>
      </p:sp>
    </p:spTree>
    <p:extLst>
      <p:ext uri="{BB962C8B-B14F-4D97-AF65-F5344CB8AC3E}">
        <p14:creationId xmlns:p14="http://schemas.microsoft.com/office/powerpoint/2010/main" val="1710486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12</a:t>
            </a:fld>
            <a:endParaRPr lang="id-ID"/>
          </a:p>
        </p:txBody>
      </p:sp>
    </p:spTree>
    <p:extLst>
      <p:ext uri="{BB962C8B-B14F-4D97-AF65-F5344CB8AC3E}">
        <p14:creationId xmlns:p14="http://schemas.microsoft.com/office/powerpoint/2010/main" val="1356696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13</a:t>
            </a:fld>
            <a:endParaRPr lang="id-ID"/>
          </a:p>
        </p:txBody>
      </p:sp>
    </p:spTree>
    <p:extLst>
      <p:ext uri="{BB962C8B-B14F-4D97-AF65-F5344CB8AC3E}">
        <p14:creationId xmlns:p14="http://schemas.microsoft.com/office/powerpoint/2010/main" val="1800661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14</a:t>
            </a:fld>
            <a:endParaRPr lang="id-ID"/>
          </a:p>
        </p:txBody>
      </p:sp>
    </p:spTree>
    <p:extLst>
      <p:ext uri="{BB962C8B-B14F-4D97-AF65-F5344CB8AC3E}">
        <p14:creationId xmlns:p14="http://schemas.microsoft.com/office/powerpoint/2010/main" val="3065127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15</a:t>
            </a:fld>
            <a:endParaRPr lang="id-ID"/>
          </a:p>
        </p:txBody>
      </p:sp>
    </p:spTree>
    <p:extLst>
      <p:ext uri="{BB962C8B-B14F-4D97-AF65-F5344CB8AC3E}">
        <p14:creationId xmlns:p14="http://schemas.microsoft.com/office/powerpoint/2010/main" val="2888331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16</a:t>
            </a:fld>
            <a:endParaRPr lang="id-ID"/>
          </a:p>
        </p:txBody>
      </p:sp>
    </p:spTree>
    <p:extLst>
      <p:ext uri="{BB962C8B-B14F-4D97-AF65-F5344CB8AC3E}">
        <p14:creationId xmlns:p14="http://schemas.microsoft.com/office/powerpoint/2010/main" val="3789628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17</a:t>
            </a:fld>
            <a:endParaRPr lang="id-ID"/>
          </a:p>
        </p:txBody>
      </p:sp>
    </p:spTree>
    <p:extLst>
      <p:ext uri="{BB962C8B-B14F-4D97-AF65-F5344CB8AC3E}">
        <p14:creationId xmlns:p14="http://schemas.microsoft.com/office/powerpoint/2010/main" val="2352249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A9901657-0E06-4582-920A-AEF1FEF58F1E}" type="slidenum">
              <a:rPr lang="id-ID" smtClean="0"/>
              <a:t>18</a:t>
            </a:fld>
            <a:endParaRPr lang="id-ID"/>
          </a:p>
        </p:txBody>
      </p:sp>
    </p:spTree>
    <p:extLst>
      <p:ext uri="{BB962C8B-B14F-4D97-AF65-F5344CB8AC3E}">
        <p14:creationId xmlns:p14="http://schemas.microsoft.com/office/powerpoint/2010/main" val="841504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19</a:t>
            </a:fld>
            <a:endParaRPr lang="id-ID"/>
          </a:p>
        </p:txBody>
      </p:sp>
    </p:spTree>
    <p:extLst>
      <p:ext uri="{BB962C8B-B14F-4D97-AF65-F5344CB8AC3E}">
        <p14:creationId xmlns:p14="http://schemas.microsoft.com/office/powerpoint/2010/main" val="416164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2</a:t>
            </a:fld>
            <a:endParaRPr lang="id-ID"/>
          </a:p>
        </p:txBody>
      </p:sp>
    </p:spTree>
    <p:extLst>
      <p:ext uri="{BB962C8B-B14F-4D97-AF65-F5344CB8AC3E}">
        <p14:creationId xmlns:p14="http://schemas.microsoft.com/office/powerpoint/2010/main" val="2762438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20</a:t>
            </a:fld>
            <a:endParaRPr lang="id-ID"/>
          </a:p>
        </p:txBody>
      </p:sp>
    </p:spTree>
    <p:extLst>
      <p:ext uri="{BB962C8B-B14F-4D97-AF65-F5344CB8AC3E}">
        <p14:creationId xmlns:p14="http://schemas.microsoft.com/office/powerpoint/2010/main" val="4063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21</a:t>
            </a:fld>
            <a:endParaRPr lang="id-ID"/>
          </a:p>
        </p:txBody>
      </p:sp>
    </p:spTree>
    <p:extLst>
      <p:ext uri="{BB962C8B-B14F-4D97-AF65-F5344CB8AC3E}">
        <p14:creationId xmlns:p14="http://schemas.microsoft.com/office/powerpoint/2010/main" val="1015366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22</a:t>
            </a:fld>
            <a:endParaRPr lang="id-ID"/>
          </a:p>
        </p:txBody>
      </p:sp>
    </p:spTree>
    <p:extLst>
      <p:ext uri="{BB962C8B-B14F-4D97-AF65-F5344CB8AC3E}">
        <p14:creationId xmlns:p14="http://schemas.microsoft.com/office/powerpoint/2010/main" val="619864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23</a:t>
            </a:fld>
            <a:endParaRPr lang="id-ID"/>
          </a:p>
        </p:txBody>
      </p:sp>
    </p:spTree>
    <p:extLst>
      <p:ext uri="{BB962C8B-B14F-4D97-AF65-F5344CB8AC3E}">
        <p14:creationId xmlns:p14="http://schemas.microsoft.com/office/powerpoint/2010/main" val="2278583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24</a:t>
            </a:fld>
            <a:endParaRPr lang="id-ID"/>
          </a:p>
        </p:txBody>
      </p:sp>
    </p:spTree>
    <p:extLst>
      <p:ext uri="{BB962C8B-B14F-4D97-AF65-F5344CB8AC3E}">
        <p14:creationId xmlns:p14="http://schemas.microsoft.com/office/powerpoint/2010/main" val="3128377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25</a:t>
            </a:fld>
            <a:endParaRPr lang="id-ID"/>
          </a:p>
        </p:txBody>
      </p:sp>
    </p:spTree>
    <p:extLst>
      <p:ext uri="{BB962C8B-B14F-4D97-AF65-F5344CB8AC3E}">
        <p14:creationId xmlns:p14="http://schemas.microsoft.com/office/powerpoint/2010/main" val="3939495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26</a:t>
            </a:fld>
            <a:endParaRPr lang="id-ID"/>
          </a:p>
        </p:txBody>
      </p:sp>
    </p:spTree>
    <p:extLst>
      <p:ext uri="{BB962C8B-B14F-4D97-AF65-F5344CB8AC3E}">
        <p14:creationId xmlns:p14="http://schemas.microsoft.com/office/powerpoint/2010/main" val="615386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27</a:t>
            </a:fld>
            <a:endParaRPr lang="id-ID"/>
          </a:p>
        </p:txBody>
      </p:sp>
    </p:spTree>
    <p:extLst>
      <p:ext uri="{BB962C8B-B14F-4D97-AF65-F5344CB8AC3E}">
        <p14:creationId xmlns:p14="http://schemas.microsoft.com/office/powerpoint/2010/main" val="1094584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28</a:t>
            </a:fld>
            <a:endParaRPr lang="id-ID"/>
          </a:p>
        </p:txBody>
      </p:sp>
    </p:spTree>
    <p:extLst>
      <p:ext uri="{BB962C8B-B14F-4D97-AF65-F5344CB8AC3E}">
        <p14:creationId xmlns:p14="http://schemas.microsoft.com/office/powerpoint/2010/main" val="1093136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29</a:t>
            </a:fld>
            <a:endParaRPr lang="id-ID"/>
          </a:p>
        </p:txBody>
      </p:sp>
    </p:spTree>
    <p:extLst>
      <p:ext uri="{BB962C8B-B14F-4D97-AF65-F5344CB8AC3E}">
        <p14:creationId xmlns:p14="http://schemas.microsoft.com/office/powerpoint/2010/main" val="3364181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A9901657-0E06-4582-920A-AEF1FEF58F1E}" type="slidenum">
              <a:rPr lang="id-ID" smtClean="0"/>
              <a:t>3</a:t>
            </a:fld>
            <a:endParaRPr lang="id-ID"/>
          </a:p>
        </p:txBody>
      </p:sp>
    </p:spTree>
    <p:extLst>
      <p:ext uri="{BB962C8B-B14F-4D97-AF65-F5344CB8AC3E}">
        <p14:creationId xmlns:p14="http://schemas.microsoft.com/office/powerpoint/2010/main" val="3036143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30</a:t>
            </a:fld>
            <a:endParaRPr lang="id-ID"/>
          </a:p>
        </p:txBody>
      </p:sp>
    </p:spTree>
    <p:extLst>
      <p:ext uri="{BB962C8B-B14F-4D97-AF65-F5344CB8AC3E}">
        <p14:creationId xmlns:p14="http://schemas.microsoft.com/office/powerpoint/2010/main" val="1969968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31</a:t>
            </a:fld>
            <a:endParaRPr lang="id-ID"/>
          </a:p>
        </p:txBody>
      </p:sp>
    </p:spTree>
    <p:extLst>
      <p:ext uri="{BB962C8B-B14F-4D97-AF65-F5344CB8AC3E}">
        <p14:creationId xmlns:p14="http://schemas.microsoft.com/office/powerpoint/2010/main" val="1047372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rPr>
              <a:t>32</a:t>
            </a:fld>
            <a:endParaRPr lang="zh-CN" altLang="en-US">
              <a:solidFill>
                <a:prstClr val="black"/>
              </a:solidFill>
            </a:endParaRPr>
          </a:p>
        </p:txBody>
      </p:sp>
    </p:spTree>
    <p:extLst>
      <p:ext uri="{BB962C8B-B14F-4D97-AF65-F5344CB8AC3E}">
        <p14:creationId xmlns:p14="http://schemas.microsoft.com/office/powerpoint/2010/main" val="132321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4</a:t>
            </a:fld>
            <a:endParaRPr lang="id-ID"/>
          </a:p>
        </p:txBody>
      </p:sp>
    </p:spTree>
    <p:extLst>
      <p:ext uri="{BB962C8B-B14F-4D97-AF65-F5344CB8AC3E}">
        <p14:creationId xmlns:p14="http://schemas.microsoft.com/office/powerpoint/2010/main" val="3745375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A9901657-0E06-4582-920A-AEF1FEF58F1E}" type="slidenum">
              <a:rPr lang="id-ID" smtClean="0"/>
              <a:t>5</a:t>
            </a:fld>
            <a:endParaRPr lang="id-ID"/>
          </a:p>
        </p:txBody>
      </p:sp>
    </p:spTree>
    <p:extLst>
      <p:ext uri="{BB962C8B-B14F-4D97-AF65-F5344CB8AC3E}">
        <p14:creationId xmlns:p14="http://schemas.microsoft.com/office/powerpoint/2010/main" val="3012169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6</a:t>
            </a:fld>
            <a:endParaRPr lang="id-ID"/>
          </a:p>
        </p:txBody>
      </p:sp>
    </p:spTree>
    <p:extLst>
      <p:ext uri="{BB962C8B-B14F-4D97-AF65-F5344CB8AC3E}">
        <p14:creationId xmlns:p14="http://schemas.microsoft.com/office/powerpoint/2010/main" val="415675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7</a:t>
            </a:fld>
            <a:endParaRPr lang="id-ID"/>
          </a:p>
        </p:txBody>
      </p:sp>
    </p:spTree>
    <p:extLst>
      <p:ext uri="{BB962C8B-B14F-4D97-AF65-F5344CB8AC3E}">
        <p14:creationId xmlns:p14="http://schemas.microsoft.com/office/powerpoint/2010/main" val="166871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8</a:t>
            </a:fld>
            <a:endParaRPr lang="id-ID"/>
          </a:p>
        </p:txBody>
      </p:sp>
    </p:spTree>
    <p:extLst>
      <p:ext uri="{BB962C8B-B14F-4D97-AF65-F5344CB8AC3E}">
        <p14:creationId xmlns:p14="http://schemas.microsoft.com/office/powerpoint/2010/main" val="1761124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901657-0E06-4582-920A-AEF1FEF58F1E}" type="slidenum">
              <a:rPr lang="id-ID" smtClean="0"/>
              <a:t>9</a:t>
            </a:fld>
            <a:endParaRPr lang="id-ID"/>
          </a:p>
        </p:txBody>
      </p:sp>
    </p:spTree>
    <p:extLst>
      <p:ext uri="{BB962C8B-B14F-4D97-AF65-F5344CB8AC3E}">
        <p14:creationId xmlns:p14="http://schemas.microsoft.com/office/powerpoint/2010/main" val="2054921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8C96BC5-4CE0-4001-9189-E4C327ABFACD}" type="datetimeFigureOut">
              <a:rPr lang="id-ID" smtClean="0"/>
              <a:t>13/01/2018</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E3D84C2-A327-4367-B713-F7A44388481F}"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grpSp>
        <p:nvGrpSpPr>
          <p:cNvPr id="8" name="Group 7"/>
          <p:cNvGrpSpPr/>
          <p:nvPr userDrawn="1"/>
        </p:nvGrpSpPr>
        <p:grpSpPr>
          <a:xfrm rot="16200000">
            <a:off x="5602819" y="-315384"/>
            <a:ext cx="986367" cy="12192000"/>
            <a:chOff x="727075" y="1098550"/>
            <a:chExt cx="1177925" cy="3389313"/>
          </a:xfrm>
        </p:grpSpPr>
        <p:sp>
          <p:nvSpPr>
            <p:cNvPr id="9" name="Rectangle 7"/>
            <p:cNvSpPr>
              <a:spLocks noChangeArrowheads="1"/>
            </p:cNvSpPr>
            <p:nvPr/>
          </p:nvSpPr>
          <p:spPr bwMode="auto">
            <a:xfrm>
              <a:off x="727075" y="1098550"/>
              <a:ext cx="1177925" cy="563563"/>
            </a:xfrm>
            <a:prstGeom prst="rect">
              <a:avLst/>
            </a:prstGeom>
            <a:solidFill>
              <a:schemeClr val="accent1"/>
            </a:solidFill>
            <a:ln w="9525">
              <a:noFill/>
              <a:miter lim="800000"/>
            </a:ln>
          </p:spPr>
          <p:txBody>
            <a:bodyPr vert="horz" wrap="square" lIns="91440" tIns="45720" rIns="91440" bIns="45720" numCol="1" anchor="t" anchorCtr="0" compatLnSpc="1"/>
            <a:lstStyle/>
            <a:p>
              <a:pPr defTabSz="1374140"/>
              <a:endParaRPr lang="en-US" sz="2665" dirty="0">
                <a:solidFill>
                  <a:srgbClr val="262626"/>
                </a:solidFill>
              </a:endParaRPr>
            </a:p>
          </p:txBody>
        </p:sp>
        <p:sp>
          <p:nvSpPr>
            <p:cNvPr id="10" name="Rectangle 7"/>
            <p:cNvSpPr>
              <a:spLocks noChangeArrowheads="1"/>
            </p:cNvSpPr>
            <p:nvPr/>
          </p:nvSpPr>
          <p:spPr bwMode="auto">
            <a:xfrm>
              <a:off x="727075" y="1662113"/>
              <a:ext cx="1177925" cy="563563"/>
            </a:xfrm>
            <a:prstGeom prst="rect">
              <a:avLst/>
            </a:prstGeom>
            <a:solidFill>
              <a:schemeClr val="accent2"/>
            </a:solidFill>
            <a:ln w="9525">
              <a:noFill/>
              <a:miter lim="800000"/>
            </a:ln>
          </p:spPr>
          <p:txBody>
            <a:bodyPr vert="horz" wrap="square" lIns="91440" tIns="45720" rIns="91440" bIns="45720" numCol="1" anchor="t" anchorCtr="0" compatLnSpc="1"/>
            <a:lstStyle/>
            <a:p>
              <a:pPr defTabSz="1374140"/>
              <a:endParaRPr lang="en-US" sz="2665">
                <a:solidFill>
                  <a:srgbClr val="262626"/>
                </a:solidFill>
              </a:endParaRPr>
            </a:p>
          </p:txBody>
        </p:sp>
        <p:sp>
          <p:nvSpPr>
            <p:cNvPr id="11" name="Rectangle 8"/>
            <p:cNvSpPr>
              <a:spLocks noChangeArrowheads="1"/>
            </p:cNvSpPr>
            <p:nvPr/>
          </p:nvSpPr>
          <p:spPr bwMode="auto">
            <a:xfrm>
              <a:off x="727075" y="2225675"/>
              <a:ext cx="1177925" cy="565150"/>
            </a:xfrm>
            <a:prstGeom prst="rect">
              <a:avLst/>
            </a:prstGeom>
            <a:solidFill>
              <a:schemeClr val="accent3"/>
            </a:solidFill>
            <a:ln w="9525">
              <a:noFill/>
              <a:miter lim="800000"/>
            </a:ln>
          </p:spPr>
          <p:txBody>
            <a:bodyPr vert="horz" wrap="square" lIns="91440" tIns="45720" rIns="91440" bIns="45720" numCol="1" anchor="t" anchorCtr="0" compatLnSpc="1"/>
            <a:lstStyle/>
            <a:p>
              <a:pPr defTabSz="1374140"/>
              <a:endParaRPr lang="en-US" sz="2665">
                <a:solidFill>
                  <a:srgbClr val="262626"/>
                </a:solidFill>
              </a:endParaRPr>
            </a:p>
          </p:txBody>
        </p:sp>
        <p:sp>
          <p:nvSpPr>
            <p:cNvPr id="12" name="Rectangle 9"/>
            <p:cNvSpPr>
              <a:spLocks noChangeArrowheads="1"/>
            </p:cNvSpPr>
            <p:nvPr/>
          </p:nvSpPr>
          <p:spPr bwMode="auto">
            <a:xfrm>
              <a:off x="727075" y="2790825"/>
              <a:ext cx="1177925" cy="563563"/>
            </a:xfrm>
            <a:prstGeom prst="rect">
              <a:avLst/>
            </a:prstGeom>
            <a:solidFill>
              <a:schemeClr val="accent4"/>
            </a:solidFill>
            <a:ln w="9525">
              <a:noFill/>
              <a:miter lim="800000"/>
            </a:ln>
          </p:spPr>
          <p:txBody>
            <a:bodyPr vert="horz" wrap="square" lIns="91440" tIns="45720" rIns="91440" bIns="45720" numCol="1" anchor="t" anchorCtr="0" compatLnSpc="1"/>
            <a:lstStyle/>
            <a:p>
              <a:pPr defTabSz="1374140"/>
              <a:endParaRPr lang="en-US" sz="2665">
                <a:solidFill>
                  <a:srgbClr val="262626"/>
                </a:solidFill>
              </a:endParaRPr>
            </a:p>
          </p:txBody>
        </p:sp>
        <p:sp>
          <p:nvSpPr>
            <p:cNvPr id="13" name="Rectangle 10"/>
            <p:cNvSpPr>
              <a:spLocks noChangeArrowheads="1"/>
            </p:cNvSpPr>
            <p:nvPr/>
          </p:nvSpPr>
          <p:spPr bwMode="auto">
            <a:xfrm>
              <a:off x="727075" y="3354388"/>
              <a:ext cx="1177925" cy="566738"/>
            </a:xfrm>
            <a:prstGeom prst="rect">
              <a:avLst/>
            </a:prstGeom>
            <a:solidFill>
              <a:schemeClr val="accent5"/>
            </a:solidFill>
            <a:ln w="9525">
              <a:noFill/>
              <a:miter lim="800000"/>
            </a:ln>
          </p:spPr>
          <p:txBody>
            <a:bodyPr vert="horz" wrap="square" lIns="91440" tIns="45720" rIns="91440" bIns="45720" numCol="1" anchor="t" anchorCtr="0" compatLnSpc="1"/>
            <a:lstStyle/>
            <a:p>
              <a:pPr defTabSz="1374140"/>
              <a:endParaRPr lang="en-US" sz="2665">
                <a:solidFill>
                  <a:srgbClr val="262626"/>
                </a:solidFill>
              </a:endParaRPr>
            </a:p>
          </p:txBody>
        </p:sp>
        <p:sp>
          <p:nvSpPr>
            <p:cNvPr id="14" name="Rectangle 11"/>
            <p:cNvSpPr>
              <a:spLocks noChangeArrowheads="1"/>
            </p:cNvSpPr>
            <p:nvPr/>
          </p:nvSpPr>
          <p:spPr bwMode="auto">
            <a:xfrm>
              <a:off x="727075" y="3921125"/>
              <a:ext cx="1177925" cy="566738"/>
            </a:xfrm>
            <a:prstGeom prst="rect">
              <a:avLst/>
            </a:prstGeom>
            <a:solidFill>
              <a:schemeClr val="accent6"/>
            </a:solidFill>
            <a:ln w="9525">
              <a:noFill/>
              <a:miter lim="800000"/>
            </a:ln>
          </p:spPr>
          <p:txBody>
            <a:bodyPr vert="horz" wrap="square" lIns="91440" tIns="45720" rIns="91440" bIns="45720" numCol="1" anchor="t" anchorCtr="0" compatLnSpc="1"/>
            <a:lstStyle/>
            <a:p>
              <a:pPr defTabSz="1374140"/>
              <a:endParaRPr lang="en-US" sz="2665">
                <a:solidFill>
                  <a:srgbClr val="262626"/>
                </a:solidFill>
              </a:endParaRPr>
            </a:p>
          </p:txBody>
        </p:sp>
      </p:grpSp>
      <p:sp>
        <p:nvSpPr>
          <p:cNvPr id="17" name="Isosceles Triangle 16"/>
          <p:cNvSpPr/>
          <p:nvPr userDrawn="1"/>
        </p:nvSpPr>
        <p:spPr>
          <a:xfrm rot="10800000">
            <a:off x="5585622" y="0"/>
            <a:ext cx="1020758" cy="711200"/>
          </a:xfrm>
          <a:prstGeom prst="triangl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18" name="Title 1"/>
          <p:cNvSpPr>
            <a:spLocks noGrp="1"/>
          </p:cNvSpPr>
          <p:nvPr>
            <p:ph type="title" hasCustomPrompt="1"/>
          </p:nvPr>
        </p:nvSpPr>
        <p:spPr>
          <a:xfrm>
            <a:off x="3080231" y="2288094"/>
            <a:ext cx="6031539" cy="851983"/>
          </a:xfrm>
          <a:prstGeom prst="rect">
            <a:avLst/>
          </a:prstGeom>
        </p:spPr>
        <p:txBody>
          <a:bodyPr wrap="none" lIns="0" tIns="0" rIns="0" bIns="0" anchor="ctr">
            <a:noAutofit/>
          </a:bodyPr>
          <a:lstStyle>
            <a:lvl1pPr algn="ctr">
              <a:defRPr sz="3335" b="1" baseline="0">
                <a:solidFill>
                  <a:schemeClr val="tx1">
                    <a:lumMod val="50000"/>
                    <a:lumOff val="50000"/>
                  </a:schemeClr>
                </a:solidFill>
              </a:defRPr>
            </a:lvl1pPr>
          </a:lstStyle>
          <a:p>
            <a:r>
              <a:rPr lang="en-US" dirty="0"/>
              <a:t>Main Title Here</a:t>
            </a:r>
          </a:p>
        </p:txBody>
      </p:sp>
      <p:sp>
        <p:nvSpPr>
          <p:cNvPr id="19" name="Text Placeholder 3"/>
          <p:cNvSpPr>
            <a:spLocks noGrp="1"/>
          </p:cNvSpPr>
          <p:nvPr>
            <p:ph type="body" sz="half" idx="2" hasCustomPrompt="1"/>
          </p:nvPr>
        </p:nvSpPr>
        <p:spPr>
          <a:xfrm>
            <a:off x="3352800" y="3254205"/>
            <a:ext cx="5486401" cy="674062"/>
          </a:xfrm>
          <a:prstGeom prst="rect">
            <a:avLst/>
          </a:prstGeom>
        </p:spPr>
        <p:txBody>
          <a:bodyPr wrap="none" lIns="0" tIns="0" rIns="0" bIns="0" anchor="ctr">
            <a:noAutofit/>
          </a:bodyPr>
          <a:lstStyle>
            <a:lvl1pPr marL="0" indent="0" algn="ctr">
              <a:buNone/>
              <a:defRPr sz="1865" b="1" baseline="0">
                <a:solidFill>
                  <a:schemeClr val="bg1">
                    <a:lumMod val="6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r>
              <a:rPr lang="en-US" sz="2135" b="1" cap="all" dirty="0">
                <a:solidFill>
                  <a:schemeClr val="tx1">
                    <a:lumMod val="50000"/>
                    <a:lumOff val="50000"/>
                  </a:schemeClr>
                </a:solidFill>
              </a:rPr>
              <a:t>OFFERING IDEAS THAT RAISE YOUR BUSINESS </a:t>
            </a:r>
            <a:r>
              <a:rPr lang="en-US" sz="2135" b="1" dirty="0">
                <a:solidFill>
                  <a:schemeClr val="tx1">
                    <a:lumMod val="50000"/>
                    <a:lumOff val="50000"/>
                  </a:schemeClr>
                </a:solidFill>
              </a:rPr>
              <a:t/>
            </a:r>
            <a:br>
              <a:rPr lang="en-US" sz="2135" b="1" dirty="0">
                <a:solidFill>
                  <a:schemeClr val="tx1">
                    <a:lumMod val="50000"/>
                    <a:lumOff val="50000"/>
                  </a:schemeClr>
                </a:solidFill>
              </a:rPr>
            </a:br>
            <a:r>
              <a:rPr lang="en-US" sz="2135" b="1" cap="all" dirty="0">
                <a:solidFill>
                  <a:schemeClr val="tx1">
                    <a:lumMod val="50000"/>
                    <a:lumOff val="50000"/>
                  </a:schemeClr>
                </a:solidFill>
              </a:rPr>
              <a:t>ABOVE THE EXPECTED</a:t>
            </a:r>
            <a:endParaRPr lang="en-US" sz="2135" b="1" dirty="0">
              <a:solidFill>
                <a:schemeClr val="tx1">
                  <a:lumMod val="50000"/>
                  <a:lumOff val="50000"/>
                </a:schemeClr>
              </a:solidFill>
            </a:endParaRPr>
          </a:p>
        </p:txBody>
      </p:sp>
      <p:grpSp>
        <p:nvGrpSpPr>
          <p:cNvPr id="20" name="Group 19"/>
          <p:cNvGrpSpPr/>
          <p:nvPr userDrawn="1"/>
        </p:nvGrpSpPr>
        <p:grpSpPr>
          <a:xfrm>
            <a:off x="1" y="2022611"/>
            <a:ext cx="12192000" cy="2237046"/>
            <a:chOff x="0" y="1732858"/>
            <a:chExt cx="9144000" cy="1677784"/>
          </a:xfrm>
        </p:grpSpPr>
        <p:grpSp>
          <p:nvGrpSpPr>
            <p:cNvPr id="21" name="Group 52"/>
            <p:cNvGrpSpPr/>
            <p:nvPr/>
          </p:nvGrpSpPr>
          <p:grpSpPr>
            <a:xfrm>
              <a:off x="2362200" y="1732858"/>
              <a:ext cx="4419600" cy="1677784"/>
              <a:chOff x="2362200" y="1657350"/>
              <a:chExt cx="4419600" cy="1677784"/>
            </a:xfrm>
          </p:grpSpPr>
          <p:grpSp>
            <p:nvGrpSpPr>
              <p:cNvPr id="30" name="Group 37"/>
              <p:cNvGrpSpPr/>
              <p:nvPr/>
            </p:nvGrpSpPr>
            <p:grpSpPr>
              <a:xfrm>
                <a:off x="2362200" y="1657350"/>
                <a:ext cx="4419600" cy="306184"/>
                <a:chOff x="2209006" y="1732960"/>
                <a:chExt cx="3658394" cy="306184"/>
              </a:xfrm>
            </p:grpSpPr>
            <p:cxnSp>
              <p:nvCxnSpPr>
                <p:cNvPr id="35" name="Straight Connector 34"/>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8"/>
              <p:cNvGrpSpPr/>
              <p:nvPr/>
            </p:nvGrpSpPr>
            <p:grpSpPr>
              <a:xfrm flipV="1">
                <a:off x="2362200" y="3028950"/>
                <a:ext cx="4419600" cy="306184"/>
                <a:chOff x="2209006" y="1732960"/>
                <a:chExt cx="3658394" cy="306184"/>
              </a:xfrm>
            </p:grpSpPr>
            <p:cxnSp>
              <p:nvCxnSpPr>
                <p:cNvPr id="32" name="Straight Connector 31"/>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4" name="Group 48"/>
            <p:cNvGrpSpPr/>
            <p:nvPr/>
          </p:nvGrpSpPr>
          <p:grpSpPr>
            <a:xfrm>
              <a:off x="0" y="2443523"/>
              <a:ext cx="2438400" cy="256454"/>
              <a:chOff x="0" y="2343150"/>
              <a:chExt cx="2438400" cy="256454"/>
            </a:xfrm>
          </p:grpSpPr>
          <p:sp>
            <p:nvSpPr>
              <p:cNvPr id="28" name="Oval 27"/>
              <p:cNvSpPr/>
              <p:nvPr/>
            </p:nvSpPr>
            <p:spPr bwMode="auto">
              <a:xfrm>
                <a:off x="2181946" y="2343150"/>
                <a:ext cx="256454" cy="256454"/>
              </a:xfrm>
              <a:prstGeom prst="ellipse">
                <a:avLst/>
              </a:prstGeom>
              <a:solidFill>
                <a:schemeClr val="tx1">
                  <a:lumMod val="25000"/>
                  <a:lumOff val="75000"/>
                </a:schemeClr>
              </a:solidFill>
              <a:ln w="9525">
                <a:noFill/>
                <a:round/>
              </a:ln>
            </p:spPr>
            <p:txBody>
              <a:bodyPr vert="horz" wrap="square" lIns="91440" tIns="45720" rIns="91440" bIns="45720" numCol="1" rtlCol="0" anchor="t" anchorCtr="0" compatLnSpc="1"/>
              <a:lstStyle/>
              <a:p>
                <a:pPr algn="ctr" defTabSz="1374140"/>
                <a:endParaRPr lang="en-US" sz="2665" dirty="0">
                  <a:solidFill>
                    <a:srgbClr val="262626"/>
                  </a:solidFill>
                </a:endParaRPr>
              </a:p>
            </p:txBody>
          </p:sp>
          <p:cxnSp>
            <p:nvCxnSpPr>
              <p:cNvPr id="29" name="Straight Connector 28"/>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49"/>
            <p:cNvGrpSpPr/>
            <p:nvPr/>
          </p:nvGrpSpPr>
          <p:grpSpPr>
            <a:xfrm flipH="1">
              <a:off x="6705600" y="2443523"/>
              <a:ext cx="2438400" cy="256454"/>
              <a:chOff x="0" y="2343150"/>
              <a:chExt cx="2438400" cy="256454"/>
            </a:xfrm>
          </p:grpSpPr>
          <p:sp>
            <p:nvSpPr>
              <p:cNvPr id="26" name="Oval 25"/>
              <p:cNvSpPr/>
              <p:nvPr/>
            </p:nvSpPr>
            <p:spPr bwMode="auto">
              <a:xfrm>
                <a:off x="2181946" y="2343150"/>
                <a:ext cx="256454" cy="256454"/>
              </a:xfrm>
              <a:prstGeom prst="ellipse">
                <a:avLst/>
              </a:prstGeom>
              <a:solidFill>
                <a:schemeClr val="tx1">
                  <a:lumMod val="25000"/>
                  <a:lumOff val="75000"/>
                </a:schemeClr>
              </a:solidFill>
              <a:ln w="9525">
                <a:noFill/>
                <a:round/>
              </a:ln>
            </p:spPr>
            <p:txBody>
              <a:bodyPr vert="horz" wrap="square" lIns="91440" tIns="45720" rIns="91440" bIns="45720" numCol="1" rtlCol="0" anchor="t" anchorCtr="0" compatLnSpc="1"/>
              <a:lstStyle/>
              <a:p>
                <a:pPr algn="ctr" defTabSz="1374140"/>
                <a:endParaRPr lang="en-US" sz="2665" dirty="0">
                  <a:solidFill>
                    <a:srgbClr val="262626"/>
                  </a:solidFill>
                </a:endParaRPr>
              </a:p>
            </p:txBody>
          </p:sp>
          <p:cxnSp>
            <p:nvCxnSpPr>
              <p:cNvPr id="27" name="Straight Connector 26"/>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Pic1">
    <p:spTree>
      <p:nvGrpSpPr>
        <p:cNvPr id="1" name=""/>
        <p:cNvGrpSpPr/>
        <p:nvPr/>
      </p:nvGrpSpPr>
      <p:grpSpPr>
        <a:xfrm>
          <a:off x="0" y="0"/>
          <a:ext cx="0" cy="0"/>
          <a:chOff x="0" y="0"/>
          <a:chExt cx="0" cy="0"/>
        </a:xfrm>
      </p:grpSpPr>
      <p:sp>
        <p:nvSpPr>
          <p:cNvPr id="24" name="Rectangle 23"/>
          <p:cNvSpPr/>
          <p:nvPr userDrawn="1"/>
        </p:nvSpPr>
        <p:spPr>
          <a:xfrm>
            <a:off x="863600" y="1546946"/>
            <a:ext cx="5283200" cy="1501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8" name="Picture Placeholder 7"/>
          <p:cNvSpPr>
            <a:spLocks noGrp="1"/>
          </p:cNvSpPr>
          <p:nvPr>
            <p:ph type="pic" sz="quarter" idx="10" hasCustomPrompt="1"/>
          </p:nvPr>
        </p:nvSpPr>
        <p:spPr>
          <a:xfrm>
            <a:off x="6297445" y="1574141"/>
            <a:ext cx="5030956" cy="1473860"/>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1006906" y="1926096"/>
            <a:ext cx="5016910"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10" name="Text Placeholder 3"/>
          <p:cNvSpPr>
            <a:spLocks noGrp="1"/>
          </p:cNvSpPr>
          <p:nvPr>
            <p:ph type="body" sz="half" idx="17"/>
          </p:nvPr>
        </p:nvSpPr>
        <p:spPr>
          <a:xfrm>
            <a:off x="999882" y="1651494"/>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25" name="Rectangle 24"/>
          <p:cNvSpPr/>
          <p:nvPr userDrawn="1"/>
        </p:nvSpPr>
        <p:spPr>
          <a:xfrm>
            <a:off x="863600" y="3196150"/>
            <a:ext cx="5283200" cy="1501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6" name="Picture Placeholder 7"/>
          <p:cNvSpPr>
            <a:spLocks noGrp="1"/>
          </p:cNvSpPr>
          <p:nvPr>
            <p:ph type="pic" sz="quarter" idx="18" hasCustomPrompt="1"/>
          </p:nvPr>
        </p:nvSpPr>
        <p:spPr>
          <a:xfrm>
            <a:off x="6297445" y="3223344"/>
            <a:ext cx="5030956" cy="1473860"/>
          </a:xfrm>
          <a:prstGeom prst="rect">
            <a:avLst/>
          </a:prstGeom>
          <a:ln w="19050">
            <a:solidFill>
              <a:schemeClr val="accent2"/>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19"/>
          </p:nvPr>
        </p:nvSpPr>
        <p:spPr>
          <a:xfrm>
            <a:off x="1006906" y="3575300"/>
            <a:ext cx="5016910"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28" name="Text Placeholder 3"/>
          <p:cNvSpPr>
            <a:spLocks noGrp="1"/>
          </p:cNvSpPr>
          <p:nvPr>
            <p:ph type="body" sz="half" idx="20"/>
          </p:nvPr>
        </p:nvSpPr>
        <p:spPr>
          <a:xfrm>
            <a:off x="999882" y="3300698"/>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29" name="Rectangle 28"/>
          <p:cNvSpPr/>
          <p:nvPr userDrawn="1"/>
        </p:nvSpPr>
        <p:spPr>
          <a:xfrm>
            <a:off x="863600" y="4874344"/>
            <a:ext cx="5283200" cy="1501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30" name="Picture Placeholder 7"/>
          <p:cNvSpPr>
            <a:spLocks noGrp="1"/>
          </p:cNvSpPr>
          <p:nvPr>
            <p:ph type="pic" sz="quarter" idx="21" hasCustomPrompt="1"/>
          </p:nvPr>
        </p:nvSpPr>
        <p:spPr>
          <a:xfrm>
            <a:off x="6297445" y="4901540"/>
            <a:ext cx="5030956" cy="1473860"/>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31" name="Text Placeholder 3"/>
          <p:cNvSpPr>
            <a:spLocks noGrp="1"/>
          </p:cNvSpPr>
          <p:nvPr>
            <p:ph type="body" sz="half" idx="22"/>
          </p:nvPr>
        </p:nvSpPr>
        <p:spPr>
          <a:xfrm>
            <a:off x="1006906" y="5253495"/>
            <a:ext cx="5016910"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2" name="Text Placeholder 3"/>
          <p:cNvSpPr>
            <a:spLocks noGrp="1"/>
          </p:cNvSpPr>
          <p:nvPr>
            <p:ph type="body" sz="half" idx="23"/>
          </p:nvPr>
        </p:nvSpPr>
        <p:spPr>
          <a:xfrm>
            <a:off x="999882" y="4978892"/>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18" name="Round Same Side Corner Rectangle 17"/>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20"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nodePh="1">
                                  <p:stCondLst>
                                    <p:cond delay="0"/>
                                  </p:stCondLst>
                                  <p:endCondLst>
                                    <p:cond evt="begin" delay="0">
                                      <p:tn val="10"/>
                                    </p:cond>
                                  </p:end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par>
                          <p:cTn id="13" fill="hold">
                            <p:stCondLst>
                              <p:cond delay="1500"/>
                            </p:stCondLst>
                            <p:childTnLst>
                              <p:par>
                                <p:cTn id="14" presetID="2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1000" fill="hold"/>
                                        <p:tgtEl>
                                          <p:spTgt spid="26"/>
                                        </p:tgtEl>
                                        <p:attrNameLst>
                                          <p:attrName>ppt_x</p:attrName>
                                        </p:attrNameLst>
                                      </p:cBhvr>
                                      <p:tavLst>
                                        <p:tav tm="0">
                                          <p:val>
                                            <p:strVal val="#ppt_x"/>
                                          </p:val>
                                        </p:tav>
                                        <p:tav tm="100000">
                                          <p:val>
                                            <p:strVal val="#ppt_x"/>
                                          </p:val>
                                        </p:tav>
                                      </p:tavLst>
                                    </p:anim>
                                    <p:anim calcmode="lin" valueType="num">
                                      <p:cBhvr additive="base">
                                        <p:cTn id="25" dur="1000" fill="hold"/>
                                        <p:tgtEl>
                                          <p:spTgt spid="2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wipe(left)">
                                      <p:cBhvr>
                                        <p:cTn id="29" dur="500"/>
                                        <p:tgtEl>
                                          <p:spTgt spid="28">
                                            <p:txEl>
                                              <p:pRg st="0" end="0"/>
                                            </p:txEl>
                                          </p:spTgt>
                                        </p:tgtEl>
                                      </p:cBhvr>
                                    </p:animEffect>
                                  </p:childTnLst>
                                </p:cTn>
                              </p:par>
                            </p:childTnLst>
                          </p:cTn>
                        </p:par>
                        <p:par>
                          <p:cTn id="30" fill="hold">
                            <p:stCondLst>
                              <p:cond delay="4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27">
                                            <p:txEl>
                                              <p:pRg st="0" end="0"/>
                                            </p:txEl>
                                          </p:spTgt>
                                        </p:tgtEl>
                                        <p:attrNameLst>
                                          <p:attrName>style.visibility</p:attrName>
                                        </p:attrNameLst>
                                      </p:cBhvr>
                                      <p:to>
                                        <p:strVal val="visible"/>
                                      </p:to>
                                    </p:set>
                                    <p:animEffect transition="in" filter="wipe(left)">
                                      <p:cBhvr>
                                        <p:cTn id="33" dur="500"/>
                                        <p:tgtEl>
                                          <p:spTgt spid="27">
                                            <p:txEl>
                                              <p:pRg st="0" end="0"/>
                                            </p:txEl>
                                          </p:spTgt>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5000"/>
                            </p:stCondLst>
                            <p:childTnLst>
                              <p:par>
                                <p:cTn id="39" presetID="2" presetClass="entr" presetSubtype="4" accel="50000" decel="5000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1000" fill="hold"/>
                                        <p:tgtEl>
                                          <p:spTgt spid="30"/>
                                        </p:tgtEl>
                                        <p:attrNameLst>
                                          <p:attrName>ppt_x</p:attrName>
                                        </p:attrNameLst>
                                      </p:cBhvr>
                                      <p:tavLst>
                                        <p:tav tm="0">
                                          <p:val>
                                            <p:strVal val="#ppt_x"/>
                                          </p:val>
                                        </p:tav>
                                        <p:tav tm="100000">
                                          <p:val>
                                            <p:strVal val="#ppt_x"/>
                                          </p:val>
                                        </p:tav>
                                      </p:tavLst>
                                    </p:anim>
                                    <p:anim calcmode="lin" valueType="num">
                                      <p:cBhvr additive="base">
                                        <p:cTn id="42" dur="1000" fill="hold"/>
                                        <p:tgtEl>
                                          <p:spTgt spid="30"/>
                                        </p:tgtEl>
                                        <p:attrNameLst>
                                          <p:attrName>ppt_y</p:attrName>
                                        </p:attrNameLst>
                                      </p:cBhvr>
                                      <p:tavLst>
                                        <p:tav tm="0">
                                          <p:val>
                                            <p:strVal val="1+#ppt_h/2"/>
                                          </p:val>
                                        </p:tav>
                                        <p:tav tm="100000">
                                          <p:val>
                                            <p:strVal val="#ppt_y"/>
                                          </p:val>
                                        </p:tav>
                                      </p:tavLst>
                                    </p:anim>
                                  </p:childTnLst>
                                </p:cTn>
                              </p:par>
                            </p:childTnLst>
                          </p:cTn>
                        </p:par>
                        <p:par>
                          <p:cTn id="43" fill="hold">
                            <p:stCondLst>
                              <p:cond delay="6000"/>
                            </p:stCondLst>
                            <p:childTnLst>
                              <p:par>
                                <p:cTn id="44" presetID="22" presetClass="entr" presetSubtype="8" fill="hold" grpId="0" nodeType="afterEffect" nodePh="1">
                                  <p:stCondLst>
                                    <p:cond delay="0"/>
                                  </p:stCondLst>
                                  <p:endCondLst>
                                    <p:cond evt="begin" delay="0">
                                      <p:tn val="44"/>
                                    </p:cond>
                                  </p:endCondLst>
                                  <p:childTnLst>
                                    <p:set>
                                      <p:cBhvr>
                                        <p:cTn id="45" dur="1" fill="hold">
                                          <p:stCondLst>
                                            <p:cond delay="0"/>
                                          </p:stCondLst>
                                        </p:cTn>
                                        <p:tgtEl>
                                          <p:spTgt spid="32">
                                            <p:txEl>
                                              <p:pRg st="0" end="0"/>
                                            </p:txEl>
                                          </p:spTgt>
                                        </p:tgtEl>
                                        <p:attrNameLst>
                                          <p:attrName>style.visibility</p:attrName>
                                        </p:attrNameLst>
                                      </p:cBhvr>
                                      <p:to>
                                        <p:strVal val="visible"/>
                                      </p:to>
                                    </p:set>
                                    <p:animEffect transition="in" filter="wipe(left)">
                                      <p:cBhvr>
                                        <p:cTn id="46" dur="500"/>
                                        <p:tgtEl>
                                          <p:spTgt spid="32">
                                            <p:txEl>
                                              <p:pRg st="0" end="0"/>
                                            </p:txEl>
                                          </p:spTgt>
                                        </p:tgtEl>
                                      </p:cBhvr>
                                    </p:animEffect>
                                  </p:childTnLst>
                                </p:cTn>
                              </p:par>
                            </p:childTnLst>
                          </p:cTn>
                        </p:par>
                        <p:par>
                          <p:cTn id="47" fill="hold">
                            <p:stCondLst>
                              <p:cond delay="6500"/>
                            </p:stCondLst>
                            <p:childTnLst>
                              <p:par>
                                <p:cTn id="48" presetID="22" presetClass="entr" presetSubtype="8" fill="hold" grpId="0" nodeType="afterEffect" nodePh="1">
                                  <p:stCondLst>
                                    <p:cond delay="0"/>
                                  </p:stCondLst>
                                  <p:endCondLst>
                                    <p:cond evt="begin" delay="0">
                                      <p:tn val="48"/>
                                    </p:cond>
                                  </p:end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wipe(left)">
                                      <p:cBhvr>
                                        <p:cTn id="50" dur="500"/>
                                        <p:tgtEl>
                                          <p:spTgt spid="31">
                                            <p:txEl>
                                              <p:pRg st="0" end="0"/>
                                            </p:txEl>
                                          </p:spTgt>
                                        </p:tgtEl>
                                      </p:cBhvr>
                                    </p:animEffect>
                                  </p:childTnLst>
                                </p:cTn>
                              </p:par>
                            </p:childTnLst>
                          </p:cTn>
                        </p:par>
                        <p:par>
                          <p:cTn id="51" fill="hold">
                            <p:stCondLst>
                              <p:cond delay="7000"/>
                            </p:stCondLst>
                            <p:childTnLst>
                              <p:par>
                                <p:cTn id="52" presetID="22" presetClass="entr" presetSubtype="8"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7500"/>
                            </p:stCondLst>
                            <p:childTnLst>
                              <p:par>
                                <p:cTn id="59" presetID="10" presetClass="entr" presetSubtype="0" fill="hold" grpId="0" nodeType="after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8" grpId="0" bldLvl="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25" grpId="0" bldLvl="0" animBg="1"/>
      <p:bldP spid="26" grpId="0" bldLvl="0" animBg="1"/>
      <p:bldP spid="2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ldLvl="0" animBg="1"/>
      <p:bldP spid="30" grpId="0" bldLvl="0" animBg="1"/>
      <p:bldP spid="3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ic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6246645" y="1580973"/>
            <a:ext cx="5030956" cy="2309604"/>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15" name="Picture Placeholder 7"/>
          <p:cNvSpPr>
            <a:spLocks noGrp="1"/>
          </p:cNvSpPr>
          <p:nvPr>
            <p:ph type="pic" sz="quarter" idx="11" hasCustomPrompt="1"/>
          </p:nvPr>
        </p:nvSpPr>
        <p:spPr>
          <a:xfrm>
            <a:off x="888182" y="4154288"/>
            <a:ext cx="5030956" cy="2309604"/>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16" name="Rectangle 15"/>
          <p:cNvSpPr/>
          <p:nvPr userDrawn="1"/>
        </p:nvSpPr>
        <p:spPr>
          <a:xfrm>
            <a:off x="876966" y="1580972"/>
            <a:ext cx="5042171" cy="23096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3" name="Rectangle 22"/>
          <p:cNvSpPr/>
          <p:nvPr userDrawn="1"/>
        </p:nvSpPr>
        <p:spPr>
          <a:xfrm>
            <a:off x="6235430" y="4154288"/>
            <a:ext cx="5042171" cy="23096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4" name="Freeform 45"/>
          <p:cNvSpPr>
            <a:spLocks noEditPoints="1"/>
          </p:cNvSpPr>
          <p:nvPr userDrawn="1"/>
        </p:nvSpPr>
        <p:spPr bwMode="auto">
          <a:xfrm>
            <a:off x="1089057" y="21761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dirty="0">
              <a:solidFill>
                <a:srgbClr val="FFFFFF"/>
              </a:solidFill>
            </a:endParaRPr>
          </a:p>
        </p:txBody>
      </p:sp>
      <p:sp>
        <p:nvSpPr>
          <p:cNvPr id="25" name="Text Placeholder 3"/>
          <p:cNvSpPr>
            <a:spLocks noGrp="1"/>
          </p:cNvSpPr>
          <p:nvPr>
            <p:ph type="body" sz="half" idx="15"/>
          </p:nvPr>
        </p:nvSpPr>
        <p:spPr>
          <a:xfrm>
            <a:off x="1605282" y="2155927"/>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1089057" y="27222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dirty="0">
              <a:solidFill>
                <a:srgbClr val="FFFFFF"/>
              </a:solidFill>
            </a:endParaRPr>
          </a:p>
        </p:txBody>
      </p:sp>
      <p:sp>
        <p:nvSpPr>
          <p:cNvPr id="27" name="Text Placeholder 3"/>
          <p:cNvSpPr>
            <a:spLocks noGrp="1"/>
          </p:cNvSpPr>
          <p:nvPr>
            <p:ph type="body" sz="half" idx="16"/>
          </p:nvPr>
        </p:nvSpPr>
        <p:spPr>
          <a:xfrm>
            <a:off x="1605282" y="2702027"/>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28" name="Freeform 45"/>
          <p:cNvSpPr>
            <a:spLocks noEditPoints="1"/>
          </p:cNvSpPr>
          <p:nvPr userDrawn="1"/>
        </p:nvSpPr>
        <p:spPr bwMode="auto">
          <a:xfrm>
            <a:off x="1089057" y="32683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dirty="0">
              <a:solidFill>
                <a:srgbClr val="FFFFFF"/>
              </a:solidFill>
            </a:endParaRPr>
          </a:p>
        </p:txBody>
      </p:sp>
      <p:sp>
        <p:nvSpPr>
          <p:cNvPr id="29" name="Text Placeholder 3"/>
          <p:cNvSpPr>
            <a:spLocks noGrp="1"/>
          </p:cNvSpPr>
          <p:nvPr>
            <p:ph type="body" sz="half" idx="17"/>
          </p:nvPr>
        </p:nvSpPr>
        <p:spPr>
          <a:xfrm>
            <a:off x="1605282" y="3248127"/>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0" name="Freeform 45"/>
          <p:cNvSpPr>
            <a:spLocks noEditPoints="1"/>
          </p:cNvSpPr>
          <p:nvPr userDrawn="1"/>
        </p:nvSpPr>
        <p:spPr bwMode="auto">
          <a:xfrm>
            <a:off x="6468775" y="474988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dirty="0">
              <a:solidFill>
                <a:srgbClr val="FFFFFF"/>
              </a:solidFill>
            </a:endParaRPr>
          </a:p>
        </p:txBody>
      </p:sp>
      <p:sp>
        <p:nvSpPr>
          <p:cNvPr id="31" name="Text Placeholder 3"/>
          <p:cNvSpPr>
            <a:spLocks noGrp="1"/>
          </p:cNvSpPr>
          <p:nvPr>
            <p:ph type="body" sz="half" idx="18"/>
          </p:nvPr>
        </p:nvSpPr>
        <p:spPr>
          <a:xfrm>
            <a:off x="6985000" y="4729639"/>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2" name="Freeform 45"/>
          <p:cNvSpPr>
            <a:spLocks noEditPoints="1"/>
          </p:cNvSpPr>
          <p:nvPr userDrawn="1"/>
        </p:nvSpPr>
        <p:spPr bwMode="auto">
          <a:xfrm>
            <a:off x="6468775" y="5310882"/>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dirty="0">
              <a:solidFill>
                <a:srgbClr val="FFFFFF"/>
              </a:solidFill>
            </a:endParaRPr>
          </a:p>
        </p:txBody>
      </p:sp>
      <p:sp>
        <p:nvSpPr>
          <p:cNvPr id="33" name="Text Placeholder 3"/>
          <p:cNvSpPr>
            <a:spLocks noGrp="1"/>
          </p:cNvSpPr>
          <p:nvPr>
            <p:ph type="body" sz="half" idx="19"/>
          </p:nvPr>
        </p:nvSpPr>
        <p:spPr>
          <a:xfrm>
            <a:off x="6985000" y="5290632"/>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4" name="Freeform 45"/>
          <p:cNvSpPr>
            <a:spLocks noEditPoints="1"/>
          </p:cNvSpPr>
          <p:nvPr userDrawn="1"/>
        </p:nvSpPr>
        <p:spPr bwMode="auto">
          <a:xfrm>
            <a:off x="6468775" y="58718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dirty="0">
              <a:solidFill>
                <a:srgbClr val="FFFFFF"/>
              </a:solidFill>
            </a:endParaRPr>
          </a:p>
        </p:txBody>
      </p:sp>
      <p:sp>
        <p:nvSpPr>
          <p:cNvPr id="35" name="Text Placeholder 3"/>
          <p:cNvSpPr>
            <a:spLocks noGrp="1"/>
          </p:cNvSpPr>
          <p:nvPr>
            <p:ph type="body" sz="half" idx="20"/>
          </p:nvPr>
        </p:nvSpPr>
        <p:spPr>
          <a:xfrm>
            <a:off x="6985000" y="5851627"/>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6" name="Text Placeholder 3"/>
          <p:cNvSpPr>
            <a:spLocks noGrp="1"/>
          </p:cNvSpPr>
          <p:nvPr>
            <p:ph type="body" sz="half" idx="21"/>
          </p:nvPr>
        </p:nvSpPr>
        <p:spPr>
          <a:xfrm>
            <a:off x="1166644" y="1762260"/>
            <a:ext cx="4604239"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38" name="Text Placeholder 3"/>
          <p:cNvSpPr>
            <a:spLocks noGrp="1"/>
          </p:cNvSpPr>
          <p:nvPr>
            <p:ph type="body" sz="half" idx="23"/>
          </p:nvPr>
        </p:nvSpPr>
        <p:spPr>
          <a:xfrm>
            <a:off x="6468776" y="4319387"/>
            <a:ext cx="4604239"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37" name="Round Same Side Corner Rectangle 36"/>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41"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42"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par>
                                <p:cTn id="17" presetID="22" presetClass="entr" presetSubtype="8" fill="hold" grpId="0" nodeType="withEffect" nodePh="1">
                                  <p:stCondLst>
                                    <p:cond delay="0"/>
                                  </p:stCondLst>
                                  <p:endCondLst>
                                    <p:cond evt="begin" delay="0">
                                      <p:tn val="17"/>
                                    </p:cond>
                                  </p:endCondLst>
                                  <p:childTnLst>
                                    <p:set>
                                      <p:cBhvr>
                                        <p:cTn id="18" dur="1" fill="hold">
                                          <p:stCondLst>
                                            <p:cond delay="0"/>
                                          </p:stCondLst>
                                        </p:cTn>
                                        <p:tgtEl>
                                          <p:spTgt spid="31">
                                            <p:txEl>
                                              <p:pRg st="0" end="0"/>
                                            </p:txEl>
                                          </p:spTgt>
                                        </p:tgtEl>
                                        <p:attrNameLst>
                                          <p:attrName>style.visibility</p:attrName>
                                        </p:attrNameLst>
                                      </p:cBhvr>
                                      <p:to>
                                        <p:strVal val="visible"/>
                                      </p:to>
                                    </p:set>
                                    <p:animEffect transition="in" filter="wipe(left)">
                                      <p:cBhvr>
                                        <p:cTn id="19" dur="500"/>
                                        <p:tgtEl>
                                          <p:spTgt spid="31">
                                            <p:txEl>
                                              <p:pRg st="0" end="0"/>
                                            </p:txEl>
                                          </p:spTgt>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wipe(left)">
                                      <p:cBhvr>
                                        <p:cTn id="31" dur="500"/>
                                        <p:tgtEl>
                                          <p:spTgt spid="36">
                                            <p:txEl>
                                              <p:pRg st="0" end="0"/>
                                            </p:txEl>
                                          </p:spTgt>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par>
                                <p:cTn id="38" presetID="22" presetClass="entr" presetSubtype="8" fill="hold" grpId="0" nodeType="withEffect" nodePh="1">
                                  <p:stCondLst>
                                    <p:cond delay="0"/>
                                  </p:stCondLst>
                                  <p:endCondLst>
                                    <p:cond evt="begin" delay="0">
                                      <p:tn val="38"/>
                                    </p:cond>
                                  </p:endCondLst>
                                  <p:childTnLst>
                                    <p:set>
                                      <p:cBhvr>
                                        <p:cTn id="39" dur="1" fill="hold">
                                          <p:stCondLst>
                                            <p:cond delay="0"/>
                                          </p:stCondLst>
                                        </p:cTn>
                                        <p:tgtEl>
                                          <p:spTgt spid="25">
                                            <p:txEl>
                                              <p:pRg st="0" end="0"/>
                                            </p:txEl>
                                          </p:spTgt>
                                        </p:tgtEl>
                                        <p:attrNameLst>
                                          <p:attrName>style.visibility</p:attrName>
                                        </p:attrNameLst>
                                      </p:cBhvr>
                                      <p:to>
                                        <p:strVal val="visible"/>
                                      </p:to>
                                    </p:set>
                                    <p:animEffect transition="in" filter="wipe(left)">
                                      <p:cBhvr>
                                        <p:cTn id="40" dur="500"/>
                                        <p:tgtEl>
                                          <p:spTgt spid="25">
                                            <p:txEl>
                                              <p:pRg st="0" end="0"/>
                                            </p:txEl>
                                          </p:spTgt>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par>
                                <p:cTn id="47" presetID="22" presetClass="entr" presetSubtype="8" fill="hold" grpId="0" nodeType="withEffect" nodePh="1">
                                  <p:stCondLst>
                                    <p:cond delay="0"/>
                                  </p:stCondLst>
                                  <p:endCondLst>
                                    <p:cond evt="begin" delay="0">
                                      <p:tn val="47"/>
                                    </p:cond>
                                  </p:end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par>
                                <p:cTn id="56" presetID="22" presetClass="entr" presetSubtype="8" fill="hold" grpId="0" nodeType="withEffect" nodePh="1">
                                  <p:stCondLst>
                                    <p:cond delay="0"/>
                                  </p:stCondLst>
                                  <p:endCondLst>
                                    <p:cond evt="begin" delay="0">
                                      <p:tn val="56"/>
                                    </p:cond>
                                  </p:end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wipe(left)">
                                      <p:cBhvr>
                                        <p:cTn id="58" dur="500"/>
                                        <p:tgtEl>
                                          <p:spTgt spid="29">
                                            <p:txEl>
                                              <p:pRg st="0" end="0"/>
                                            </p:txEl>
                                          </p:spTgt>
                                        </p:tgtEl>
                                      </p:cBhvr>
                                    </p:animEffect>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par>
                          <p:cTn id="63" fill="hold">
                            <p:stCondLst>
                              <p:cond delay="4500"/>
                            </p:stCondLst>
                            <p:childTnLst>
                              <p:par>
                                <p:cTn id="64" presetID="22" presetClass="entr" presetSubtype="8"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par>
                          <p:cTn id="67" fill="hold">
                            <p:stCondLst>
                              <p:cond delay="5000"/>
                            </p:stCondLst>
                            <p:childTnLst>
                              <p:par>
                                <p:cTn id="68" presetID="22" presetClass="entr" presetSubtype="8" fill="hold" grpId="0" nodeType="afterEffect" nodePh="1">
                                  <p:stCondLst>
                                    <p:cond delay="0"/>
                                  </p:stCondLst>
                                  <p:endCondLst>
                                    <p:cond evt="begin" delay="0">
                                      <p:tn val="68"/>
                                    </p:cond>
                                  </p:end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wipe(left)">
                                      <p:cBhvr>
                                        <p:cTn id="70" dur="500"/>
                                        <p:tgtEl>
                                          <p:spTgt spid="38">
                                            <p:txEl>
                                              <p:pRg st="0" end="0"/>
                                            </p:txEl>
                                          </p:spTgt>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p:cTn id="74" dur="500" fill="hold"/>
                                        <p:tgtEl>
                                          <p:spTgt spid="32"/>
                                        </p:tgtEl>
                                        <p:attrNameLst>
                                          <p:attrName>ppt_w</p:attrName>
                                        </p:attrNameLst>
                                      </p:cBhvr>
                                      <p:tavLst>
                                        <p:tav tm="0">
                                          <p:val>
                                            <p:fltVal val="0"/>
                                          </p:val>
                                        </p:tav>
                                        <p:tav tm="100000">
                                          <p:val>
                                            <p:strVal val="#ppt_w"/>
                                          </p:val>
                                        </p:tav>
                                      </p:tavLst>
                                    </p:anim>
                                    <p:anim calcmode="lin" valueType="num">
                                      <p:cBhvr>
                                        <p:cTn id="75" dur="500" fill="hold"/>
                                        <p:tgtEl>
                                          <p:spTgt spid="32"/>
                                        </p:tgtEl>
                                        <p:attrNameLst>
                                          <p:attrName>ppt_h</p:attrName>
                                        </p:attrNameLst>
                                      </p:cBhvr>
                                      <p:tavLst>
                                        <p:tav tm="0">
                                          <p:val>
                                            <p:fltVal val="0"/>
                                          </p:val>
                                        </p:tav>
                                        <p:tav tm="100000">
                                          <p:val>
                                            <p:strVal val="#ppt_h"/>
                                          </p:val>
                                        </p:tav>
                                      </p:tavLst>
                                    </p:anim>
                                    <p:animEffect transition="in" filter="fade">
                                      <p:cBhvr>
                                        <p:cTn id="76" dur="500"/>
                                        <p:tgtEl>
                                          <p:spTgt spid="32"/>
                                        </p:tgtEl>
                                      </p:cBhvr>
                                    </p:animEffect>
                                  </p:childTnLst>
                                </p:cTn>
                              </p:par>
                              <p:par>
                                <p:cTn id="77" presetID="22" presetClass="entr" presetSubtype="8" fill="hold" grpId="0" nodeType="withEffect" nodePh="1">
                                  <p:stCondLst>
                                    <p:cond delay="0"/>
                                  </p:stCondLst>
                                  <p:endCondLst>
                                    <p:cond evt="begin" delay="0">
                                      <p:tn val="77"/>
                                    </p:cond>
                                  </p:endCondLst>
                                  <p:childTnLst>
                                    <p:set>
                                      <p:cBhvr>
                                        <p:cTn id="78" dur="1" fill="hold">
                                          <p:stCondLst>
                                            <p:cond delay="0"/>
                                          </p:stCondLst>
                                        </p:cTn>
                                        <p:tgtEl>
                                          <p:spTgt spid="33">
                                            <p:txEl>
                                              <p:pRg st="0" end="0"/>
                                            </p:txEl>
                                          </p:spTgt>
                                        </p:tgtEl>
                                        <p:attrNameLst>
                                          <p:attrName>style.visibility</p:attrName>
                                        </p:attrNameLst>
                                      </p:cBhvr>
                                      <p:to>
                                        <p:strVal val="visible"/>
                                      </p:to>
                                    </p:set>
                                    <p:animEffect transition="in" filter="wipe(left)">
                                      <p:cBhvr>
                                        <p:cTn id="79" dur="500"/>
                                        <p:tgtEl>
                                          <p:spTgt spid="33">
                                            <p:txEl>
                                              <p:pRg st="0" end="0"/>
                                            </p:txEl>
                                          </p:spTgt>
                                        </p:tgtEl>
                                      </p:cBhvr>
                                    </p:animEffect>
                                  </p:childTnLst>
                                </p:cTn>
                              </p:par>
                            </p:childTnLst>
                          </p:cTn>
                        </p:par>
                        <p:par>
                          <p:cTn id="80" fill="hold">
                            <p:stCondLst>
                              <p:cond delay="6000"/>
                            </p:stCondLst>
                            <p:childTnLst>
                              <p:par>
                                <p:cTn id="81" presetID="53" presetClass="entr" presetSubtype="16"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43">
                                            <p:txEl>
                                              <p:pRg st="0" end="0"/>
                                            </p:txEl>
                                          </p:spTgt>
                                        </p:tgtEl>
                                        <p:attrNameLst>
                                          <p:attrName>style.visibility</p:attrName>
                                        </p:attrNameLst>
                                      </p:cBhvr>
                                      <p:to>
                                        <p:strVal val="visible"/>
                                      </p:to>
                                    </p:set>
                                    <p:animEffect transition="in" filter="fade">
                                      <p:cBhvr>
                                        <p:cTn id="8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bldLvl="0" animBg="1"/>
      <p:bldP spid="16" grpId="0" bldLvl="0" animBg="1"/>
      <p:bldP spid="23" grpId="0" bldLvl="0" animBg="1"/>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ldLvl="0" animBg="1"/>
      <p:bldP spid="29"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ldLvl="0" animBg="1"/>
      <p:bldP spid="31"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ldLvl="0" animBg="1"/>
      <p:bldP spid="3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ldLvl="0" animBg="1"/>
      <p:bldP spid="3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ic3">
    <p:spTree>
      <p:nvGrpSpPr>
        <p:cNvPr id="1" name=""/>
        <p:cNvGrpSpPr/>
        <p:nvPr/>
      </p:nvGrpSpPr>
      <p:grpSpPr>
        <a:xfrm>
          <a:off x="0" y="0"/>
          <a:ext cx="0" cy="0"/>
          <a:chOff x="0" y="0"/>
          <a:chExt cx="0" cy="0"/>
        </a:xfrm>
      </p:grpSpPr>
      <p:sp>
        <p:nvSpPr>
          <p:cNvPr id="15" name="Rectangle 14"/>
          <p:cNvSpPr/>
          <p:nvPr userDrawn="1"/>
        </p:nvSpPr>
        <p:spPr>
          <a:xfrm>
            <a:off x="5946023" y="1549811"/>
            <a:ext cx="5369677" cy="14879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8" name="Picture Placeholder 7"/>
          <p:cNvSpPr>
            <a:spLocks noGrp="1"/>
          </p:cNvSpPr>
          <p:nvPr>
            <p:ph type="pic" sz="quarter" idx="10" hasCustomPrompt="1"/>
          </p:nvPr>
        </p:nvSpPr>
        <p:spPr>
          <a:xfrm>
            <a:off x="864267" y="1563897"/>
            <a:ext cx="4812633" cy="1473860"/>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6146988" y="1928552"/>
            <a:ext cx="5016910"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10" name="Text Placeholder 3"/>
          <p:cNvSpPr>
            <a:spLocks noGrp="1"/>
          </p:cNvSpPr>
          <p:nvPr>
            <p:ph type="body" sz="half" idx="17"/>
          </p:nvPr>
        </p:nvSpPr>
        <p:spPr>
          <a:xfrm>
            <a:off x="6139964" y="1653950"/>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16" name="Isosceles Triangle 15"/>
          <p:cNvSpPr/>
          <p:nvPr userDrawn="1"/>
        </p:nvSpPr>
        <p:spPr>
          <a:xfrm rot="5400000">
            <a:off x="5598074" y="2176455"/>
            <a:ext cx="406400" cy="24874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6" name="Rectangle 25"/>
          <p:cNvSpPr/>
          <p:nvPr userDrawn="1"/>
        </p:nvSpPr>
        <p:spPr>
          <a:xfrm>
            <a:off x="5946023" y="3175001"/>
            <a:ext cx="5369677" cy="14879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7" name="Picture Placeholder 7"/>
          <p:cNvSpPr>
            <a:spLocks noGrp="1"/>
          </p:cNvSpPr>
          <p:nvPr>
            <p:ph type="pic" sz="quarter" idx="18" hasCustomPrompt="1"/>
          </p:nvPr>
        </p:nvSpPr>
        <p:spPr>
          <a:xfrm>
            <a:off x="864267" y="3189088"/>
            <a:ext cx="4812633" cy="1473860"/>
          </a:xfrm>
          <a:prstGeom prst="rect">
            <a:avLst/>
          </a:prstGeom>
          <a:ln w="19050">
            <a:solidFill>
              <a:schemeClr val="accent2"/>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19"/>
          </p:nvPr>
        </p:nvSpPr>
        <p:spPr>
          <a:xfrm>
            <a:off x="6146988" y="3553743"/>
            <a:ext cx="5016910"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29" name="Text Placeholder 3"/>
          <p:cNvSpPr>
            <a:spLocks noGrp="1"/>
          </p:cNvSpPr>
          <p:nvPr>
            <p:ph type="body" sz="half" idx="20"/>
          </p:nvPr>
        </p:nvSpPr>
        <p:spPr>
          <a:xfrm>
            <a:off x="6139964" y="3279140"/>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30" name="Isosceles Triangle 29"/>
          <p:cNvSpPr/>
          <p:nvPr userDrawn="1"/>
        </p:nvSpPr>
        <p:spPr>
          <a:xfrm rot="5400000">
            <a:off x="5598074" y="3801645"/>
            <a:ext cx="406400" cy="24874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31" name="Rectangle 30"/>
          <p:cNvSpPr/>
          <p:nvPr userDrawn="1"/>
        </p:nvSpPr>
        <p:spPr>
          <a:xfrm>
            <a:off x="5946023" y="4787901"/>
            <a:ext cx="5369677" cy="14879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32" name="Picture Placeholder 7"/>
          <p:cNvSpPr>
            <a:spLocks noGrp="1"/>
          </p:cNvSpPr>
          <p:nvPr>
            <p:ph type="pic" sz="quarter" idx="21" hasCustomPrompt="1"/>
          </p:nvPr>
        </p:nvSpPr>
        <p:spPr>
          <a:xfrm>
            <a:off x="864267" y="4801988"/>
            <a:ext cx="4812633" cy="1473860"/>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2"/>
          </p:nvPr>
        </p:nvSpPr>
        <p:spPr>
          <a:xfrm>
            <a:off x="6146988" y="5166643"/>
            <a:ext cx="5016910"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3"/>
          </p:nvPr>
        </p:nvSpPr>
        <p:spPr>
          <a:xfrm>
            <a:off x="6139964" y="4892040"/>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35" name="Isosceles Triangle 34"/>
          <p:cNvSpPr/>
          <p:nvPr userDrawn="1"/>
        </p:nvSpPr>
        <p:spPr>
          <a:xfrm rot="5400000">
            <a:off x="5598074" y="5414545"/>
            <a:ext cx="406400" cy="24874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1" name="Round Same Side Corner Rectangle 20"/>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22"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23"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24"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par>
                          <p:cTn id="28" fill="hold">
                            <p:stCondLst>
                              <p:cond delay="3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50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wipe(left)">
                                      <p:cBhvr>
                                        <p:cTn id="47" dur="500"/>
                                        <p:tgtEl>
                                          <p:spTgt spid="29">
                                            <p:txEl>
                                              <p:pRg st="0" end="0"/>
                                            </p:txEl>
                                          </p:spTgt>
                                        </p:tgtEl>
                                      </p:cBhvr>
                                    </p:animEffect>
                                  </p:childTnLst>
                                </p:cTn>
                              </p:par>
                            </p:childTnLst>
                          </p:cTn>
                        </p:par>
                        <p:par>
                          <p:cTn id="48" fill="hold">
                            <p:stCondLst>
                              <p:cond delay="55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wipe(left)">
                                      <p:cBhvr>
                                        <p:cTn id="51" dur="500"/>
                                        <p:tgtEl>
                                          <p:spTgt spid="28">
                                            <p:txEl>
                                              <p:pRg st="0" end="0"/>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75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34">
                                            <p:txEl>
                                              <p:pRg st="0" end="0"/>
                                            </p:txEl>
                                          </p:spTgt>
                                        </p:tgtEl>
                                        <p:attrNameLst>
                                          <p:attrName>style.visibility</p:attrName>
                                        </p:attrNameLst>
                                      </p:cBhvr>
                                      <p:to>
                                        <p:strVal val="visible"/>
                                      </p:to>
                                    </p:set>
                                    <p:animEffect transition="in" filter="wipe(left)">
                                      <p:cBhvr>
                                        <p:cTn id="67" dur="500"/>
                                        <p:tgtEl>
                                          <p:spTgt spid="34">
                                            <p:txEl>
                                              <p:pRg st="0" end="0"/>
                                            </p:txEl>
                                          </p:spTgt>
                                        </p:tgtEl>
                                      </p:cBhvr>
                                    </p:animEffect>
                                  </p:childTnLst>
                                </p:cTn>
                              </p:par>
                            </p:childTnLst>
                          </p:cTn>
                        </p:par>
                        <p:par>
                          <p:cTn id="68" fill="hold">
                            <p:stCondLst>
                              <p:cond delay="8000"/>
                            </p:stCondLst>
                            <p:childTnLst>
                              <p:par>
                                <p:cTn id="69" presetID="22" presetClass="entr" presetSubtype="8" fill="hold" grpId="0" nodeType="afterEffect" nodePh="1">
                                  <p:stCondLst>
                                    <p:cond delay="0"/>
                                  </p:stCondLst>
                                  <p:endCondLst>
                                    <p:cond evt="begin" delay="0">
                                      <p:tn val="69"/>
                                    </p:cond>
                                  </p:endCondLst>
                                  <p:childTnLst>
                                    <p:set>
                                      <p:cBhvr>
                                        <p:cTn id="70" dur="1" fill="hold">
                                          <p:stCondLst>
                                            <p:cond delay="0"/>
                                          </p:stCondLst>
                                        </p:cTn>
                                        <p:tgtEl>
                                          <p:spTgt spid="33">
                                            <p:txEl>
                                              <p:pRg st="0" end="0"/>
                                            </p:txEl>
                                          </p:spTgt>
                                        </p:tgtEl>
                                        <p:attrNameLst>
                                          <p:attrName>style.visibility</p:attrName>
                                        </p:attrNameLst>
                                      </p:cBhvr>
                                      <p:to>
                                        <p:strVal val="visible"/>
                                      </p:to>
                                    </p:set>
                                    <p:animEffect transition="in" filter="wipe(left)">
                                      <p:cBhvr>
                                        <p:cTn id="7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ldLvl="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6" grpId="0" bldLvl="0" animBg="1"/>
      <p:bldP spid="26" grpId="0" bldLvl="0" animBg="1"/>
      <p:bldP spid="27" grpId="0" bldLvl="0" animBg="1"/>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ldLvl="0" animBg="1"/>
      <p:bldP spid="31" grpId="0" bldLvl="0" animBg="1"/>
      <p:bldP spid="32" grpId="0" bldLvl="0" animBg="1"/>
      <p:bldP spid="33"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ldLvl="0" animBg="1"/>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876968" y="4366345"/>
            <a:ext cx="3288633" cy="1862116"/>
          </a:xfrm>
          <a:prstGeom prst="rect">
            <a:avLst/>
          </a:prstGeom>
          <a:solidFill>
            <a:schemeClr val="accent1"/>
          </a:solidFill>
          <a:ln w="19050">
            <a:solidFill>
              <a:schemeClr val="accent1"/>
            </a:solid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895686" y="1541643"/>
            <a:ext cx="10400633" cy="266083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2" name="Freeform 45"/>
          <p:cNvSpPr>
            <a:spLocks noEditPoints="1"/>
          </p:cNvSpPr>
          <p:nvPr userDrawn="1"/>
        </p:nvSpPr>
        <p:spPr bwMode="auto">
          <a:xfrm>
            <a:off x="1089057" y="2261932"/>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1889" tIns="60944" rIns="121889" bIns="60944" numCol="1" anchor="t" anchorCtr="0" compatLnSpc="1"/>
          <a:lstStyle/>
          <a:p>
            <a:pPr defTabSz="1374140"/>
            <a:endParaRPr lang="en-US" sz="2665" dirty="0">
              <a:solidFill>
                <a:srgbClr val="262626"/>
              </a:solidFill>
            </a:endParaRPr>
          </a:p>
        </p:txBody>
      </p:sp>
      <p:sp>
        <p:nvSpPr>
          <p:cNvPr id="23" name="Text Placeholder 3"/>
          <p:cNvSpPr>
            <a:spLocks noGrp="1"/>
          </p:cNvSpPr>
          <p:nvPr>
            <p:ph type="body" sz="half" idx="15"/>
          </p:nvPr>
        </p:nvSpPr>
        <p:spPr>
          <a:xfrm>
            <a:off x="1605282" y="2241683"/>
            <a:ext cx="9469119"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24" name="Freeform 45"/>
          <p:cNvSpPr>
            <a:spLocks noEditPoints="1"/>
          </p:cNvSpPr>
          <p:nvPr userDrawn="1"/>
        </p:nvSpPr>
        <p:spPr bwMode="auto">
          <a:xfrm>
            <a:off x="1089057" y="2925407"/>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1889" tIns="60944" rIns="121889" bIns="60944" numCol="1" anchor="t" anchorCtr="0" compatLnSpc="1"/>
          <a:lstStyle/>
          <a:p>
            <a:pPr defTabSz="1374140"/>
            <a:endParaRPr lang="en-US" sz="2665" dirty="0">
              <a:solidFill>
                <a:srgbClr val="262626"/>
              </a:solidFill>
            </a:endParaRPr>
          </a:p>
        </p:txBody>
      </p:sp>
      <p:sp>
        <p:nvSpPr>
          <p:cNvPr id="25" name="Text Placeholder 3"/>
          <p:cNvSpPr>
            <a:spLocks noGrp="1"/>
          </p:cNvSpPr>
          <p:nvPr>
            <p:ph type="body" sz="half" idx="16"/>
          </p:nvPr>
        </p:nvSpPr>
        <p:spPr>
          <a:xfrm>
            <a:off x="1605281" y="2905157"/>
            <a:ext cx="9469118"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1089057" y="355078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121889" tIns="60944" rIns="121889" bIns="60944" numCol="1" anchor="t" anchorCtr="0" compatLnSpc="1"/>
          <a:lstStyle/>
          <a:p>
            <a:pPr defTabSz="1374140"/>
            <a:endParaRPr lang="en-US" sz="2665" dirty="0">
              <a:solidFill>
                <a:srgbClr val="262626"/>
              </a:solidFill>
            </a:endParaRPr>
          </a:p>
        </p:txBody>
      </p:sp>
      <p:sp>
        <p:nvSpPr>
          <p:cNvPr id="27" name="Text Placeholder 3"/>
          <p:cNvSpPr>
            <a:spLocks noGrp="1"/>
          </p:cNvSpPr>
          <p:nvPr>
            <p:ph type="body" sz="half" idx="17"/>
          </p:nvPr>
        </p:nvSpPr>
        <p:spPr>
          <a:xfrm>
            <a:off x="1605281" y="3530530"/>
            <a:ext cx="9469118"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1"/>
          </p:nvPr>
        </p:nvSpPr>
        <p:spPr>
          <a:xfrm>
            <a:off x="1166644" y="1777119"/>
            <a:ext cx="9907756" cy="257040"/>
          </a:xfrm>
          <a:prstGeom prst="rect">
            <a:avLst/>
          </a:prstGeom>
        </p:spPr>
        <p:txBody>
          <a:bodyPr wrap="none" lIns="0" tIns="0" rIns="0" bIns="0" anchor="ctr">
            <a:noAutofit/>
          </a:bodyPr>
          <a:lstStyle>
            <a:lvl1pPr marL="0" indent="0" algn="l">
              <a:buNone/>
              <a:defRPr sz="1865" b="1" baseline="0">
                <a:solidFill>
                  <a:schemeClr val="tx1">
                    <a:lumMod val="75000"/>
                    <a:lumOff val="2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40" name="Picture Placeholder 7"/>
          <p:cNvSpPr>
            <a:spLocks noGrp="1"/>
          </p:cNvSpPr>
          <p:nvPr>
            <p:ph type="pic" sz="quarter" idx="22" hasCustomPrompt="1"/>
          </p:nvPr>
        </p:nvSpPr>
        <p:spPr>
          <a:xfrm>
            <a:off x="4442327" y="4366345"/>
            <a:ext cx="3288633" cy="1862116"/>
          </a:xfrm>
          <a:prstGeom prst="rect">
            <a:avLst/>
          </a:prstGeom>
          <a:solidFill>
            <a:schemeClr val="accent2"/>
          </a:solidFill>
          <a:ln w="19050">
            <a:solidFill>
              <a:schemeClr val="accent2"/>
            </a:solidFill>
          </a:ln>
        </p:spPr>
        <p:txBody>
          <a:bodyPr tIns="0" bIns="182880" anchor="b"/>
          <a:lstStyle>
            <a:lvl1pPr algn="ctr">
              <a:buNone/>
              <a:defRPr sz="16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8007686" y="4366345"/>
            <a:ext cx="3288633" cy="1862116"/>
          </a:xfrm>
          <a:prstGeom prst="rect">
            <a:avLst/>
          </a:prstGeom>
          <a:solidFill>
            <a:schemeClr val="accent3"/>
          </a:solidFill>
          <a:ln w="19050">
            <a:solidFill>
              <a:schemeClr val="accent3"/>
            </a:solidFill>
          </a:ln>
        </p:spPr>
        <p:txBody>
          <a:bodyPr tIns="0" bIns="182880" anchor="b"/>
          <a:lstStyle>
            <a:lvl1pPr algn="ctr">
              <a:buNone/>
              <a:defRPr sz="1600">
                <a:solidFill>
                  <a:schemeClr val="bg1"/>
                </a:solidFill>
              </a:defRPr>
            </a:lvl1pPr>
          </a:lstStyle>
          <a:p>
            <a:r>
              <a:rPr lang="en-US" dirty="0"/>
              <a:t>Image Holder</a:t>
            </a:r>
          </a:p>
        </p:txBody>
      </p:sp>
      <p:sp>
        <p:nvSpPr>
          <p:cNvPr id="17" name="Round Same Side Corner Rectangle 16"/>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21"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28"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fade">
                                      <p:cBhvr>
                                        <p:cTn id="11" dur="500"/>
                                        <p:tgtEl>
                                          <p:spTgt spid="2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nodePh="1">
                                  <p:stCondLst>
                                    <p:cond delay="0"/>
                                  </p:stCondLst>
                                  <p:endCondLst>
                                    <p:cond evt="begin" delay="0">
                                      <p:tn val="17"/>
                                    </p:cond>
                                  </p:endCondLst>
                                  <p:childTnLst>
                                    <p:set>
                                      <p:cBhvr>
                                        <p:cTn id="18" dur="1" fill="hold">
                                          <p:stCondLst>
                                            <p:cond delay="0"/>
                                          </p:stCondLst>
                                        </p:cTn>
                                        <p:tgtEl>
                                          <p:spTgt spid="34">
                                            <p:txEl>
                                              <p:pRg st="0" end="0"/>
                                            </p:txEl>
                                          </p:spTgt>
                                        </p:tgtEl>
                                        <p:attrNameLst>
                                          <p:attrName>style.visibility</p:attrName>
                                        </p:attrNameLst>
                                      </p:cBhvr>
                                      <p:to>
                                        <p:strVal val="visible"/>
                                      </p:to>
                                    </p:set>
                                    <p:animEffect transition="in" filter="wipe(left)">
                                      <p:cBhvr>
                                        <p:cTn id="19" dur="500"/>
                                        <p:tgtEl>
                                          <p:spTgt spid="34">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22" presetClass="entr" presetSubtype="8" fill="hold" grpId="0" nodeType="withEffect" nodePh="1">
                                  <p:stCondLst>
                                    <p:cond delay="0"/>
                                  </p:stCondLst>
                                  <p:endCondLst>
                                    <p:cond evt="begin" delay="0">
                                      <p:tn val="26"/>
                                    </p:cond>
                                  </p:end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par>
                                <p:cTn id="35" presetID="22" presetClass="entr" presetSubtype="8" fill="hold" grpId="0" nodeType="withEffect" nodePh="1">
                                  <p:stCondLst>
                                    <p:cond delay="0"/>
                                  </p:stCondLst>
                                  <p:endCondLst>
                                    <p:cond evt="begin" delay="0">
                                      <p:tn val="35"/>
                                    </p:cond>
                                  </p:end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500"/>
                                        <p:tgtEl>
                                          <p:spTgt spid="25">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par>
                                <p:cTn id="44" presetID="22" presetClass="entr" presetSubtype="8" fill="hold" grpId="0" nodeType="withEffect" nodePh="1">
                                  <p:stCondLst>
                                    <p:cond delay="0"/>
                                  </p:stCondLst>
                                  <p:endCondLst>
                                    <p:cond evt="begin" delay="0">
                                      <p:tn val="44"/>
                                    </p:cond>
                                  </p:end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childTnLst>
                          </p:cTn>
                        </p:par>
                        <p:par>
                          <p:cTn id="47" fill="hold">
                            <p:stCondLst>
                              <p:cond delay="3500"/>
                            </p:stCondLst>
                            <p:childTnLst>
                              <p:par>
                                <p:cTn id="48" presetID="2" presetClass="entr" presetSubtype="4" accel="50000" decel="5000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1000" fill="hold"/>
                                        <p:tgtEl>
                                          <p:spTgt spid="18"/>
                                        </p:tgtEl>
                                        <p:attrNameLst>
                                          <p:attrName>ppt_x</p:attrName>
                                        </p:attrNameLst>
                                      </p:cBhvr>
                                      <p:tavLst>
                                        <p:tav tm="0">
                                          <p:val>
                                            <p:strVal val="#ppt_x"/>
                                          </p:val>
                                        </p:tav>
                                        <p:tav tm="100000">
                                          <p:val>
                                            <p:strVal val="#ppt_x"/>
                                          </p:val>
                                        </p:tav>
                                      </p:tavLst>
                                    </p:anim>
                                    <p:anim calcmode="lin" valueType="num">
                                      <p:cBhvr additive="base">
                                        <p:cTn id="51" dur="1000" fill="hold"/>
                                        <p:tgtEl>
                                          <p:spTgt spid="18"/>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1000" fill="hold"/>
                                        <p:tgtEl>
                                          <p:spTgt spid="40"/>
                                        </p:tgtEl>
                                        <p:attrNameLst>
                                          <p:attrName>ppt_x</p:attrName>
                                        </p:attrNameLst>
                                      </p:cBhvr>
                                      <p:tavLst>
                                        <p:tav tm="0">
                                          <p:val>
                                            <p:strVal val="#ppt_x"/>
                                          </p:val>
                                        </p:tav>
                                        <p:tav tm="100000">
                                          <p:val>
                                            <p:strVal val="#ppt_x"/>
                                          </p:val>
                                        </p:tav>
                                      </p:tavLst>
                                    </p:anim>
                                    <p:anim calcmode="lin" valueType="num">
                                      <p:cBhvr additive="base">
                                        <p:cTn id="56" dur="1000" fill="hold"/>
                                        <p:tgtEl>
                                          <p:spTgt spid="40"/>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accel="50000" decel="50000"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22" grpId="0" bldLvl="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40" grpId="0" bldLvl="0" animBg="1"/>
      <p:bldP spid="41" grpId="0" bldLvl="0" animBg="1"/>
      <p:bldP spid="21" grpId="0"/>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876968" y="3001052"/>
            <a:ext cx="3288633" cy="1658916"/>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895686" y="1408767"/>
            <a:ext cx="3269917" cy="15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40" name="Picture Placeholder 7"/>
          <p:cNvSpPr>
            <a:spLocks noGrp="1"/>
          </p:cNvSpPr>
          <p:nvPr>
            <p:ph type="pic" sz="quarter" idx="22" hasCustomPrompt="1"/>
          </p:nvPr>
        </p:nvSpPr>
        <p:spPr>
          <a:xfrm>
            <a:off x="4442327" y="3001052"/>
            <a:ext cx="3288633" cy="1658916"/>
          </a:xfrm>
          <a:prstGeom prst="rect">
            <a:avLst/>
          </a:prstGeom>
          <a:solidFill>
            <a:schemeClr val="accent2"/>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8007686" y="3001052"/>
            <a:ext cx="3288633" cy="1658916"/>
          </a:xfrm>
          <a:prstGeom prst="rect">
            <a:avLst/>
          </a:prstGeom>
          <a:solidFill>
            <a:schemeClr val="accent3"/>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7" name="Rectangle 16"/>
          <p:cNvSpPr/>
          <p:nvPr userDrawn="1"/>
        </p:nvSpPr>
        <p:spPr>
          <a:xfrm>
            <a:off x="4461044" y="1408767"/>
            <a:ext cx="3269917" cy="152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19" name="Rectangle 18"/>
          <p:cNvSpPr/>
          <p:nvPr userDrawn="1"/>
        </p:nvSpPr>
        <p:spPr>
          <a:xfrm>
            <a:off x="8026402" y="1408767"/>
            <a:ext cx="3269917" cy="152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1" name="Text Placeholder 3"/>
          <p:cNvSpPr>
            <a:spLocks noGrp="1"/>
          </p:cNvSpPr>
          <p:nvPr>
            <p:ph type="body" sz="half" idx="16" hasCustomPrompt="1"/>
          </p:nvPr>
        </p:nvSpPr>
        <p:spPr>
          <a:xfrm>
            <a:off x="876967" y="4723067"/>
            <a:ext cx="3288633" cy="508974"/>
          </a:xfrm>
          <a:prstGeom prst="rect">
            <a:avLst/>
          </a:prstGeom>
        </p:spPr>
        <p:txBody>
          <a:bodyPr wrap="square" lIns="0" tIns="0" rIns="0" bIns="0" anchor="ctr">
            <a:noAutofit/>
          </a:bodyPr>
          <a:lstStyle>
            <a:lvl1pPr marL="0" indent="0" algn="ctr">
              <a:buNone/>
              <a:defRPr sz="1865" b="1" baseline="0">
                <a:solidFill>
                  <a:schemeClr val="accent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28" name="Text Placeholder 3"/>
          <p:cNvSpPr>
            <a:spLocks noGrp="1"/>
          </p:cNvSpPr>
          <p:nvPr>
            <p:ph type="body" sz="half" idx="17"/>
          </p:nvPr>
        </p:nvSpPr>
        <p:spPr>
          <a:xfrm>
            <a:off x="895686" y="5273090"/>
            <a:ext cx="3269917" cy="1126378"/>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29" name="Text Placeholder 3"/>
          <p:cNvSpPr>
            <a:spLocks noGrp="1"/>
          </p:cNvSpPr>
          <p:nvPr>
            <p:ph type="body" sz="half" idx="24" hasCustomPrompt="1"/>
          </p:nvPr>
        </p:nvSpPr>
        <p:spPr>
          <a:xfrm>
            <a:off x="4442326" y="4723067"/>
            <a:ext cx="3288633" cy="508974"/>
          </a:xfrm>
          <a:prstGeom prst="rect">
            <a:avLst/>
          </a:prstGeom>
        </p:spPr>
        <p:txBody>
          <a:bodyPr wrap="square" lIns="0" tIns="0" rIns="0" bIns="0" anchor="ctr">
            <a:noAutofit/>
          </a:bodyPr>
          <a:lstStyle>
            <a:lvl1pPr marL="0" indent="0" algn="ctr">
              <a:buNone/>
              <a:defRPr sz="1865" b="1" baseline="0">
                <a:solidFill>
                  <a:schemeClr val="accent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30" name="Text Placeholder 3"/>
          <p:cNvSpPr>
            <a:spLocks noGrp="1"/>
          </p:cNvSpPr>
          <p:nvPr>
            <p:ph type="body" sz="half" idx="25"/>
          </p:nvPr>
        </p:nvSpPr>
        <p:spPr>
          <a:xfrm>
            <a:off x="4461044" y="5273090"/>
            <a:ext cx="3269917" cy="1126378"/>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1" name="Text Placeholder 3"/>
          <p:cNvSpPr>
            <a:spLocks noGrp="1"/>
          </p:cNvSpPr>
          <p:nvPr>
            <p:ph type="body" sz="half" idx="26" hasCustomPrompt="1"/>
          </p:nvPr>
        </p:nvSpPr>
        <p:spPr>
          <a:xfrm>
            <a:off x="8007684" y="4723067"/>
            <a:ext cx="3288633" cy="508974"/>
          </a:xfrm>
          <a:prstGeom prst="rect">
            <a:avLst/>
          </a:prstGeom>
        </p:spPr>
        <p:txBody>
          <a:bodyPr wrap="square" lIns="0" tIns="0" rIns="0" bIns="0" anchor="ctr">
            <a:noAutofit/>
          </a:bodyPr>
          <a:lstStyle>
            <a:lvl1pPr marL="0" indent="0" algn="ctr">
              <a:buNone/>
              <a:defRPr sz="1865" b="1" baseline="0">
                <a:solidFill>
                  <a:schemeClr val="accent3"/>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32" name="Text Placeholder 3"/>
          <p:cNvSpPr>
            <a:spLocks noGrp="1"/>
          </p:cNvSpPr>
          <p:nvPr>
            <p:ph type="body" sz="half" idx="27"/>
          </p:nvPr>
        </p:nvSpPr>
        <p:spPr>
          <a:xfrm>
            <a:off x="8026402" y="5273090"/>
            <a:ext cx="3269917" cy="1126378"/>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3" name="Freeform 62"/>
          <p:cNvSpPr>
            <a:spLocks noChangeAspect="1" noEditPoints="1"/>
          </p:cNvSpPr>
          <p:nvPr userDrawn="1"/>
        </p:nvSpPr>
        <p:spPr bwMode="auto">
          <a:xfrm>
            <a:off x="2091795" y="1728412"/>
            <a:ext cx="877694" cy="88471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a:solidFill>
                <a:srgbClr val="262626"/>
              </a:solidFill>
            </a:endParaRPr>
          </a:p>
        </p:txBody>
      </p:sp>
      <p:sp>
        <p:nvSpPr>
          <p:cNvPr id="35" name="Freeform 245"/>
          <p:cNvSpPr>
            <a:spLocks noChangeAspect="1"/>
          </p:cNvSpPr>
          <p:nvPr userDrawn="1"/>
        </p:nvSpPr>
        <p:spPr bwMode="auto">
          <a:xfrm>
            <a:off x="5668728" y="1743495"/>
            <a:ext cx="854545" cy="854544"/>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a:solidFill>
                <a:srgbClr val="262626"/>
              </a:solidFill>
            </a:endParaRPr>
          </a:p>
        </p:txBody>
      </p:sp>
      <p:sp>
        <p:nvSpPr>
          <p:cNvPr id="36" name="Freeform 132"/>
          <p:cNvSpPr>
            <a:spLocks noChangeAspect="1" noEditPoints="1"/>
          </p:cNvSpPr>
          <p:nvPr userDrawn="1"/>
        </p:nvSpPr>
        <p:spPr bwMode="auto">
          <a:xfrm>
            <a:off x="9190983" y="1720844"/>
            <a:ext cx="940752" cy="899846"/>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a:solidFill>
                <a:srgbClr val="262626"/>
              </a:solidFill>
            </a:endParaRPr>
          </a:p>
        </p:txBody>
      </p:sp>
      <p:sp>
        <p:nvSpPr>
          <p:cNvPr id="22" name="Round Same Side Corner Rectangle 21"/>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23"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24"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25"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fade">
                                      <p:cBhvr>
                                        <p:cTn id="11" dur="500"/>
                                        <p:tgtEl>
                                          <p:spTgt spid="2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wipe(down)">
                                      <p:cBhvr>
                                        <p:cTn id="29" dur="500"/>
                                        <p:tgtEl>
                                          <p:spTgt spid="21">
                                            <p:txEl>
                                              <p:pRg st="0" end="0"/>
                                            </p:txEl>
                                          </p:spTgt>
                                        </p:tgtEl>
                                      </p:cBhvr>
                                    </p:animEffect>
                                  </p:childTnLst>
                                </p:cTn>
                              </p:par>
                            </p:childTnLst>
                          </p:cTn>
                        </p:par>
                        <p:par>
                          <p:cTn id="30" fill="hold">
                            <p:stCondLst>
                              <p:cond delay="3000"/>
                            </p:stCondLst>
                            <p:childTnLst>
                              <p:par>
                                <p:cTn id="31" presetID="22" presetClass="entr" presetSubtype="4" fill="hold" grpId="0" nodeType="afterEffect" nodePh="1">
                                  <p:stCondLst>
                                    <p:cond delay="0"/>
                                  </p:stCondLst>
                                  <p:endCondLst>
                                    <p:cond evt="begin" delay="0">
                                      <p:tn val="31"/>
                                    </p:cond>
                                  </p:endCondLst>
                                  <p:childTnLst>
                                    <p:set>
                                      <p:cBhvr>
                                        <p:cTn id="32" dur="1" fill="hold">
                                          <p:stCondLst>
                                            <p:cond delay="0"/>
                                          </p:stCondLst>
                                        </p:cTn>
                                        <p:tgtEl>
                                          <p:spTgt spid="28">
                                            <p:txEl>
                                              <p:pRg st="0" end="0"/>
                                            </p:txEl>
                                          </p:spTgt>
                                        </p:tgtEl>
                                        <p:attrNameLst>
                                          <p:attrName>style.visibility</p:attrName>
                                        </p:attrNameLst>
                                      </p:cBhvr>
                                      <p:to>
                                        <p:strVal val="visible"/>
                                      </p:to>
                                    </p:set>
                                    <p:animEffect transition="in" filter="wipe(down)">
                                      <p:cBhvr>
                                        <p:cTn id="33" dur="500"/>
                                        <p:tgtEl>
                                          <p:spTgt spid="28">
                                            <p:txEl>
                                              <p:pRg st="0" end="0"/>
                                            </p:txEl>
                                          </p:spTgt>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4500"/>
                            </p:stCondLst>
                            <p:childTnLst>
                              <p:par>
                                <p:cTn id="43" presetID="53" presetClass="entr" presetSubtype="16"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29">
                                            <p:txEl>
                                              <p:pRg st="0" end="0"/>
                                            </p:txEl>
                                          </p:spTgt>
                                        </p:tgtEl>
                                        <p:attrNameLst>
                                          <p:attrName>style.visibility</p:attrName>
                                        </p:attrNameLst>
                                      </p:cBhvr>
                                      <p:to>
                                        <p:strVal val="visible"/>
                                      </p:to>
                                    </p:set>
                                    <p:animEffect transition="in" filter="wipe(down)">
                                      <p:cBhvr>
                                        <p:cTn id="51" dur="500"/>
                                        <p:tgtEl>
                                          <p:spTgt spid="29">
                                            <p:txEl>
                                              <p:pRg st="0" end="0"/>
                                            </p:txEl>
                                          </p:spTgt>
                                        </p:tgtEl>
                                      </p:cBhvr>
                                    </p:animEffect>
                                  </p:childTnLst>
                                </p:cTn>
                              </p:par>
                            </p:childTnLst>
                          </p:cTn>
                        </p:par>
                        <p:par>
                          <p:cTn id="52" fill="hold">
                            <p:stCondLst>
                              <p:cond delay="55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30">
                                            <p:txEl>
                                              <p:pRg st="0" end="0"/>
                                            </p:txEl>
                                          </p:spTgt>
                                        </p:tgtEl>
                                        <p:attrNameLst>
                                          <p:attrName>style.visibility</p:attrName>
                                        </p:attrNameLst>
                                      </p:cBhvr>
                                      <p:to>
                                        <p:strVal val="visible"/>
                                      </p:to>
                                    </p:set>
                                    <p:animEffect transition="in" filter="wipe(down)">
                                      <p:cBhvr>
                                        <p:cTn id="55" dur="500"/>
                                        <p:tgtEl>
                                          <p:spTgt spid="30">
                                            <p:txEl>
                                              <p:pRg st="0" end="0"/>
                                            </p:txEl>
                                          </p:spTgt>
                                        </p:tgtEl>
                                      </p:cBhvr>
                                    </p:animEffect>
                                  </p:childTnLst>
                                </p:cTn>
                              </p:par>
                            </p:childTnLst>
                          </p:cTn>
                        </p:par>
                        <p:par>
                          <p:cTn id="56" fill="hold">
                            <p:stCondLst>
                              <p:cond delay="6000"/>
                            </p:stCondLst>
                            <p:childTnLst>
                              <p:par>
                                <p:cTn id="57" presetID="22" presetClass="entr" presetSubtype="4"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childTnLst>
                                </p:cTn>
                              </p:par>
                            </p:childTnLst>
                          </p:cTn>
                        </p:par>
                        <p:par>
                          <p:cTn id="66" fill="hold">
                            <p:stCondLst>
                              <p:cond delay="7000"/>
                            </p:stCondLst>
                            <p:childTnLst>
                              <p:par>
                                <p:cTn id="67" presetID="22" presetClass="entr" presetSubtype="4"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down)">
                                      <p:cBhvr>
                                        <p:cTn id="69" dur="500"/>
                                        <p:tgtEl>
                                          <p:spTgt spid="41"/>
                                        </p:tgtEl>
                                      </p:cBhvr>
                                    </p:animEffect>
                                  </p:childTnLst>
                                </p:cTn>
                              </p:par>
                            </p:childTnLst>
                          </p:cTn>
                        </p:par>
                        <p:par>
                          <p:cTn id="70" fill="hold">
                            <p:stCondLst>
                              <p:cond delay="7500"/>
                            </p:stCondLst>
                            <p:childTnLst>
                              <p:par>
                                <p:cTn id="71" presetID="22" presetClass="entr" presetSubtype="4" fill="hold" grpId="0" nodeType="afterEffect">
                                  <p:stCondLst>
                                    <p:cond delay="0"/>
                                  </p:stCondLst>
                                  <p:childTnLst>
                                    <p:set>
                                      <p:cBhvr>
                                        <p:cTn id="72" dur="1" fill="hold">
                                          <p:stCondLst>
                                            <p:cond delay="0"/>
                                          </p:stCondLst>
                                        </p:cTn>
                                        <p:tgtEl>
                                          <p:spTgt spid="31">
                                            <p:txEl>
                                              <p:pRg st="0" end="0"/>
                                            </p:txEl>
                                          </p:spTgt>
                                        </p:tgtEl>
                                        <p:attrNameLst>
                                          <p:attrName>style.visibility</p:attrName>
                                        </p:attrNameLst>
                                      </p:cBhvr>
                                      <p:to>
                                        <p:strVal val="visible"/>
                                      </p:to>
                                    </p:set>
                                    <p:animEffect transition="in" filter="wipe(down)">
                                      <p:cBhvr>
                                        <p:cTn id="73" dur="500"/>
                                        <p:tgtEl>
                                          <p:spTgt spid="31">
                                            <p:txEl>
                                              <p:pRg st="0" end="0"/>
                                            </p:txEl>
                                          </p:spTgt>
                                        </p:tgtEl>
                                      </p:cBhvr>
                                    </p:animEffect>
                                  </p:childTnLst>
                                </p:cTn>
                              </p:par>
                            </p:childTnLst>
                          </p:cTn>
                        </p:par>
                        <p:par>
                          <p:cTn id="74" fill="hold">
                            <p:stCondLst>
                              <p:cond delay="8000"/>
                            </p:stCondLst>
                            <p:childTnLst>
                              <p:par>
                                <p:cTn id="75" presetID="22" presetClass="entr" presetSubtype="4" fill="hold" grpId="0" nodeType="afterEffect" nodePh="1">
                                  <p:stCondLst>
                                    <p:cond delay="0"/>
                                  </p:stCondLst>
                                  <p:endCondLst>
                                    <p:cond evt="begin" delay="0">
                                      <p:tn val="75"/>
                                    </p:cond>
                                  </p:endCondLst>
                                  <p:childTnLst>
                                    <p:set>
                                      <p:cBhvr>
                                        <p:cTn id="76" dur="1" fill="hold">
                                          <p:stCondLst>
                                            <p:cond delay="0"/>
                                          </p:stCondLst>
                                        </p:cTn>
                                        <p:tgtEl>
                                          <p:spTgt spid="32">
                                            <p:txEl>
                                              <p:pRg st="0" end="0"/>
                                            </p:txEl>
                                          </p:spTgt>
                                        </p:tgtEl>
                                        <p:attrNameLst>
                                          <p:attrName>style.visibility</p:attrName>
                                        </p:attrNameLst>
                                      </p:cBhvr>
                                      <p:to>
                                        <p:strVal val="visible"/>
                                      </p:to>
                                    </p:set>
                                    <p:animEffect transition="in" filter="wipe(down)">
                                      <p:cBhvr>
                                        <p:cTn id="7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40" grpId="0" bldLvl="0" animBg="1"/>
      <p:bldP spid="41" grpId="0" bldLvl="0" animBg="1"/>
      <p:bldP spid="17" grpId="0" bldLvl="0" animBg="1"/>
      <p:bldP spid="19" grpId="0" bldLvl="0" animBg="1"/>
      <p:bldP spid="21" grpId="0" build="p">
        <p:tmplLst>
          <p:tmpl lvl="1">
            <p:tnLst>
              <p:par>
                <p:cTn presetID="22" presetClass="entr" presetSubtype="4"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uild="p">
        <p:tmplLst>
          <p:tmpl lvl="1">
            <p:tnLst>
              <p:par>
                <p:cTn presetID="22" presetClass="entr" presetSubtype="4"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ldLvl="0" animBg="1"/>
      <p:bldP spid="35" grpId="0" bldLvl="0" animBg="1"/>
      <p:bldP spid="36" grpId="0" bldLvl="0" animBg="1"/>
      <p:bldP spid="24" grpId="0"/>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406402" y="1253450"/>
            <a:ext cx="3759200" cy="5604551"/>
          </a:xfrm>
          <a:prstGeom prst="rect">
            <a:avLst/>
          </a:prstGeom>
          <a:noFill/>
          <a:ln w="19050">
            <a:no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2" name="Rectangle 21"/>
          <p:cNvSpPr/>
          <p:nvPr userDrawn="1"/>
        </p:nvSpPr>
        <p:spPr>
          <a:xfrm>
            <a:off x="3903941" y="1854200"/>
            <a:ext cx="2235200" cy="1041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3" name="Rectangle 22"/>
          <p:cNvSpPr/>
          <p:nvPr userDrawn="1"/>
        </p:nvSpPr>
        <p:spPr>
          <a:xfrm>
            <a:off x="3903941" y="2946400"/>
            <a:ext cx="2235200" cy="104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4" name="Rectangle 23"/>
          <p:cNvSpPr/>
          <p:nvPr userDrawn="1"/>
        </p:nvSpPr>
        <p:spPr>
          <a:xfrm>
            <a:off x="3903941" y="4038600"/>
            <a:ext cx="2235200" cy="104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6" name="Rectangle 25"/>
          <p:cNvSpPr/>
          <p:nvPr userDrawn="1"/>
        </p:nvSpPr>
        <p:spPr>
          <a:xfrm>
            <a:off x="3903941" y="5130800"/>
            <a:ext cx="2235200" cy="104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7" name="Freeform 62"/>
          <p:cNvSpPr>
            <a:spLocks noChangeAspect="1" noEditPoints="1"/>
          </p:cNvSpPr>
          <p:nvPr userDrawn="1"/>
        </p:nvSpPr>
        <p:spPr bwMode="auto">
          <a:xfrm>
            <a:off x="4781229" y="2169537"/>
            <a:ext cx="480624" cy="484467"/>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a:solidFill>
                <a:srgbClr val="262626"/>
              </a:solidFill>
            </a:endParaRPr>
          </a:p>
        </p:txBody>
      </p:sp>
      <p:sp>
        <p:nvSpPr>
          <p:cNvPr id="34" name="Freeform 245"/>
          <p:cNvSpPr>
            <a:spLocks noChangeAspect="1"/>
          </p:cNvSpPr>
          <p:nvPr userDrawn="1"/>
        </p:nvSpPr>
        <p:spPr bwMode="auto">
          <a:xfrm>
            <a:off x="4787566" y="3233126"/>
            <a:ext cx="467950" cy="46795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a:solidFill>
                <a:srgbClr val="262626"/>
              </a:solidFill>
            </a:endParaRPr>
          </a:p>
        </p:txBody>
      </p:sp>
      <p:sp>
        <p:nvSpPr>
          <p:cNvPr id="37" name="Freeform 132"/>
          <p:cNvSpPr>
            <a:spLocks noChangeAspect="1" noEditPoints="1"/>
          </p:cNvSpPr>
          <p:nvPr userDrawn="1"/>
        </p:nvSpPr>
        <p:spPr bwMode="auto">
          <a:xfrm>
            <a:off x="4763963" y="4312924"/>
            <a:ext cx="515155" cy="492755"/>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a:solidFill>
                <a:srgbClr val="262626"/>
              </a:solidFill>
            </a:endParaRPr>
          </a:p>
        </p:txBody>
      </p:sp>
      <p:sp>
        <p:nvSpPr>
          <p:cNvPr id="38" name="Freeform 52"/>
          <p:cNvSpPr>
            <a:spLocks noEditPoints="1"/>
          </p:cNvSpPr>
          <p:nvPr userDrawn="1"/>
        </p:nvSpPr>
        <p:spPr bwMode="auto">
          <a:xfrm>
            <a:off x="4785452" y="5397500"/>
            <a:ext cx="472180" cy="508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dirty="0">
              <a:solidFill>
                <a:srgbClr val="262626"/>
              </a:solidFill>
            </a:endParaRPr>
          </a:p>
        </p:txBody>
      </p:sp>
      <p:sp>
        <p:nvSpPr>
          <p:cNvPr id="39" name="Text Placeholder 3"/>
          <p:cNvSpPr>
            <a:spLocks noGrp="1"/>
          </p:cNvSpPr>
          <p:nvPr>
            <p:ph type="body" sz="half" idx="15" hasCustomPrompt="1"/>
          </p:nvPr>
        </p:nvSpPr>
        <p:spPr>
          <a:xfrm>
            <a:off x="6329827" y="2093652"/>
            <a:ext cx="5244914"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4" name="Text Placeholder 3"/>
          <p:cNvSpPr>
            <a:spLocks noGrp="1"/>
          </p:cNvSpPr>
          <p:nvPr>
            <p:ph type="body" sz="half" idx="17"/>
          </p:nvPr>
        </p:nvSpPr>
        <p:spPr>
          <a:xfrm>
            <a:off x="6322803" y="1819050"/>
            <a:ext cx="5259599" cy="257040"/>
          </a:xfrm>
          <a:prstGeom prst="rect">
            <a:avLst/>
          </a:prstGeom>
        </p:spPr>
        <p:txBody>
          <a:bodyPr wrap="none" lIns="0" tIns="0" rIns="0" bIns="0" anchor="ctr">
            <a:noAutofit/>
          </a:bodyPr>
          <a:lstStyle>
            <a:lvl1pPr marL="0" indent="0" algn="l">
              <a:buNone/>
              <a:defRPr sz="1865" b="1" baseline="0">
                <a:solidFill>
                  <a:schemeClr val="accent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45" name="Text Placeholder 3"/>
          <p:cNvSpPr>
            <a:spLocks noGrp="1"/>
          </p:cNvSpPr>
          <p:nvPr>
            <p:ph type="body" sz="half" idx="18" hasCustomPrompt="1"/>
          </p:nvPr>
        </p:nvSpPr>
        <p:spPr>
          <a:xfrm>
            <a:off x="6329827" y="3221003"/>
            <a:ext cx="5244914"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Text Placeholder 3"/>
          <p:cNvSpPr>
            <a:spLocks noGrp="1"/>
          </p:cNvSpPr>
          <p:nvPr>
            <p:ph type="body" sz="half" idx="19"/>
          </p:nvPr>
        </p:nvSpPr>
        <p:spPr>
          <a:xfrm>
            <a:off x="6322803" y="2946400"/>
            <a:ext cx="5259599" cy="257040"/>
          </a:xfrm>
          <a:prstGeom prst="rect">
            <a:avLst/>
          </a:prstGeom>
        </p:spPr>
        <p:txBody>
          <a:bodyPr wrap="none" lIns="0" tIns="0" rIns="0" bIns="0" anchor="ctr">
            <a:noAutofit/>
          </a:bodyPr>
          <a:lstStyle>
            <a:lvl1pPr marL="0" indent="0" algn="l">
              <a:buNone/>
              <a:defRPr sz="1865" b="1" baseline="0">
                <a:solidFill>
                  <a:schemeClr val="accent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47" name="Text Placeholder 3"/>
          <p:cNvSpPr>
            <a:spLocks noGrp="1"/>
          </p:cNvSpPr>
          <p:nvPr>
            <p:ph type="body" sz="half" idx="20" hasCustomPrompt="1"/>
          </p:nvPr>
        </p:nvSpPr>
        <p:spPr>
          <a:xfrm>
            <a:off x="6329827" y="4341552"/>
            <a:ext cx="5244914"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8" name="Text Placeholder 3"/>
          <p:cNvSpPr>
            <a:spLocks noGrp="1"/>
          </p:cNvSpPr>
          <p:nvPr>
            <p:ph type="body" sz="half" idx="21"/>
          </p:nvPr>
        </p:nvSpPr>
        <p:spPr>
          <a:xfrm>
            <a:off x="6322803" y="4066950"/>
            <a:ext cx="5259599" cy="257040"/>
          </a:xfrm>
          <a:prstGeom prst="rect">
            <a:avLst/>
          </a:prstGeom>
        </p:spPr>
        <p:txBody>
          <a:bodyPr wrap="none" lIns="0" tIns="0" rIns="0" bIns="0" anchor="ctr">
            <a:noAutofit/>
          </a:bodyPr>
          <a:lstStyle>
            <a:lvl1pPr marL="0" indent="0" algn="l">
              <a:buNone/>
              <a:defRPr sz="1865" b="1" baseline="0">
                <a:solidFill>
                  <a:schemeClr val="accent3"/>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49" name="Text Placeholder 3"/>
          <p:cNvSpPr>
            <a:spLocks noGrp="1"/>
          </p:cNvSpPr>
          <p:nvPr>
            <p:ph type="body" sz="half" idx="22" hasCustomPrompt="1"/>
          </p:nvPr>
        </p:nvSpPr>
        <p:spPr>
          <a:xfrm>
            <a:off x="6329827" y="5433752"/>
            <a:ext cx="5244914"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0" name="Text Placeholder 3"/>
          <p:cNvSpPr>
            <a:spLocks noGrp="1"/>
          </p:cNvSpPr>
          <p:nvPr>
            <p:ph type="body" sz="half" idx="23"/>
          </p:nvPr>
        </p:nvSpPr>
        <p:spPr>
          <a:xfrm>
            <a:off x="6322803" y="5159150"/>
            <a:ext cx="5259599" cy="257040"/>
          </a:xfrm>
          <a:prstGeom prst="rect">
            <a:avLst/>
          </a:prstGeom>
        </p:spPr>
        <p:txBody>
          <a:bodyPr wrap="none" lIns="0" tIns="0" rIns="0" bIns="0" anchor="ctr">
            <a:noAutofit/>
          </a:bodyPr>
          <a:lstStyle>
            <a:lvl1pPr marL="0" indent="0" algn="l">
              <a:buNone/>
              <a:defRPr sz="1865" b="1" baseline="0">
                <a:solidFill>
                  <a:schemeClr val="accent4"/>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25" name="Round Same Side Corner Rectangle 24"/>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28"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29"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30"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500"/>
                                        <p:tgtEl>
                                          <p:spTgt spid="30">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childTnLst>
                          </p:cTn>
                        </p:par>
                        <p:par>
                          <p:cTn id="26" fill="hold">
                            <p:stCondLst>
                              <p:cond delay="2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44">
                                            <p:txEl>
                                              <p:pRg st="0" end="0"/>
                                            </p:txEl>
                                          </p:spTgt>
                                        </p:tgtEl>
                                        <p:attrNameLst>
                                          <p:attrName>style.visibility</p:attrName>
                                        </p:attrNameLst>
                                      </p:cBhvr>
                                      <p:to>
                                        <p:strVal val="visible"/>
                                      </p:to>
                                    </p:set>
                                    <p:animEffect transition="in" filter="wipe(left)">
                                      <p:cBhvr>
                                        <p:cTn id="29" dur="500"/>
                                        <p:tgtEl>
                                          <p:spTgt spid="44">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9">
                                            <p:txEl>
                                              <p:pRg st="0" end="0"/>
                                            </p:txEl>
                                          </p:spTgt>
                                        </p:tgtEl>
                                        <p:attrNameLst>
                                          <p:attrName>style.visibility</p:attrName>
                                        </p:attrNameLst>
                                      </p:cBhvr>
                                      <p:to>
                                        <p:strVal val="visible"/>
                                      </p:to>
                                    </p:set>
                                    <p:animEffect transition="in" filter="wipe(left)">
                                      <p:cBhvr>
                                        <p:cTn id="33" dur="500"/>
                                        <p:tgtEl>
                                          <p:spTgt spid="39">
                                            <p:txEl>
                                              <p:pRg st="0" end="0"/>
                                            </p:txEl>
                                          </p:spTgt>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par>
                          <p:cTn id="44" fill="hold">
                            <p:stCondLst>
                              <p:cond delay="45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5">
                                            <p:txEl>
                                              <p:pRg st="0" end="0"/>
                                            </p:txEl>
                                          </p:spTgt>
                                        </p:tgtEl>
                                        <p:attrNameLst>
                                          <p:attrName>style.visibility</p:attrName>
                                        </p:attrNameLst>
                                      </p:cBhvr>
                                      <p:to>
                                        <p:strVal val="visible"/>
                                      </p:to>
                                    </p:set>
                                    <p:animEffect transition="in" filter="wipe(left)">
                                      <p:cBhvr>
                                        <p:cTn id="51" dur="500"/>
                                        <p:tgtEl>
                                          <p:spTgt spid="45">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p:cTn id="59" dur="500" fill="hold"/>
                                        <p:tgtEl>
                                          <p:spTgt spid="37"/>
                                        </p:tgtEl>
                                        <p:attrNameLst>
                                          <p:attrName>ppt_w</p:attrName>
                                        </p:attrNameLst>
                                      </p:cBhvr>
                                      <p:tavLst>
                                        <p:tav tm="0">
                                          <p:val>
                                            <p:fltVal val="0"/>
                                          </p:val>
                                        </p:tav>
                                        <p:tav tm="100000">
                                          <p:val>
                                            <p:strVal val="#ppt_w"/>
                                          </p:val>
                                        </p:tav>
                                      </p:tavLst>
                                    </p:anim>
                                    <p:anim calcmode="lin" valueType="num">
                                      <p:cBhvr>
                                        <p:cTn id="60" dur="500" fill="hold"/>
                                        <p:tgtEl>
                                          <p:spTgt spid="37"/>
                                        </p:tgtEl>
                                        <p:attrNameLst>
                                          <p:attrName>ppt_h</p:attrName>
                                        </p:attrNameLst>
                                      </p:cBhvr>
                                      <p:tavLst>
                                        <p:tav tm="0">
                                          <p:val>
                                            <p:fltVal val="0"/>
                                          </p:val>
                                        </p:tav>
                                        <p:tav tm="100000">
                                          <p:val>
                                            <p:strVal val="#ppt_h"/>
                                          </p:val>
                                        </p:tav>
                                      </p:tavLst>
                                    </p:anim>
                                    <p:animEffect transition="in" filter="fade">
                                      <p:cBhvr>
                                        <p:cTn id="61" dur="500"/>
                                        <p:tgtEl>
                                          <p:spTgt spid="37"/>
                                        </p:tgtEl>
                                      </p:cBhvr>
                                    </p:animEffect>
                                  </p:childTnLst>
                                </p:cTn>
                              </p:par>
                            </p:childTnLst>
                          </p:cTn>
                        </p:par>
                        <p:par>
                          <p:cTn id="62" fill="hold">
                            <p:stCondLst>
                              <p:cond delay="6500"/>
                            </p:stCondLst>
                            <p:childTnLst>
                              <p:par>
                                <p:cTn id="63" presetID="22" presetClass="entr" presetSubtype="8" fill="hold" grpId="0" nodeType="afterEffect" nodePh="1">
                                  <p:stCondLst>
                                    <p:cond delay="0"/>
                                  </p:stCondLst>
                                  <p:endCondLst>
                                    <p:cond evt="begin" delay="0">
                                      <p:tn val="63"/>
                                    </p:cond>
                                  </p:endCondLst>
                                  <p:childTnLst>
                                    <p:set>
                                      <p:cBhvr>
                                        <p:cTn id="64" dur="1" fill="hold">
                                          <p:stCondLst>
                                            <p:cond delay="0"/>
                                          </p:stCondLst>
                                        </p:cTn>
                                        <p:tgtEl>
                                          <p:spTgt spid="48">
                                            <p:txEl>
                                              <p:pRg st="0" end="0"/>
                                            </p:txEl>
                                          </p:spTgt>
                                        </p:tgtEl>
                                        <p:attrNameLst>
                                          <p:attrName>style.visibility</p:attrName>
                                        </p:attrNameLst>
                                      </p:cBhvr>
                                      <p:to>
                                        <p:strVal val="visible"/>
                                      </p:to>
                                    </p:set>
                                    <p:animEffect transition="in" filter="wipe(left)">
                                      <p:cBhvr>
                                        <p:cTn id="65" dur="500"/>
                                        <p:tgtEl>
                                          <p:spTgt spid="48">
                                            <p:txEl>
                                              <p:pRg st="0" end="0"/>
                                            </p:tx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47">
                                            <p:txEl>
                                              <p:pRg st="0" end="0"/>
                                            </p:txEl>
                                          </p:spTgt>
                                        </p:tgtEl>
                                        <p:attrNameLst>
                                          <p:attrName>style.visibility</p:attrName>
                                        </p:attrNameLst>
                                      </p:cBhvr>
                                      <p:to>
                                        <p:strVal val="visible"/>
                                      </p:to>
                                    </p:set>
                                    <p:animEffect transition="in" filter="wipe(left)">
                                      <p:cBhvr>
                                        <p:cTn id="69" dur="500"/>
                                        <p:tgtEl>
                                          <p:spTgt spid="47">
                                            <p:txEl>
                                              <p:pRg st="0" end="0"/>
                                            </p:tx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8000"/>
                            </p:stCondLst>
                            <p:childTnLst>
                              <p:par>
                                <p:cTn id="75" presetID="53" presetClass="entr" presetSubtype="16"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8500"/>
                            </p:stCondLst>
                            <p:childTnLst>
                              <p:par>
                                <p:cTn id="81" presetID="22" presetClass="entr" presetSubtype="8" fill="hold" grpId="0" nodeType="afterEffect" nodePh="1">
                                  <p:stCondLst>
                                    <p:cond delay="0"/>
                                  </p:stCondLst>
                                  <p:endCondLst>
                                    <p:cond evt="begin" delay="0">
                                      <p:tn val="81"/>
                                    </p:cond>
                                  </p:endCondLst>
                                  <p:childTnLst>
                                    <p:set>
                                      <p:cBhvr>
                                        <p:cTn id="82" dur="1" fill="hold">
                                          <p:stCondLst>
                                            <p:cond delay="0"/>
                                          </p:stCondLst>
                                        </p:cTn>
                                        <p:tgtEl>
                                          <p:spTgt spid="50">
                                            <p:txEl>
                                              <p:pRg st="0" end="0"/>
                                            </p:txEl>
                                          </p:spTgt>
                                        </p:tgtEl>
                                        <p:attrNameLst>
                                          <p:attrName>style.visibility</p:attrName>
                                        </p:attrNameLst>
                                      </p:cBhvr>
                                      <p:to>
                                        <p:strVal val="visible"/>
                                      </p:to>
                                    </p:set>
                                    <p:animEffect transition="in" filter="wipe(left)">
                                      <p:cBhvr>
                                        <p:cTn id="83" dur="500"/>
                                        <p:tgtEl>
                                          <p:spTgt spid="50">
                                            <p:txEl>
                                              <p:pRg st="0" end="0"/>
                                            </p:txEl>
                                          </p:spTgt>
                                        </p:tgtEl>
                                      </p:cBhvr>
                                    </p:animEffect>
                                  </p:childTnLst>
                                </p:cTn>
                              </p:par>
                            </p:childTnLst>
                          </p:cTn>
                        </p:par>
                        <p:par>
                          <p:cTn id="84" fill="hold">
                            <p:stCondLst>
                              <p:cond delay="9000"/>
                            </p:stCondLst>
                            <p:childTnLst>
                              <p:par>
                                <p:cTn id="85" presetID="22" presetClass="entr" presetSubtype="8" fill="hold" grpId="0" nodeType="afterEffect">
                                  <p:stCondLst>
                                    <p:cond delay="0"/>
                                  </p:stCondLst>
                                  <p:childTnLst>
                                    <p:set>
                                      <p:cBhvr>
                                        <p:cTn id="86" dur="1" fill="hold">
                                          <p:stCondLst>
                                            <p:cond delay="0"/>
                                          </p:stCondLst>
                                        </p:cTn>
                                        <p:tgtEl>
                                          <p:spTgt spid="49">
                                            <p:txEl>
                                              <p:pRg st="0" end="0"/>
                                            </p:txEl>
                                          </p:spTgt>
                                        </p:tgtEl>
                                        <p:attrNameLst>
                                          <p:attrName>style.visibility</p:attrName>
                                        </p:attrNameLst>
                                      </p:cBhvr>
                                      <p:to>
                                        <p:strVal val="visible"/>
                                      </p:to>
                                    </p:set>
                                    <p:animEffect transition="in" filter="wipe(left)">
                                      <p:cBhvr>
                                        <p:cTn id="87"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bldLvl="0" animBg="1"/>
      <p:bldP spid="23" grpId="0" bldLvl="0" animBg="1"/>
      <p:bldP spid="24" grpId="0" bldLvl="0" animBg="1"/>
      <p:bldP spid="26" grpId="0" bldLvl="0" animBg="1"/>
      <p:bldP spid="27" grpId="0" bldLvl="0" animBg="1"/>
      <p:bldP spid="34" grpId="0" bldLvl="0" animBg="1"/>
      <p:bldP spid="37" grpId="0" bldLvl="0" animBg="1"/>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9" grpId="0"/>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ic5">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0" y="1885771"/>
            <a:ext cx="4165600" cy="2660830"/>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4165600" y="1885771"/>
            <a:ext cx="8004843" cy="266083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2" name="Freeform 45"/>
          <p:cNvSpPr>
            <a:spLocks noEditPoints="1"/>
          </p:cNvSpPr>
          <p:nvPr userDrawn="1"/>
        </p:nvSpPr>
        <p:spPr bwMode="auto">
          <a:xfrm>
            <a:off x="4561642" y="256107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1889" tIns="60944" rIns="121889" bIns="60944" numCol="1" anchor="t" anchorCtr="0" compatLnSpc="1"/>
          <a:lstStyle/>
          <a:p>
            <a:pPr defTabSz="1374140"/>
            <a:endParaRPr lang="en-US" sz="2665" dirty="0">
              <a:solidFill>
                <a:srgbClr val="262626"/>
              </a:solidFill>
            </a:endParaRPr>
          </a:p>
        </p:txBody>
      </p:sp>
      <p:sp>
        <p:nvSpPr>
          <p:cNvPr id="23" name="Text Placeholder 3"/>
          <p:cNvSpPr>
            <a:spLocks noGrp="1"/>
          </p:cNvSpPr>
          <p:nvPr>
            <p:ph type="body" sz="half" idx="15"/>
          </p:nvPr>
        </p:nvSpPr>
        <p:spPr>
          <a:xfrm>
            <a:off x="5077865" y="2540820"/>
            <a:ext cx="6379243"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24" name="Freeform 45"/>
          <p:cNvSpPr>
            <a:spLocks noEditPoints="1"/>
          </p:cNvSpPr>
          <p:nvPr userDrawn="1"/>
        </p:nvSpPr>
        <p:spPr bwMode="auto">
          <a:xfrm>
            <a:off x="4561642" y="322454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1889" tIns="60944" rIns="121889" bIns="60944" numCol="1" anchor="t" anchorCtr="0" compatLnSpc="1"/>
          <a:lstStyle/>
          <a:p>
            <a:pPr defTabSz="1374140"/>
            <a:endParaRPr lang="en-US" sz="2665" dirty="0">
              <a:solidFill>
                <a:srgbClr val="262626"/>
              </a:solidFill>
            </a:endParaRPr>
          </a:p>
        </p:txBody>
      </p:sp>
      <p:sp>
        <p:nvSpPr>
          <p:cNvPr id="25" name="Text Placeholder 3"/>
          <p:cNvSpPr>
            <a:spLocks noGrp="1"/>
          </p:cNvSpPr>
          <p:nvPr>
            <p:ph type="body" sz="half" idx="16"/>
          </p:nvPr>
        </p:nvSpPr>
        <p:spPr>
          <a:xfrm>
            <a:off x="5077866" y="3204295"/>
            <a:ext cx="6379241"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4561642" y="3849919"/>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121889" tIns="60944" rIns="121889" bIns="60944" numCol="1" anchor="t" anchorCtr="0" compatLnSpc="1"/>
          <a:lstStyle/>
          <a:p>
            <a:pPr defTabSz="1374140"/>
            <a:endParaRPr lang="en-US" sz="2665" dirty="0">
              <a:solidFill>
                <a:srgbClr val="262626"/>
              </a:solidFill>
            </a:endParaRPr>
          </a:p>
        </p:txBody>
      </p:sp>
      <p:sp>
        <p:nvSpPr>
          <p:cNvPr id="27" name="Text Placeholder 3"/>
          <p:cNvSpPr>
            <a:spLocks noGrp="1"/>
          </p:cNvSpPr>
          <p:nvPr>
            <p:ph type="body" sz="half" idx="17"/>
          </p:nvPr>
        </p:nvSpPr>
        <p:spPr>
          <a:xfrm>
            <a:off x="5077866" y="3829668"/>
            <a:ext cx="6379241"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1"/>
          </p:nvPr>
        </p:nvSpPr>
        <p:spPr>
          <a:xfrm>
            <a:off x="4639229" y="2147528"/>
            <a:ext cx="6862419" cy="257040"/>
          </a:xfrm>
          <a:prstGeom prst="rect">
            <a:avLst/>
          </a:prstGeom>
        </p:spPr>
        <p:txBody>
          <a:bodyPr wrap="none" lIns="0" tIns="0" rIns="0" bIns="0" anchor="ctr">
            <a:noAutofit/>
          </a:bodyPr>
          <a:lstStyle>
            <a:lvl1pPr marL="0" indent="0" algn="l">
              <a:buNone/>
              <a:defRPr sz="1865" b="1" baseline="0">
                <a:solidFill>
                  <a:schemeClr val="tx1">
                    <a:lumMod val="75000"/>
                    <a:lumOff val="2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15" name="Round Same Side Corner Rectangle 14"/>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16"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17"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2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34">
                                            <p:txEl>
                                              <p:pRg st="0" end="0"/>
                                            </p:txEl>
                                          </p:spTgt>
                                        </p:tgtEl>
                                        <p:attrNameLst>
                                          <p:attrName>style.visibility</p:attrName>
                                        </p:attrNameLst>
                                      </p:cBhvr>
                                      <p:to>
                                        <p:strVal val="visible"/>
                                      </p:to>
                                    </p:set>
                                    <p:animEffect transition="in" filter="wipe(left)">
                                      <p:cBhvr>
                                        <p:cTn id="24" dur="500"/>
                                        <p:tgtEl>
                                          <p:spTgt spid="34">
                                            <p:txEl>
                                              <p:pRg st="0" end="0"/>
                                            </p:txEl>
                                          </p:spTgt>
                                        </p:tgtEl>
                                      </p:cBhvr>
                                    </p:animEffect>
                                  </p:childTnLst>
                                </p:cTn>
                              </p:par>
                            </p:childTnLst>
                          </p:cTn>
                        </p:par>
                        <p:par>
                          <p:cTn id="25" fill="hold">
                            <p:stCondLst>
                              <p:cond delay="3000"/>
                            </p:stCondLst>
                            <p:childTnLst>
                              <p:par>
                                <p:cTn id="26" presetID="53" presetClass="entr" presetSubtype="16"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22" presetClass="entr" presetSubtype="8" fill="hold" grpId="0" nodeType="withEffect" nodePh="1">
                                  <p:stCondLst>
                                    <p:cond delay="0"/>
                                  </p:stCondLst>
                                  <p:endCondLst>
                                    <p:cond evt="begin" delay="0">
                                      <p:tn val="31"/>
                                    </p:cond>
                                  </p:end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wipe(left)">
                                      <p:cBhvr>
                                        <p:cTn id="33" dur="500"/>
                                        <p:tgtEl>
                                          <p:spTgt spid="23">
                                            <p:txEl>
                                              <p:pRg st="0" end="0"/>
                                            </p:txEl>
                                          </p:spTgt>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22" presetClass="entr" presetSubtype="8" fill="hold" grpId="0" nodeType="withEffect" nodePh="1">
                                  <p:stCondLst>
                                    <p:cond delay="0"/>
                                  </p:stCondLst>
                                  <p:endCondLst>
                                    <p:cond evt="begin" delay="0">
                                      <p:tn val="40"/>
                                    </p:cond>
                                  </p:endCondLst>
                                  <p:childTnLst>
                                    <p:set>
                                      <p:cBhvr>
                                        <p:cTn id="41" dur="1" fill="hold">
                                          <p:stCondLst>
                                            <p:cond delay="0"/>
                                          </p:stCondLst>
                                        </p:cTn>
                                        <p:tgtEl>
                                          <p:spTgt spid="25">
                                            <p:txEl>
                                              <p:pRg st="0" end="0"/>
                                            </p:txEl>
                                          </p:spTgt>
                                        </p:tgtEl>
                                        <p:attrNameLst>
                                          <p:attrName>style.visibility</p:attrName>
                                        </p:attrNameLst>
                                      </p:cBhvr>
                                      <p:to>
                                        <p:strVal val="visible"/>
                                      </p:to>
                                    </p:set>
                                    <p:animEffect transition="in" filter="wipe(left)">
                                      <p:cBhvr>
                                        <p:cTn id="42" dur="500"/>
                                        <p:tgtEl>
                                          <p:spTgt spid="25">
                                            <p:txEl>
                                              <p:pRg st="0" end="0"/>
                                            </p:tx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22" presetClass="entr" presetSubtype="8" fill="hold" grpId="0" nodeType="with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left)">
                                      <p:cBhvr>
                                        <p:cTn id="5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22" grpId="0" bldLvl="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17"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Pic6">
    <p:spTree>
      <p:nvGrpSpPr>
        <p:cNvPr id="1" name=""/>
        <p:cNvGrpSpPr/>
        <p:nvPr/>
      </p:nvGrpSpPr>
      <p:grpSpPr>
        <a:xfrm>
          <a:off x="0" y="0"/>
          <a:ext cx="0" cy="0"/>
          <a:chOff x="0" y="0"/>
          <a:chExt cx="0" cy="0"/>
        </a:xfrm>
      </p:grpSpPr>
      <p:sp>
        <p:nvSpPr>
          <p:cNvPr id="20" name="Rectangle 19"/>
          <p:cNvSpPr/>
          <p:nvPr userDrawn="1"/>
        </p:nvSpPr>
        <p:spPr>
          <a:xfrm>
            <a:off x="852128" y="1597800"/>
            <a:ext cx="3759200" cy="455430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15" name="Picture Placeholder 7"/>
          <p:cNvSpPr>
            <a:spLocks noGrp="1"/>
          </p:cNvSpPr>
          <p:nvPr>
            <p:ph type="pic" sz="quarter" idx="11" hasCustomPrompt="1"/>
          </p:nvPr>
        </p:nvSpPr>
        <p:spPr>
          <a:xfrm>
            <a:off x="4611328" y="1597802"/>
            <a:ext cx="3352800" cy="2277151"/>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6" name="Picture Placeholder 7"/>
          <p:cNvSpPr>
            <a:spLocks noGrp="1"/>
          </p:cNvSpPr>
          <p:nvPr>
            <p:ph type="pic" sz="quarter" idx="12" hasCustomPrompt="1"/>
          </p:nvPr>
        </p:nvSpPr>
        <p:spPr>
          <a:xfrm>
            <a:off x="7964129" y="1597802"/>
            <a:ext cx="3352800" cy="2277151"/>
          </a:xfrm>
          <a:prstGeom prst="rect">
            <a:avLst/>
          </a:prstGeom>
          <a:solidFill>
            <a:schemeClr val="accent2"/>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1" name="Picture Placeholder 7"/>
          <p:cNvSpPr>
            <a:spLocks noGrp="1"/>
          </p:cNvSpPr>
          <p:nvPr>
            <p:ph type="pic" sz="quarter" idx="13" hasCustomPrompt="1"/>
          </p:nvPr>
        </p:nvSpPr>
        <p:spPr>
          <a:xfrm>
            <a:off x="4611328" y="3874953"/>
            <a:ext cx="3352800" cy="2277151"/>
          </a:xfrm>
          <a:prstGeom prst="rect">
            <a:avLst/>
          </a:prstGeom>
          <a:solidFill>
            <a:schemeClr val="accent3"/>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8" name="Picture Placeholder 7"/>
          <p:cNvSpPr>
            <a:spLocks noGrp="1"/>
          </p:cNvSpPr>
          <p:nvPr>
            <p:ph type="pic" sz="quarter" idx="14" hasCustomPrompt="1"/>
          </p:nvPr>
        </p:nvSpPr>
        <p:spPr>
          <a:xfrm>
            <a:off x="7964129" y="3874953"/>
            <a:ext cx="3352800" cy="2277151"/>
          </a:xfrm>
          <a:prstGeom prst="rect">
            <a:avLst/>
          </a:prstGeom>
          <a:solidFill>
            <a:schemeClr val="accent4"/>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1" name="Round Same Side Corner Rectangle 10"/>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12"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13"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 presetClass="entr" presetSubtype="4" accel="50000" decel="5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ppt_x"/>
                                          </p:val>
                                        </p:tav>
                                        <p:tav tm="100000">
                                          <p:val>
                                            <p:strVal val="#ppt_x"/>
                                          </p:val>
                                        </p:tav>
                                      </p:tavLst>
                                    </p:anim>
                                    <p:anim calcmode="lin" valueType="num">
                                      <p:cBhvr additive="base">
                                        <p:cTn id="20" dur="1000" fill="hold"/>
                                        <p:tgtEl>
                                          <p:spTgt spid="15"/>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1000" fill="hold"/>
                                        <p:tgtEl>
                                          <p:spTgt spid="21"/>
                                        </p:tgtEl>
                                        <p:attrNameLst>
                                          <p:attrName>ppt_x</p:attrName>
                                        </p:attrNameLst>
                                      </p:cBhvr>
                                      <p:tavLst>
                                        <p:tav tm="0">
                                          <p:val>
                                            <p:strVal val="#ppt_x"/>
                                          </p:val>
                                        </p:tav>
                                        <p:tav tm="100000">
                                          <p:val>
                                            <p:strVal val="#ppt_x"/>
                                          </p:val>
                                        </p:tav>
                                      </p:tavLst>
                                    </p:anim>
                                    <p:anim calcmode="lin" valueType="num">
                                      <p:cBhvr additive="base">
                                        <p:cTn id="30" dur="10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accel="50000" decel="5000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1000" fill="hold"/>
                                        <p:tgtEl>
                                          <p:spTgt spid="28"/>
                                        </p:tgtEl>
                                        <p:attrNameLst>
                                          <p:attrName>ppt_x</p:attrName>
                                        </p:attrNameLst>
                                      </p:cBhvr>
                                      <p:tavLst>
                                        <p:tav tm="0">
                                          <p:val>
                                            <p:strVal val="#ppt_x"/>
                                          </p:val>
                                        </p:tav>
                                        <p:tav tm="100000">
                                          <p:val>
                                            <p:strVal val="#ppt_x"/>
                                          </p:val>
                                        </p:tav>
                                      </p:tavLst>
                                    </p:anim>
                                    <p:anim calcmode="lin" valueType="num">
                                      <p:cBhvr additive="base">
                                        <p:cTn id="35"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5" grpId="0" bldLvl="0" animBg="1"/>
      <p:bldP spid="16" grpId="0" bldLvl="0" animBg="1"/>
      <p:bldP spid="21" grpId="0" bldLvl="0" animBg="1"/>
      <p:bldP spid="28" grpId="0" bldLvl="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8C96BC5-4CE0-4001-9189-E4C327ABFACD}" type="datetimeFigureOut">
              <a:rPr lang="id-ID" smtClean="0"/>
              <a:t>13/01/2018</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E3D84C2-A327-4367-B713-F7A44388481F}"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787401"/>
            <a:ext cx="12191999" cy="410097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12700"/>
            <a:ext cx="12191999" cy="3644900"/>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3022334" y="1764901"/>
            <a:ext cx="2743200" cy="4317467"/>
          </a:xfrm>
          <a:prstGeom prst="rect">
            <a:avLst/>
          </a:prstGeom>
          <a:noFill/>
          <a:ln w="19050">
            <a:no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2" name="Rectangle 21"/>
          <p:cNvSpPr/>
          <p:nvPr userDrawn="1"/>
        </p:nvSpPr>
        <p:spPr>
          <a:xfrm>
            <a:off x="5771230" y="1764367"/>
            <a:ext cx="6420771" cy="1041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3" name="Rectangle 22"/>
          <p:cNvSpPr/>
          <p:nvPr userDrawn="1"/>
        </p:nvSpPr>
        <p:spPr>
          <a:xfrm>
            <a:off x="5791201" y="2856567"/>
            <a:ext cx="6400799" cy="104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4" name="Rectangle 23"/>
          <p:cNvSpPr/>
          <p:nvPr userDrawn="1"/>
        </p:nvSpPr>
        <p:spPr>
          <a:xfrm>
            <a:off x="5791201" y="3948767"/>
            <a:ext cx="6400799" cy="104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6" name="Rectangle 25"/>
          <p:cNvSpPr/>
          <p:nvPr userDrawn="1"/>
        </p:nvSpPr>
        <p:spPr>
          <a:xfrm>
            <a:off x="5791201" y="5040967"/>
            <a:ext cx="6400799" cy="104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FFFFFF"/>
              </a:solidFill>
            </a:endParaRPr>
          </a:p>
        </p:txBody>
      </p:sp>
      <p:sp>
        <p:nvSpPr>
          <p:cNvPr id="27" name="Freeform 62"/>
          <p:cNvSpPr>
            <a:spLocks noChangeAspect="1" noEditPoints="1"/>
          </p:cNvSpPr>
          <p:nvPr userDrawn="1"/>
        </p:nvSpPr>
        <p:spPr bwMode="auto">
          <a:xfrm>
            <a:off x="6067612" y="2079704"/>
            <a:ext cx="480624" cy="484467"/>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a:solidFill>
                <a:srgbClr val="262626"/>
              </a:solidFill>
            </a:endParaRPr>
          </a:p>
        </p:txBody>
      </p:sp>
      <p:sp>
        <p:nvSpPr>
          <p:cNvPr id="34" name="Freeform 245"/>
          <p:cNvSpPr>
            <a:spLocks noChangeAspect="1"/>
          </p:cNvSpPr>
          <p:nvPr userDrawn="1"/>
        </p:nvSpPr>
        <p:spPr bwMode="auto">
          <a:xfrm>
            <a:off x="6073948" y="3143292"/>
            <a:ext cx="467950" cy="46795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a:solidFill>
                <a:srgbClr val="262626"/>
              </a:solidFill>
            </a:endParaRPr>
          </a:p>
        </p:txBody>
      </p:sp>
      <p:sp>
        <p:nvSpPr>
          <p:cNvPr id="37" name="Freeform 132"/>
          <p:cNvSpPr>
            <a:spLocks noChangeAspect="1" noEditPoints="1"/>
          </p:cNvSpPr>
          <p:nvPr userDrawn="1"/>
        </p:nvSpPr>
        <p:spPr bwMode="auto">
          <a:xfrm>
            <a:off x="6050346" y="4223091"/>
            <a:ext cx="515155" cy="492755"/>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a:solidFill>
                <a:srgbClr val="262626"/>
              </a:solidFill>
            </a:endParaRPr>
          </a:p>
        </p:txBody>
      </p:sp>
      <p:sp>
        <p:nvSpPr>
          <p:cNvPr id="38" name="Freeform 52"/>
          <p:cNvSpPr>
            <a:spLocks noEditPoints="1"/>
          </p:cNvSpPr>
          <p:nvPr userDrawn="1"/>
        </p:nvSpPr>
        <p:spPr bwMode="auto">
          <a:xfrm>
            <a:off x="6071835" y="5307667"/>
            <a:ext cx="472180" cy="508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dirty="0">
              <a:solidFill>
                <a:srgbClr val="262626"/>
              </a:solidFill>
            </a:endParaRPr>
          </a:p>
        </p:txBody>
      </p:sp>
      <p:sp>
        <p:nvSpPr>
          <p:cNvPr id="39" name="Text Placeholder 3"/>
          <p:cNvSpPr>
            <a:spLocks noGrp="1"/>
          </p:cNvSpPr>
          <p:nvPr>
            <p:ph type="body" sz="half" idx="15" hasCustomPrompt="1"/>
          </p:nvPr>
        </p:nvSpPr>
        <p:spPr>
          <a:xfrm>
            <a:off x="6730538" y="2170654"/>
            <a:ext cx="4541374" cy="560351"/>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4" name="Text Placeholder 3"/>
          <p:cNvSpPr>
            <a:spLocks noGrp="1"/>
          </p:cNvSpPr>
          <p:nvPr>
            <p:ph type="body" sz="half" idx="17"/>
          </p:nvPr>
        </p:nvSpPr>
        <p:spPr>
          <a:xfrm>
            <a:off x="6723512" y="1896050"/>
            <a:ext cx="4554090"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45" name="Text Placeholder 3"/>
          <p:cNvSpPr>
            <a:spLocks noGrp="1"/>
          </p:cNvSpPr>
          <p:nvPr>
            <p:ph type="body" sz="half" idx="18" hasCustomPrompt="1"/>
          </p:nvPr>
        </p:nvSpPr>
        <p:spPr>
          <a:xfrm>
            <a:off x="6730538" y="3298003"/>
            <a:ext cx="4541374" cy="480072"/>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Text Placeholder 3"/>
          <p:cNvSpPr>
            <a:spLocks noGrp="1"/>
          </p:cNvSpPr>
          <p:nvPr>
            <p:ph type="body" sz="half" idx="19"/>
          </p:nvPr>
        </p:nvSpPr>
        <p:spPr>
          <a:xfrm>
            <a:off x="6723512" y="3023400"/>
            <a:ext cx="4554090"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47" name="Text Placeholder 3"/>
          <p:cNvSpPr>
            <a:spLocks noGrp="1"/>
          </p:cNvSpPr>
          <p:nvPr>
            <p:ph type="body" sz="half" idx="20" hasCustomPrompt="1"/>
          </p:nvPr>
        </p:nvSpPr>
        <p:spPr>
          <a:xfrm>
            <a:off x="6730538" y="4418552"/>
            <a:ext cx="4541374" cy="464126"/>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8" name="Text Placeholder 3"/>
          <p:cNvSpPr>
            <a:spLocks noGrp="1"/>
          </p:cNvSpPr>
          <p:nvPr>
            <p:ph type="body" sz="half" idx="21"/>
          </p:nvPr>
        </p:nvSpPr>
        <p:spPr>
          <a:xfrm>
            <a:off x="6723512" y="4143950"/>
            <a:ext cx="4554090"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49" name="Text Placeholder 3"/>
          <p:cNvSpPr>
            <a:spLocks noGrp="1"/>
          </p:cNvSpPr>
          <p:nvPr>
            <p:ph type="body" sz="half" idx="22" hasCustomPrompt="1"/>
          </p:nvPr>
        </p:nvSpPr>
        <p:spPr>
          <a:xfrm>
            <a:off x="6730538" y="5510753"/>
            <a:ext cx="4541374" cy="471748"/>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0" name="Text Placeholder 3"/>
          <p:cNvSpPr>
            <a:spLocks noGrp="1"/>
          </p:cNvSpPr>
          <p:nvPr>
            <p:ph type="body" sz="half" idx="23"/>
          </p:nvPr>
        </p:nvSpPr>
        <p:spPr>
          <a:xfrm>
            <a:off x="6723512" y="5236150"/>
            <a:ext cx="4554090"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25" name="Rectangle 24"/>
          <p:cNvSpPr/>
          <p:nvPr userDrawn="1"/>
        </p:nvSpPr>
        <p:spPr>
          <a:xfrm>
            <a:off x="1" y="1764366"/>
            <a:ext cx="3022334" cy="43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8" name="Text Placeholder 3"/>
          <p:cNvSpPr>
            <a:spLocks noGrp="1"/>
          </p:cNvSpPr>
          <p:nvPr>
            <p:ph type="body" sz="half" idx="24" hasCustomPrompt="1"/>
          </p:nvPr>
        </p:nvSpPr>
        <p:spPr>
          <a:xfrm>
            <a:off x="172958" y="3257673"/>
            <a:ext cx="2676419" cy="2407595"/>
          </a:xfrm>
          <a:prstGeom prst="rect">
            <a:avLst/>
          </a:prstGeom>
        </p:spPr>
        <p:txBody>
          <a:bodyPr wrap="square" lIns="0" tIns="0" rIns="0" bIns="0" anchor="t">
            <a:noAutofit/>
          </a:bodyPr>
          <a:lstStyle>
            <a:lvl1pPr marL="0" indent="0" algn="ctr">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9" name="Text Placeholder 3"/>
          <p:cNvSpPr>
            <a:spLocks noGrp="1"/>
          </p:cNvSpPr>
          <p:nvPr>
            <p:ph type="body" sz="half" idx="25" hasCustomPrompt="1"/>
          </p:nvPr>
        </p:nvSpPr>
        <p:spPr>
          <a:xfrm>
            <a:off x="169212" y="2260485"/>
            <a:ext cx="2683914" cy="852748"/>
          </a:xfrm>
          <a:prstGeom prst="rect">
            <a:avLst/>
          </a:prstGeom>
        </p:spPr>
        <p:txBody>
          <a:bodyPr wrap="none" lIns="0" tIns="0" rIns="0" bIns="0" anchor="t">
            <a:noAutofit/>
          </a:bodyPr>
          <a:lstStyle>
            <a:lvl1pPr marL="0" indent="0" algn="ctr">
              <a:buNone/>
              <a:defRPr sz="2400"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30" name="Round Same Side Corner Rectangle 29"/>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31"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32"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Effect transition="in" filter="fade">
                                      <p:cBhvr>
                                        <p:cTn id="11" dur="500"/>
                                        <p:tgtEl>
                                          <p:spTgt spid="3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Effect transition="in" filter="wipe(down)">
                                      <p:cBhvr>
                                        <p:cTn id="19" dur="500"/>
                                        <p:tgtEl>
                                          <p:spTgt spid="29">
                                            <p:txEl>
                                              <p:pRg st="0" end="0"/>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8">
                                            <p:txEl>
                                              <p:pRg st="0" end="0"/>
                                            </p:txEl>
                                          </p:spTgt>
                                        </p:tgtEl>
                                        <p:attrNameLst>
                                          <p:attrName>style.visibility</p:attrName>
                                        </p:attrNameLst>
                                      </p:cBhvr>
                                      <p:to>
                                        <p:strVal val="visible"/>
                                      </p:to>
                                    </p:set>
                                    <p:animEffect transition="in" filter="wipe(down)">
                                      <p:cBhvr>
                                        <p:cTn id="23" dur="500"/>
                                        <p:tgtEl>
                                          <p:spTgt spid="2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nodePh="1">
                                  <p:stCondLst>
                                    <p:cond delay="0"/>
                                  </p:stCondLst>
                                  <p:endCondLst>
                                    <p:cond evt="begin" delay="0">
                                      <p:tn val="39"/>
                                    </p:cond>
                                  </p:endCondLst>
                                  <p:childTnLst>
                                    <p:set>
                                      <p:cBhvr>
                                        <p:cTn id="40" dur="1" fill="hold">
                                          <p:stCondLst>
                                            <p:cond delay="0"/>
                                          </p:stCondLst>
                                        </p:cTn>
                                        <p:tgtEl>
                                          <p:spTgt spid="44">
                                            <p:txEl>
                                              <p:pRg st="0" end="0"/>
                                            </p:txEl>
                                          </p:spTgt>
                                        </p:tgtEl>
                                        <p:attrNameLst>
                                          <p:attrName>style.visibility</p:attrName>
                                        </p:attrNameLst>
                                      </p:cBhvr>
                                      <p:to>
                                        <p:strVal val="visible"/>
                                      </p:to>
                                    </p:set>
                                    <p:animEffect transition="in" filter="wipe(left)">
                                      <p:cBhvr>
                                        <p:cTn id="41" dur="500"/>
                                        <p:tgtEl>
                                          <p:spTgt spid="44">
                                            <p:txEl>
                                              <p:pRg st="0" end="0"/>
                                            </p:txEl>
                                          </p:spTgt>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9">
                                            <p:txEl>
                                              <p:pRg st="0" end="0"/>
                                            </p:txEl>
                                          </p:spTgt>
                                        </p:tgtEl>
                                        <p:attrNameLst>
                                          <p:attrName>style.visibility</p:attrName>
                                        </p:attrNameLst>
                                      </p:cBhvr>
                                      <p:to>
                                        <p:strVal val="visible"/>
                                      </p:to>
                                    </p:set>
                                    <p:animEffect transition="in" filter="wipe(left)">
                                      <p:cBhvr>
                                        <p:cTn id="45" dur="500"/>
                                        <p:tgtEl>
                                          <p:spTgt spid="39">
                                            <p:txEl>
                                              <p:pRg st="0" end="0"/>
                                            </p:txEl>
                                          </p:spTgt>
                                        </p:tgtEl>
                                      </p:cBhvr>
                                    </p:animEffect>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6000"/>
                            </p:stCondLst>
                            <p:childTnLst>
                              <p:par>
                                <p:cTn id="57" presetID="22" presetClass="entr" presetSubtype="8" fill="hold" grpId="0" nodeType="afterEffect" nodePh="1">
                                  <p:stCondLst>
                                    <p:cond delay="0"/>
                                  </p:stCondLst>
                                  <p:endCondLst>
                                    <p:cond evt="begin" delay="0">
                                      <p:tn val="57"/>
                                    </p:cond>
                                  </p:endCondLst>
                                  <p:childTnLst>
                                    <p:set>
                                      <p:cBhvr>
                                        <p:cTn id="58" dur="1" fill="hold">
                                          <p:stCondLst>
                                            <p:cond delay="0"/>
                                          </p:stCondLst>
                                        </p:cTn>
                                        <p:tgtEl>
                                          <p:spTgt spid="46">
                                            <p:txEl>
                                              <p:pRg st="0" end="0"/>
                                            </p:txEl>
                                          </p:spTgt>
                                        </p:tgtEl>
                                        <p:attrNameLst>
                                          <p:attrName>style.visibility</p:attrName>
                                        </p:attrNameLst>
                                      </p:cBhvr>
                                      <p:to>
                                        <p:strVal val="visible"/>
                                      </p:to>
                                    </p:set>
                                    <p:animEffect transition="in" filter="wipe(left)">
                                      <p:cBhvr>
                                        <p:cTn id="59" dur="500"/>
                                        <p:tgtEl>
                                          <p:spTgt spid="46">
                                            <p:txEl>
                                              <p:pRg st="0" end="0"/>
                                            </p:txEl>
                                          </p:spTgt>
                                        </p:tgtEl>
                                      </p:cBhvr>
                                    </p:animEffect>
                                  </p:childTnLst>
                                </p:cTn>
                              </p:par>
                            </p:childTnLst>
                          </p:cTn>
                        </p:par>
                        <p:par>
                          <p:cTn id="60" fill="hold">
                            <p:stCondLst>
                              <p:cond delay="6500"/>
                            </p:stCondLst>
                            <p:childTnLst>
                              <p:par>
                                <p:cTn id="61" presetID="22" presetClass="entr" presetSubtype="8" fill="hold" grpId="0" nodeType="afterEffect">
                                  <p:stCondLst>
                                    <p:cond delay="0"/>
                                  </p:st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wipe(left)">
                                      <p:cBhvr>
                                        <p:cTn id="63" dur="500"/>
                                        <p:tgtEl>
                                          <p:spTgt spid="45">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500" fill="hold"/>
                                        <p:tgtEl>
                                          <p:spTgt spid="37"/>
                                        </p:tgtEl>
                                        <p:attrNameLst>
                                          <p:attrName>ppt_w</p:attrName>
                                        </p:attrNameLst>
                                      </p:cBhvr>
                                      <p:tavLst>
                                        <p:tav tm="0">
                                          <p:val>
                                            <p:fltVal val="0"/>
                                          </p:val>
                                        </p:tav>
                                        <p:tav tm="100000">
                                          <p:val>
                                            <p:strVal val="#ppt_w"/>
                                          </p:val>
                                        </p:tav>
                                      </p:tavLst>
                                    </p:anim>
                                    <p:anim calcmode="lin" valueType="num">
                                      <p:cBhvr>
                                        <p:cTn id="72" dur="500" fill="hold"/>
                                        <p:tgtEl>
                                          <p:spTgt spid="37"/>
                                        </p:tgtEl>
                                        <p:attrNameLst>
                                          <p:attrName>ppt_h</p:attrName>
                                        </p:attrNameLst>
                                      </p:cBhvr>
                                      <p:tavLst>
                                        <p:tav tm="0">
                                          <p:val>
                                            <p:fltVal val="0"/>
                                          </p:val>
                                        </p:tav>
                                        <p:tav tm="100000">
                                          <p:val>
                                            <p:strVal val="#ppt_h"/>
                                          </p:val>
                                        </p:tav>
                                      </p:tavLst>
                                    </p:anim>
                                    <p:animEffect transition="in" filter="fade">
                                      <p:cBhvr>
                                        <p:cTn id="73" dur="500"/>
                                        <p:tgtEl>
                                          <p:spTgt spid="37"/>
                                        </p:tgtEl>
                                      </p:cBhvr>
                                    </p:animEffect>
                                  </p:childTnLst>
                                </p:cTn>
                              </p:par>
                            </p:childTnLst>
                          </p:cTn>
                        </p:par>
                        <p:par>
                          <p:cTn id="74" fill="hold">
                            <p:stCondLst>
                              <p:cond delay="8000"/>
                            </p:stCondLst>
                            <p:childTnLst>
                              <p:par>
                                <p:cTn id="75" presetID="22" presetClass="entr" presetSubtype="8" fill="hold" grpId="0" nodeType="afterEffect" nodePh="1">
                                  <p:stCondLst>
                                    <p:cond delay="0"/>
                                  </p:stCondLst>
                                  <p:endCondLst>
                                    <p:cond evt="begin" delay="0">
                                      <p:tn val="75"/>
                                    </p:cond>
                                  </p:endCondLst>
                                  <p:childTnLst>
                                    <p:set>
                                      <p:cBhvr>
                                        <p:cTn id="76" dur="1" fill="hold">
                                          <p:stCondLst>
                                            <p:cond delay="0"/>
                                          </p:stCondLst>
                                        </p:cTn>
                                        <p:tgtEl>
                                          <p:spTgt spid="48">
                                            <p:txEl>
                                              <p:pRg st="0" end="0"/>
                                            </p:txEl>
                                          </p:spTgt>
                                        </p:tgtEl>
                                        <p:attrNameLst>
                                          <p:attrName>style.visibility</p:attrName>
                                        </p:attrNameLst>
                                      </p:cBhvr>
                                      <p:to>
                                        <p:strVal val="visible"/>
                                      </p:to>
                                    </p:set>
                                    <p:animEffect transition="in" filter="wipe(left)">
                                      <p:cBhvr>
                                        <p:cTn id="77" dur="500"/>
                                        <p:tgtEl>
                                          <p:spTgt spid="48">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47">
                                            <p:txEl>
                                              <p:pRg st="0" end="0"/>
                                            </p:txEl>
                                          </p:spTgt>
                                        </p:tgtEl>
                                        <p:attrNameLst>
                                          <p:attrName>style.visibility</p:attrName>
                                        </p:attrNameLst>
                                      </p:cBhvr>
                                      <p:to>
                                        <p:strVal val="visible"/>
                                      </p:to>
                                    </p:set>
                                    <p:animEffect transition="in" filter="wipe(left)">
                                      <p:cBhvr>
                                        <p:cTn id="81" dur="500"/>
                                        <p:tgtEl>
                                          <p:spTgt spid="47">
                                            <p:txEl>
                                              <p:pRg st="0" end="0"/>
                                            </p:txEl>
                                          </p:spTgt>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childTnLst>
                          </p:cTn>
                        </p:par>
                        <p:par>
                          <p:cTn id="86" fill="hold">
                            <p:stCondLst>
                              <p:cond delay="9500"/>
                            </p:stCondLst>
                            <p:childTnLst>
                              <p:par>
                                <p:cTn id="87" presetID="53" presetClass="entr" presetSubtype="16"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500" fill="hold"/>
                                        <p:tgtEl>
                                          <p:spTgt spid="38"/>
                                        </p:tgtEl>
                                        <p:attrNameLst>
                                          <p:attrName>ppt_w</p:attrName>
                                        </p:attrNameLst>
                                      </p:cBhvr>
                                      <p:tavLst>
                                        <p:tav tm="0">
                                          <p:val>
                                            <p:fltVal val="0"/>
                                          </p:val>
                                        </p:tav>
                                        <p:tav tm="100000">
                                          <p:val>
                                            <p:strVal val="#ppt_w"/>
                                          </p:val>
                                        </p:tav>
                                      </p:tavLst>
                                    </p:anim>
                                    <p:anim calcmode="lin" valueType="num">
                                      <p:cBhvr>
                                        <p:cTn id="90" dur="500" fill="hold"/>
                                        <p:tgtEl>
                                          <p:spTgt spid="38"/>
                                        </p:tgtEl>
                                        <p:attrNameLst>
                                          <p:attrName>ppt_h</p:attrName>
                                        </p:attrNameLst>
                                      </p:cBhvr>
                                      <p:tavLst>
                                        <p:tav tm="0">
                                          <p:val>
                                            <p:fltVal val="0"/>
                                          </p:val>
                                        </p:tav>
                                        <p:tav tm="100000">
                                          <p:val>
                                            <p:strVal val="#ppt_h"/>
                                          </p:val>
                                        </p:tav>
                                      </p:tavLst>
                                    </p:anim>
                                    <p:animEffect transition="in" filter="fade">
                                      <p:cBhvr>
                                        <p:cTn id="91" dur="500"/>
                                        <p:tgtEl>
                                          <p:spTgt spid="38"/>
                                        </p:tgtEl>
                                      </p:cBhvr>
                                    </p:animEffect>
                                  </p:childTnLst>
                                </p:cTn>
                              </p:par>
                            </p:childTnLst>
                          </p:cTn>
                        </p:par>
                        <p:par>
                          <p:cTn id="92" fill="hold">
                            <p:stCondLst>
                              <p:cond delay="10000"/>
                            </p:stCondLst>
                            <p:childTnLst>
                              <p:par>
                                <p:cTn id="93" presetID="22" presetClass="entr" presetSubtype="8" fill="hold" grpId="0" nodeType="afterEffect" nodePh="1">
                                  <p:stCondLst>
                                    <p:cond delay="0"/>
                                  </p:stCondLst>
                                  <p:endCondLst>
                                    <p:cond evt="begin" delay="0">
                                      <p:tn val="93"/>
                                    </p:cond>
                                  </p:endCondLst>
                                  <p:childTnLst>
                                    <p:set>
                                      <p:cBhvr>
                                        <p:cTn id="94" dur="1" fill="hold">
                                          <p:stCondLst>
                                            <p:cond delay="0"/>
                                          </p:stCondLst>
                                        </p:cTn>
                                        <p:tgtEl>
                                          <p:spTgt spid="50">
                                            <p:txEl>
                                              <p:pRg st="0" end="0"/>
                                            </p:txEl>
                                          </p:spTgt>
                                        </p:tgtEl>
                                        <p:attrNameLst>
                                          <p:attrName>style.visibility</p:attrName>
                                        </p:attrNameLst>
                                      </p:cBhvr>
                                      <p:to>
                                        <p:strVal val="visible"/>
                                      </p:to>
                                    </p:set>
                                    <p:animEffect transition="in" filter="wipe(left)">
                                      <p:cBhvr>
                                        <p:cTn id="95" dur="500"/>
                                        <p:tgtEl>
                                          <p:spTgt spid="50">
                                            <p:txEl>
                                              <p:pRg st="0" end="0"/>
                                            </p:txEl>
                                          </p:spTgt>
                                        </p:tgtEl>
                                      </p:cBhvr>
                                    </p:animEffect>
                                  </p:childTnLst>
                                </p:cTn>
                              </p:par>
                            </p:childTnLst>
                          </p:cTn>
                        </p:par>
                        <p:par>
                          <p:cTn id="96" fill="hold">
                            <p:stCondLst>
                              <p:cond delay="10500"/>
                            </p:stCondLst>
                            <p:childTnLst>
                              <p:par>
                                <p:cTn id="97" presetID="22" presetClass="entr" presetSubtype="8" fill="hold" grpId="0" nodeType="afterEffect">
                                  <p:stCondLst>
                                    <p:cond delay="0"/>
                                  </p:stCondLst>
                                  <p:childTnLst>
                                    <p:set>
                                      <p:cBhvr>
                                        <p:cTn id="98" dur="1" fill="hold">
                                          <p:stCondLst>
                                            <p:cond delay="0"/>
                                          </p:stCondLst>
                                        </p:cTn>
                                        <p:tgtEl>
                                          <p:spTgt spid="49">
                                            <p:txEl>
                                              <p:pRg st="0" end="0"/>
                                            </p:txEl>
                                          </p:spTgt>
                                        </p:tgtEl>
                                        <p:attrNameLst>
                                          <p:attrName>style.visibility</p:attrName>
                                        </p:attrNameLst>
                                      </p:cBhvr>
                                      <p:to>
                                        <p:strVal val="visible"/>
                                      </p:to>
                                    </p:set>
                                    <p:animEffect transition="in" filter="wipe(left)">
                                      <p:cBhvr>
                                        <p:cTn id="99"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bldLvl="0" animBg="1"/>
      <p:bldP spid="23" grpId="0" bldLvl="0" animBg="1"/>
      <p:bldP spid="24" grpId="0" bldLvl="0" animBg="1"/>
      <p:bldP spid="26" grpId="0" bldLvl="0" animBg="1"/>
      <p:bldP spid="27" grpId="0" bldLvl="0" animBg="1"/>
      <p:bldP spid="34" grpId="0" bldLvl="0" animBg="1"/>
      <p:bldP spid="37" grpId="0" bldLvl="0" animBg="1"/>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5" grpId="0" bldLvl="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Team01">
    <p:spTree>
      <p:nvGrpSpPr>
        <p:cNvPr id="1" name=""/>
        <p:cNvGrpSpPr/>
        <p:nvPr/>
      </p:nvGrpSpPr>
      <p:grpSpPr>
        <a:xfrm>
          <a:off x="0" y="0"/>
          <a:ext cx="0" cy="0"/>
          <a:chOff x="0" y="0"/>
          <a:chExt cx="0" cy="0"/>
        </a:xfrm>
      </p:grpSpPr>
      <p:sp>
        <p:nvSpPr>
          <p:cNvPr id="30" name="Text Placeholder 3"/>
          <p:cNvSpPr>
            <a:spLocks noGrp="1"/>
          </p:cNvSpPr>
          <p:nvPr>
            <p:ph type="body" sz="half" idx="16" hasCustomPrompt="1"/>
          </p:nvPr>
        </p:nvSpPr>
        <p:spPr>
          <a:xfrm>
            <a:off x="1157322" y="4002003"/>
            <a:ext cx="1895355" cy="508974"/>
          </a:xfrm>
          <a:prstGeom prst="rect">
            <a:avLst/>
          </a:prstGeom>
        </p:spPr>
        <p:txBody>
          <a:bodyPr wrap="square" lIns="0" tIns="0" rIns="0" bIns="0" anchor="t">
            <a:noAutofit/>
          </a:bodyPr>
          <a:lstStyle>
            <a:lvl1pPr marL="0" indent="0" algn="ctr">
              <a:buNone/>
              <a:defRPr sz="1465" b="1" baseline="0">
                <a:solidFill>
                  <a:schemeClr val="accent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1157322" y="1963502"/>
            <a:ext cx="1895355" cy="1894790"/>
          </a:xfrm>
          <a:prstGeom prst="ellipse">
            <a:avLst/>
          </a:prstGeom>
          <a:ln w="28575">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969559" y="4552560"/>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3" name="Text Placeholder 3"/>
          <p:cNvSpPr>
            <a:spLocks noGrp="1"/>
          </p:cNvSpPr>
          <p:nvPr>
            <p:ph type="body" sz="half" idx="17" hasCustomPrompt="1"/>
          </p:nvPr>
        </p:nvSpPr>
        <p:spPr>
          <a:xfrm>
            <a:off x="3763524" y="4002003"/>
            <a:ext cx="1895355" cy="508974"/>
          </a:xfrm>
          <a:prstGeom prst="rect">
            <a:avLst/>
          </a:prstGeom>
        </p:spPr>
        <p:txBody>
          <a:bodyPr wrap="square" lIns="0" tIns="0" rIns="0" bIns="0" anchor="t">
            <a:noAutofit/>
          </a:bodyPr>
          <a:lstStyle>
            <a:lvl1pPr marL="0" indent="0" algn="ctr">
              <a:buNone/>
              <a:defRPr sz="1465" b="1" baseline="0">
                <a:solidFill>
                  <a:schemeClr val="accent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34" name="Picture Placeholder 7"/>
          <p:cNvSpPr>
            <a:spLocks noGrp="1"/>
          </p:cNvSpPr>
          <p:nvPr>
            <p:ph type="pic" sz="quarter" idx="18" hasCustomPrompt="1"/>
          </p:nvPr>
        </p:nvSpPr>
        <p:spPr>
          <a:xfrm>
            <a:off x="3763524" y="1963502"/>
            <a:ext cx="1895355" cy="1894790"/>
          </a:xfrm>
          <a:prstGeom prst="ellipse">
            <a:avLst/>
          </a:prstGeom>
          <a:ln w="28575">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5" name="Text Placeholder 3"/>
          <p:cNvSpPr>
            <a:spLocks noGrp="1"/>
          </p:cNvSpPr>
          <p:nvPr>
            <p:ph type="body" sz="half" idx="19"/>
          </p:nvPr>
        </p:nvSpPr>
        <p:spPr>
          <a:xfrm>
            <a:off x="3575762" y="4552560"/>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6" name="Text Placeholder 3"/>
          <p:cNvSpPr>
            <a:spLocks noGrp="1"/>
          </p:cNvSpPr>
          <p:nvPr>
            <p:ph type="body" sz="half" idx="20" hasCustomPrompt="1"/>
          </p:nvPr>
        </p:nvSpPr>
        <p:spPr>
          <a:xfrm>
            <a:off x="6438789" y="4002003"/>
            <a:ext cx="1895355" cy="508974"/>
          </a:xfrm>
          <a:prstGeom prst="rect">
            <a:avLst/>
          </a:prstGeom>
        </p:spPr>
        <p:txBody>
          <a:bodyPr wrap="square" lIns="0" tIns="0" rIns="0" bIns="0" anchor="t">
            <a:noAutofit/>
          </a:bodyPr>
          <a:lstStyle>
            <a:lvl1pPr marL="0" indent="0" algn="ctr">
              <a:buNone/>
              <a:defRPr sz="1465" b="1" baseline="0">
                <a:solidFill>
                  <a:schemeClr val="accent3"/>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37" name="Picture Placeholder 7"/>
          <p:cNvSpPr>
            <a:spLocks noGrp="1"/>
          </p:cNvSpPr>
          <p:nvPr>
            <p:ph type="pic" sz="quarter" idx="21" hasCustomPrompt="1"/>
          </p:nvPr>
        </p:nvSpPr>
        <p:spPr>
          <a:xfrm>
            <a:off x="6438789" y="1963502"/>
            <a:ext cx="1895355" cy="1894790"/>
          </a:xfrm>
          <a:prstGeom prst="ellipse">
            <a:avLst/>
          </a:prstGeom>
          <a:ln w="28575">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8" name="Text Placeholder 3"/>
          <p:cNvSpPr>
            <a:spLocks noGrp="1"/>
          </p:cNvSpPr>
          <p:nvPr>
            <p:ph type="body" sz="half" idx="22"/>
          </p:nvPr>
        </p:nvSpPr>
        <p:spPr>
          <a:xfrm>
            <a:off x="6251027" y="4552560"/>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9" name="Text Placeholder 3"/>
          <p:cNvSpPr>
            <a:spLocks noGrp="1"/>
          </p:cNvSpPr>
          <p:nvPr>
            <p:ph type="body" sz="half" idx="23" hasCustomPrompt="1"/>
          </p:nvPr>
        </p:nvSpPr>
        <p:spPr>
          <a:xfrm>
            <a:off x="9113801" y="4002003"/>
            <a:ext cx="1895355" cy="508974"/>
          </a:xfrm>
          <a:prstGeom prst="rect">
            <a:avLst/>
          </a:prstGeom>
        </p:spPr>
        <p:txBody>
          <a:bodyPr wrap="square" lIns="0" tIns="0" rIns="0" bIns="0" anchor="t">
            <a:noAutofit/>
          </a:bodyPr>
          <a:lstStyle>
            <a:lvl1pPr marL="0" indent="0" algn="ctr">
              <a:buNone/>
              <a:defRPr sz="1465" b="1" baseline="0">
                <a:solidFill>
                  <a:schemeClr val="accent4"/>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40" name="Picture Placeholder 7"/>
          <p:cNvSpPr>
            <a:spLocks noGrp="1"/>
          </p:cNvSpPr>
          <p:nvPr>
            <p:ph type="pic" sz="quarter" idx="24" hasCustomPrompt="1"/>
          </p:nvPr>
        </p:nvSpPr>
        <p:spPr>
          <a:xfrm>
            <a:off x="9113801" y="1963502"/>
            <a:ext cx="1895355" cy="1894790"/>
          </a:xfrm>
          <a:prstGeom prst="ellipse">
            <a:avLst/>
          </a:prstGeom>
          <a:ln w="28575">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41" name="Text Placeholder 3"/>
          <p:cNvSpPr>
            <a:spLocks noGrp="1"/>
          </p:cNvSpPr>
          <p:nvPr>
            <p:ph type="body" sz="half" idx="25"/>
          </p:nvPr>
        </p:nvSpPr>
        <p:spPr>
          <a:xfrm>
            <a:off x="8926037" y="4552560"/>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18" name="Round Same Side Corner Rectangle 17"/>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20"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ldLvl="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ldLvl="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bldLvl="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bldLvl="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4_Team09">
    <p:spTree>
      <p:nvGrpSpPr>
        <p:cNvPr id="1" name=""/>
        <p:cNvGrpSpPr/>
        <p:nvPr/>
      </p:nvGrpSpPr>
      <p:grpSpPr>
        <a:xfrm>
          <a:off x="0" y="0"/>
          <a:ext cx="0" cy="0"/>
          <a:chOff x="0" y="0"/>
          <a:chExt cx="0" cy="0"/>
        </a:xfrm>
      </p:grpSpPr>
      <p:grpSp>
        <p:nvGrpSpPr>
          <p:cNvPr id="12" name="Group 63"/>
          <p:cNvGrpSpPr/>
          <p:nvPr userDrawn="1"/>
        </p:nvGrpSpPr>
        <p:grpSpPr>
          <a:xfrm>
            <a:off x="8026401" y="2186849"/>
            <a:ext cx="3290615" cy="485331"/>
            <a:chOff x="1056749" y="1276468"/>
            <a:chExt cx="3515251" cy="518462"/>
          </a:xfrm>
          <a:solidFill>
            <a:schemeClr val="tx2"/>
          </a:solidFill>
        </p:grpSpPr>
        <p:sp>
          <p:nvSpPr>
            <p:cNvPr id="13" name="Pentagon 12"/>
            <p:cNvSpPr/>
            <p:nvPr/>
          </p:nvSpPr>
          <p:spPr>
            <a:xfrm>
              <a:off x="1056749" y="1276468"/>
              <a:ext cx="3515251" cy="51846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1865" dirty="0">
                <a:solidFill>
                  <a:srgbClr val="FFFFFF"/>
                </a:solidFill>
              </a:endParaRPr>
            </a:p>
          </p:txBody>
        </p:sp>
        <p:sp>
          <p:nvSpPr>
            <p:cNvPr id="14" name="TextBox 13"/>
            <p:cNvSpPr txBox="1"/>
            <p:nvPr/>
          </p:nvSpPr>
          <p:spPr>
            <a:xfrm>
              <a:off x="3727765" y="1382336"/>
              <a:ext cx="385398" cy="306731"/>
            </a:xfrm>
            <a:prstGeom prst="rect">
              <a:avLst/>
            </a:prstGeom>
            <a:noFill/>
          </p:spPr>
          <p:txBody>
            <a:bodyPr wrap="none" lIns="0" tIns="0" rIns="0" bIns="0" rtlCol="0" anchor="ctr">
              <a:spAutoFit/>
            </a:bodyPr>
            <a:lstStyle/>
            <a:p>
              <a:pPr algn="ctr" defTabSz="1218565">
                <a:spcBef>
                  <a:spcPct val="20000"/>
                </a:spcBef>
                <a:defRPr/>
              </a:pPr>
              <a:r>
                <a:rPr lang="en-US" sz="1865" b="1" dirty="0">
                  <a:solidFill>
                    <a:srgbClr val="FFFFFF"/>
                  </a:solidFill>
                </a:rPr>
                <a:t>80%</a:t>
              </a:r>
              <a:endParaRPr lang="en-US" sz="1865" dirty="0">
                <a:solidFill>
                  <a:srgbClr val="FFFFFF"/>
                </a:solidFill>
              </a:endParaRPr>
            </a:p>
          </p:txBody>
        </p:sp>
      </p:grpSp>
      <p:grpSp>
        <p:nvGrpSpPr>
          <p:cNvPr id="15" name="Group 67"/>
          <p:cNvGrpSpPr/>
          <p:nvPr userDrawn="1"/>
        </p:nvGrpSpPr>
        <p:grpSpPr>
          <a:xfrm>
            <a:off x="8026401" y="2729125"/>
            <a:ext cx="2805285" cy="485331"/>
            <a:chOff x="1056749" y="2110893"/>
            <a:chExt cx="2996788" cy="518462"/>
          </a:xfrm>
          <a:solidFill>
            <a:schemeClr val="bg2"/>
          </a:solidFill>
        </p:grpSpPr>
        <p:sp>
          <p:nvSpPr>
            <p:cNvPr id="16" name="Pentagon 15"/>
            <p:cNvSpPr/>
            <p:nvPr/>
          </p:nvSpPr>
          <p:spPr>
            <a:xfrm>
              <a:off x="1056749" y="2110893"/>
              <a:ext cx="2996788" cy="51846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1865" dirty="0">
                <a:solidFill>
                  <a:srgbClr val="FFFFFF"/>
                </a:solidFill>
              </a:endParaRPr>
            </a:p>
          </p:txBody>
        </p:sp>
        <p:sp>
          <p:nvSpPr>
            <p:cNvPr id="17" name="TextBox 16"/>
            <p:cNvSpPr txBox="1"/>
            <p:nvPr/>
          </p:nvSpPr>
          <p:spPr>
            <a:xfrm>
              <a:off x="3220353" y="2219824"/>
              <a:ext cx="385398" cy="306731"/>
            </a:xfrm>
            <a:prstGeom prst="rect">
              <a:avLst/>
            </a:prstGeom>
            <a:noFill/>
          </p:spPr>
          <p:txBody>
            <a:bodyPr wrap="none" lIns="0" tIns="0" rIns="0" bIns="0" rtlCol="0" anchor="ctr">
              <a:spAutoFit/>
            </a:bodyPr>
            <a:lstStyle/>
            <a:p>
              <a:pPr algn="ctr" defTabSz="1218565">
                <a:spcBef>
                  <a:spcPct val="20000"/>
                </a:spcBef>
                <a:defRPr/>
              </a:pPr>
              <a:r>
                <a:rPr lang="en-US" sz="1865" b="1" dirty="0">
                  <a:solidFill>
                    <a:srgbClr val="FFFFFF"/>
                  </a:solidFill>
                </a:rPr>
                <a:t>70%</a:t>
              </a:r>
              <a:endParaRPr lang="en-US" sz="1865" dirty="0">
                <a:solidFill>
                  <a:srgbClr val="FFFFFF"/>
                </a:solidFill>
              </a:endParaRPr>
            </a:p>
          </p:txBody>
        </p:sp>
      </p:grpSp>
      <p:grpSp>
        <p:nvGrpSpPr>
          <p:cNvPr id="18" name="Group 87"/>
          <p:cNvGrpSpPr/>
          <p:nvPr userDrawn="1"/>
        </p:nvGrpSpPr>
        <p:grpSpPr>
          <a:xfrm>
            <a:off x="8026401" y="3271399"/>
            <a:ext cx="2319952" cy="485331"/>
            <a:chOff x="1056750" y="2975000"/>
            <a:chExt cx="2478325" cy="518462"/>
          </a:xfrm>
          <a:solidFill>
            <a:schemeClr val="accent1"/>
          </a:solidFill>
        </p:grpSpPr>
        <p:sp>
          <p:nvSpPr>
            <p:cNvPr id="19" name="Pentagon 18"/>
            <p:cNvSpPr/>
            <p:nvPr/>
          </p:nvSpPr>
          <p:spPr>
            <a:xfrm>
              <a:off x="1056750" y="2975000"/>
              <a:ext cx="2478325" cy="51846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1865" dirty="0">
                <a:solidFill>
                  <a:srgbClr val="FFFFFF"/>
                </a:solidFill>
              </a:endParaRPr>
            </a:p>
          </p:txBody>
        </p:sp>
        <p:sp>
          <p:nvSpPr>
            <p:cNvPr id="20" name="TextBox 19"/>
            <p:cNvSpPr txBox="1"/>
            <p:nvPr/>
          </p:nvSpPr>
          <p:spPr>
            <a:xfrm>
              <a:off x="2847688" y="3087129"/>
              <a:ext cx="385398" cy="306731"/>
            </a:xfrm>
            <a:prstGeom prst="rect">
              <a:avLst/>
            </a:prstGeom>
            <a:noFill/>
          </p:spPr>
          <p:txBody>
            <a:bodyPr wrap="none" lIns="0" tIns="0" rIns="0" bIns="0" rtlCol="0" anchor="ctr">
              <a:spAutoFit/>
            </a:bodyPr>
            <a:lstStyle/>
            <a:p>
              <a:pPr algn="ctr" defTabSz="1218565">
                <a:spcBef>
                  <a:spcPct val="20000"/>
                </a:spcBef>
                <a:defRPr/>
              </a:pPr>
              <a:r>
                <a:rPr lang="en-US" sz="1865" b="1" dirty="0">
                  <a:solidFill>
                    <a:srgbClr val="FFFFFF"/>
                  </a:solidFill>
                </a:rPr>
                <a:t>60%</a:t>
              </a:r>
              <a:endParaRPr lang="en-US" sz="1865" dirty="0">
                <a:solidFill>
                  <a:srgbClr val="FFFFFF"/>
                </a:solidFill>
              </a:endParaRPr>
            </a:p>
          </p:txBody>
        </p:sp>
      </p:grpSp>
      <p:grpSp>
        <p:nvGrpSpPr>
          <p:cNvPr id="21" name="Group 90"/>
          <p:cNvGrpSpPr/>
          <p:nvPr userDrawn="1"/>
        </p:nvGrpSpPr>
        <p:grpSpPr>
          <a:xfrm>
            <a:off x="8026402" y="3813674"/>
            <a:ext cx="1726769" cy="485331"/>
            <a:chOff x="1056751" y="3851318"/>
            <a:chExt cx="1844647" cy="518462"/>
          </a:xfrm>
          <a:solidFill>
            <a:schemeClr val="accent3"/>
          </a:solidFill>
        </p:grpSpPr>
        <p:sp>
          <p:nvSpPr>
            <p:cNvPr id="22" name="Pentagon 21"/>
            <p:cNvSpPr/>
            <p:nvPr/>
          </p:nvSpPr>
          <p:spPr>
            <a:xfrm>
              <a:off x="1056751" y="3851318"/>
              <a:ext cx="1844647" cy="518462"/>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1865" dirty="0">
                <a:solidFill>
                  <a:srgbClr val="FFFFFF"/>
                </a:solidFill>
              </a:endParaRPr>
            </a:p>
          </p:txBody>
        </p:sp>
        <p:sp>
          <p:nvSpPr>
            <p:cNvPr id="23" name="TextBox 22"/>
            <p:cNvSpPr txBox="1"/>
            <p:nvPr/>
          </p:nvSpPr>
          <p:spPr>
            <a:xfrm>
              <a:off x="2241036" y="3946740"/>
              <a:ext cx="385398" cy="306731"/>
            </a:xfrm>
            <a:prstGeom prst="rect">
              <a:avLst/>
            </a:prstGeom>
            <a:noFill/>
          </p:spPr>
          <p:txBody>
            <a:bodyPr wrap="none" lIns="0" tIns="0" rIns="0" bIns="0" rtlCol="0" anchor="ctr">
              <a:spAutoFit/>
            </a:bodyPr>
            <a:lstStyle/>
            <a:p>
              <a:pPr algn="ctr" defTabSz="1218565">
                <a:spcBef>
                  <a:spcPct val="20000"/>
                </a:spcBef>
                <a:defRPr/>
              </a:pPr>
              <a:r>
                <a:rPr lang="en-US" sz="1865" b="1" dirty="0">
                  <a:solidFill>
                    <a:srgbClr val="FFFFFF"/>
                  </a:solidFill>
                </a:rPr>
                <a:t>40%</a:t>
              </a:r>
              <a:endParaRPr lang="en-US" sz="1865" dirty="0">
                <a:solidFill>
                  <a:srgbClr val="FFFFFF"/>
                </a:solidFill>
              </a:endParaRPr>
            </a:p>
          </p:txBody>
        </p:sp>
      </p:grpSp>
      <p:grpSp>
        <p:nvGrpSpPr>
          <p:cNvPr id="24" name="Group 285"/>
          <p:cNvGrpSpPr/>
          <p:nvPr userDrawn="1"/>
        </p:nvGrpSpPr>
        <p:grpSpPr>
          <a:xfrm>
            <a:off x="1653552" y="5022059"/>
            <a:ext cx="591292" cy="591294"/>
            <a:chOff x="5548002" y="1784606"/>
            <a:chExt cx="443469" cy="443470"/>
          </a:xfrm>
        </p:grpSpPr>
        <p:sp>
          <p:nvSpPr>
            <p:cNvPr id="25" name="Oval 24"/>
            <p:cNvSpPr>
              <a:spLocks noChangeAspect="1"/>
            </p:cNvSpPr>
            <p:nvPr/>
          </p:nvSpPr>
          <p:spPr>
            <a:xfrm>
              <a:off x="5548002" y="1784606"/>
              <a:ext cx="443469" cy="4434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400" dirty="0">
                <a:solidFill>
                  <a:srgbClr val="FFFFFF"/>
                </a:solidFill>
              </a:endParaRPr>
            </a:p>
          </p:txBody>
        </p:sp>
        <p:sp>
          <p:nvSpPr>
            <p:cNvPr id="26" name="Freeform 154"/>
            <p:cNvSpPr/>
            <p:nvPr/>
          </p:nvSpPr>
          <p:spPr bwMode="auto">
            <a:xfrm>
              <a:off x="5660199" y="1919029"/>
              <a:ext cx="219075" cy="174625"/>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ln>
          </p:spPr>
          <p:txBody>
            <a:bodyPr vert="horz" wrap="square" lIns="91440" tIns="45720" rIns="91440" bIns="45720" numCol="1" anchor="t" anchorCtr="0" compatLnSpc="1"/>
            <a:lstStyle/>
            <a:p>
              <a:pPr defTabSz="1374140"/>
              <a:endParaRPr lang="en-US" sz="2665" dirty="0">
                <a:solidFill>
                  <a:srgbClr val="262626"/>
                </a:solidFill>
              </a:endParaRPr>
            </a:p>
          </p:txBody>
        </p:sp>
      </p:grpSp>
      <p:grpSp>
        <p:nvGrpSpPr>
          <p:cNvPr id="27" name="Group 287"/>
          <p:cNvGrpSpPr/>
          <p:nvPr userDrawn="1"/>
        </p:nvGrpSpPr>
        <p:grpSpPr>
          <a:xfrm>
            <a:off x="1017222" y="5022059"/>
            <a:ext cx="591292" cy="591294"/>
            <a:chOff x="5914348" y="1371372"/>
            <a:chExt cx="443469" cy="443470"/>
          </a:xfrm>
        </p:grpSpPr>
        <p:sp>
          <p:nvSpPr>
            <p:cNvPr id="28" name="Oval 27"/>
            <p:cNvSpPr>
              <a:spLocks noChangeAspect="1"/>
            </p:cNvSpPr>
            <p:nvPr/>
          </p:nvSpPr>
          <p:spPr>
            <a:xfrm>
              <a:off x="5914348" y="1371372"/>
              <a:ext cx="443469" cy="4434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400" dirty="0">
                <a:solidFill>
                  <a:srgbClr val="FFFFFF"/>
                </a:solidFill>
              </a:endParaRPr>
            </a:p>
          </p:txBody>
        </p:sp>
        <p:sp>
          <p:nvSpPr>
            <p:cNvPr id="29" name="Freeform 78"/>
            <p:cNvSpPr/>
            <p:nvPr/>
          </p:nvSpPr>
          <p:spPr bwMode="auto">
            <a:xfrm>
              <a:off x="6075757" y="1478013"/>
              <a:ext cx="120650" cy="230188"/>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ln>
          </p:spPr>
          <p:txBody>
            <a:bodyPr vert="horz" wrap="square" lIns="91440" tIns="45720" rIns="91440" bIns="45720" numCol="1" anchor="t" anchorCtr="0" compatLnSpc="1"/>
            <a:lstStyle/>
            <a:p>
              <a:pPr defTabSz="1374140"/>
              <a:endParaRPr lang="en-US" sz="2665" dirty="0">
                <a:solidFill>
                  <a:srgbClr val="262626"/>
                </a:solidFill>
              </a:endParaRPr>
            </a:p>
          </p:txBody>
        </p:sp>
      </p:grpSp>
      <p:grpSp>
        <p:nvGrpSpPr>
          <p:cNvPr id="30" name="Group 289"/>
          <p:cNvGrpSpPr/>
          <p:nvPr userDrawn="1"/>
        </p:nvGrpSpPr>
        <p:grpSpPr>
          <a:xfrm>
            <a:off x="2926209" y="5022059"/>
            <a:ext cx="591292" cy="591294"/>
            <a:chOff x="4744821" y="2611074"/>
            <a:chExt cx="443469" cy="443470"/>
          </a:xfrm>
        </p:grpSpPr>
        <p:sp>
          <p:nvSpPr>
            <p:cNvPr id="32" name="Oval 31"/>
            <p:cNvSpPr>
              <a:spLocks noChangeAspect="1"/>
            </p:cNvSpPr>
            <p:nvPr/>
          </p:nvSpPr>
          <p:spPr>
            <a:xfrm>
              <a:off x="4744821" y="2611074"/>
              <a:ext cx="443469" cy="443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400" dirty="0">
                <a:solidFill>
                  <a:srgbClr val="FFFFFF"/>
                </a:solidFill>
              </a:endParaRPr>
            </a:p>
          </p:txBody>
        </p:sp>
        <p:sp>
          <p:nvSpPr>
            <p:cNvPr id="33" name="Freeform 141"/>
            <p:cNvSpPr>
              <a:spLocks noEditPoints="1"/>
            </p:cNvSpPr>
            <p:nvPr/>
          </p:nvSpPr>
          <p:spPr bwMode="auto">
            <a:xfrm>
              <a:off x="4849874" y="2748672"/>
              <a:ext cx="233363" cy="168275"/>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ln>
          </p:spPr>
          <p:txBody>
            <a:bodyPr vert="horz" wrap="square" lIns="91440" tIns="45720" rIns="91440" bIns="45720" numCol="1" anchor="t" anchorCtr="0" compatLnSpc="1"/>
            <a:lstStyle/>
            <a:p>
              <a:pPr defTabSz="1374140"/>
              <a:endParaRPr lang="en-US" sz="2665" dirty="0">
                <a:solidFill>
                  <a:srgbClr val="262626"/>
                </a:solidFill>
              </a:endParaRPr>
            </a:p>
          </p:txBody>
        </p:sp>
      </p:grpSp>
      <p:grpSp>
        <p:nvGrpSpPr>
          <p:cNvPr id="35" name="Group 291"/>
          <p:cNvGrpSpPr/>
          <p:nvPr userDrawn="1"/>
        </p:nvGrpSpPr>
        <p:grpSpPr>
          <a:xfrm>
            <a:off x="2289881" y="5022059"/>
            <a:ext cx="591292" cy="591294"/>
            <a:chOff x="5192675" y="2208635"/>
            <a:chExt cx="443469" cy="443470"/>
          </a:xfrm>
        </p:grpSpPr>
        <p:sp>
          <p:nvSpPr>
            <p:cNvPr id="36" name="Oval 35"/>
            <p:cNvSpPr>
              <a:spLocks noChangeAspect="1"/>
            </p:cNvSpPr>
            <p:nvPr/>
          </p:nvSpPr>
          <p:spPr>
            <a:xfrm>
              <a:off x="5192675" y="2208635"/>
              <a:ext cx="443469" cy="4434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400" dirty="0">
                <a:solidFill>
                  <a:srgbClr val="FFFFFF"/>
                </a:solidFill>
              </a:endParaRPr>
            </a:p>
          </p:txBody>
        </p:sp>
        <p:sp>
          <p:nvSpPr>
            <p:cNvPr id="38" name="Freeform 117"/>
            <p:cNvSpPr>
              <a:spLocks noEditPoints="1"/>
            </p:cNvSpPr>
            <p:nvPr/>
          </p:nvSpPr>
          <p:spPr bwMode="auto">
            <a:xfrm>
              <a:off x="5319953" y="2339089"/>
              <a:ext cx="188913" cy="182563"/>
            </a:xfrm>
            <a:custGeom>
              <a:avLst/>
              <a:gdLst/>
              <a:ahLst/>
              <a:cxnLst>
                <a:cxn ang="0">
                  <a:pos x="6" y="13"/>
                </a:cxn>
                <a:cxn ang="0">
                  <a:pos x="6" y="13"/>
                </a:cxn>
                <a:cxn ang="0">
                  <a:pos x="0" y="7"/>
                </a:cxn>
                <a:cxn ang="0">
                  <a:pos x="6" y="0"/>
                </a:cxn>
                <a:cxn ang="0">
                  <a:pos x="13" y="7"/>
                </a:cxn>
                <a:cxn ang="0">
                  <a:pos x="6" y="13"/>
                </a:cxn>
                <a:cxn ang="0">
                  <a:pos x="12" y="53"/>
                </a:cxn>
                <a:cxn ang="0">
                  <a:pos x="0" y="53"/>
                </a:cxn>
                <a:cxn ang="0">
                  <a:pos x="0" y="17"/>
                </a:cxn>
                <a:cxn ang="0">
                  <a:pos x="12" y="17"/>
                </a:cxn>
                <a:cxn ang="0">
                  <a:pos x="12" y="53"/>
                </a:cxn>
                <a:cxn ang="0">
                  <a:pos x="55" y="53"/>
                </a:cxn>
                <a:cxn ang="0">
                  <a:pos x="43" y="53"/>
                </a:cxn>
                <a:cxn ang="0">
                  <a:pos x="43" y="34"/>
                </a:cxn>
                <a:cxn ang="0">
                  <a:pos x="37" y="26"/>
                </a:cxn>
                <a:cxn ang="0">
                  <a:pos x="31" y="30"/>
                </a:cxn>
                <a:cxn ang="0">
                  <a:pos x="30" y="33"/>
                </a:cxn>
                <a:cxn ang="0">
                  <a:pos x="30" y="53"/>
                </a:cxn>
                <a:cxn ang="0">
                  <a:pos x="19" y="53"/>
                </a:cxn>
                <a:cxn ang="0">
                  <a:pos x="19" y="17"/>
                </a:cxn>
                <a:cxn ang="0">
                  <a:pos x="30" y="17"/>
                </a:cxn>
                <a:cxn ang="0">
                  <a:pos x="30" y="23"/>
                </a:cxn>
                <a:cxn ang="0">
                  <a:pos x="30" y="23"/>
                </a:cxn>
                <a:cxn ang="0">
                  <a:pos x="41" y="17"/>
                </a:cxn>
                <a:cxn ang="0">
                  <a:pos x="55" y="33"/>
                </a:cxn>
                <a:cxn ang="0">
                  <a:pos x="55" y="53"/>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w="9525">
              <a:noFill/>
              <a:round/>
            </a:ln>
          </p:spPr>
          <p:txBody>
            <a:bodyPr vert="horz" wrap="square" lIns="91440" tIns="45720" rIns="91440" bIns="45720" numCol="1" anchor="t" anchorCtr="0" compatLnSpc="1"/>
            <a:lstStyle/>
            <a:p>
              <a:pPr defTabSz="1374140"/>
              <a:endParaRPr lang="en-US" sz="2665" dirty="0">
                <a:solidFill>
                  <a:srgbClr val="262626"/>
                </a:solidFill>
              </a:endParaRPr>
            </a:p>
          </p:txBody>
        </p:sp>
      </p:grpSp>
      <p:sp>
        <p:nvSpPr>
          <p:cNvPr id="31" name="Picture Placeholder 7"/>
          <p:cNvSpPr>
            <a:spLocks noGrp="1"/>
          </p:cNvSpPr>
          <p:nvPr>
            <p:ph type="pic" sz="quarter" idx="10" hasCustomPrompt="1"/>
          </p:nvPr>
        </p:nvSpPr>
        <p:spPr>
          <a:xfrm>
            <a:off x="852522" y="1843960"/>
            <a:ext cx="2805078" cy="2804242"/>
          </a:xfrm>
          <a:prstGeom prst="roundRect">
            <a:avLst>
              <a:gd name="adj" fmla="val 9160"/>
            </a:avLst>
          </a:prstGeom>
          <a:ln w="28575">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4" name="Round Same Side Corner Rectangle 33"/>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37"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39"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40"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animEffect transition="in" filter="fade">
                                      <p:cBhvr>
                                        <p:cTn id="11" dur="500"/>
                                        <p:tgtEl>
                                          <p:spTgt spid="40">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500"/>
                                        <p:tgtEl>
                                          <p:spTgt spid="12"/>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Left)">
                                      <p:cBhvr>
                                        <p:cTn id="31" dur="500"/>
                                        <p:tgtEl>
                                          <p:spTgt spid="15"/>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par>
                          <p:cTn id="38" fill="hold">
                            <p:stCondLst>
                              <p:cond delay="3500"/>
                            </p:stCondLst>
                            <p:childTnLst>
                              <p:par>
                                <p:cTn id="39" presetID="1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slide(fromLeft)">
                                      <p:cBhvr>
                                        <p:cTn id="41" dur="500"/>
                                        <p:tgtEl>
                                          <p:spTgt spid="18"/>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4500"/>
                            </p:stCondLst>
                            <p:childTnLst>
                              <p:par>
                                <p:cTn id="49" presetID="12" presetClass="entr" presetSubtype="8"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slide(fromLeft)">
                                      <p:cBhvr>
                                        <p:cTn id="51" dur="500"/>
                                        <p:tgtEl>
                                          <p:spTgt spid="21"/>
                                        </p:tgtEl>
                                      </p:cBhvr>
                                    </p:animEffect>
                                  </p:childTnLst>
                                </p:cTn>
                              </p:par>
                            </p:childTnLst>
                          </p:cTn>
                        </p:par>
                        <p:par>
                          <p:cTn id="52" fill="hold">
                            <p:stCondLst>
                              <p:cond delay="50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9" grpId="0"/>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876171" y="1981688"/>
            <a:ext cx="1895355" cy="1894790"/>
          </a:xfrm>
          <a:custGeom>
            <a:avLst/>
            <a:gdLst>
              <a:gd name="connsiteX0" fmla="*/ 0 w 1421516"/>
              <a:gd name="connsiteY0" fmla="*/ 0 h 1421092"/>
              <a:gd name="connsiteX1" fmla="*/ 1421516 w 1421516"/>
              <a:gd name="connsiteY1" fmla="*/ 0 h 1421092"/>
              <a:gd name="connsiteX2" fmla="*/ 1421516 w 1421516"/>
              <a:gd name="connsiteY2" fmla="*/ 1421092 h 1421092"/>
              <a:gd name="connsiteX3" fmla="*/ 0 w 1421516"/>
              <a:gd name="connsiteY3" fmla="*/ 1421092 h 1421092"/>
              <a:gd name="connsiteX4" fmla="*/ 0 w 1421516"/>
              <a:gd name="connsiteY4" fmla="*/ 0 h 1421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16" h="1421092">
                <a:moveTo>
                  <a:pt x="0" y="0"/>
                </a:moveTo>
                <a:lnTo>
                  <a:pt x="1421516" y="0"/>
                </a:lnTo>
                <a:lnTo>
                  <a:pt x="1421516" y="1421092"/>
                </a:lnTo>
                <a:lnTo>
                  <a:pt x="0" y="1421092"/>
                </a:lnTo>
                <a:lnTo>
                  <a:pt x="0" y="0"/>
                </a:lnTo>
                <a:close/>
              </a:path>
            </a:pathLst>
          </a:custGeom>
          <a:ln w="19050">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hasCustomPrompt="1"/>
          </p:nvPr>
        </p:nvSpPr>
        <p:spPr>
          <a:xfrm>
            <a:off x="849403" y="4619285"/>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3011253" y="1981688"/>
            <a:ext cx="1895355" cy="1894790"/>
          </a:xfrm>
          <a:prstGeom prst="rect">
            <a:avLst/>
          </a:prstGeom>
          <a:ln w="19050">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hasCustomPrompt="1"/>
          </p:nvPr>
        </p:nvSpPr>
        <p:spPr>
          <a:xfrm>
            <a:off x="2984486" y="4619285"/>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5131884" y="1981688"/>
            <a:ext cx="1895355" cy="1894790"/>
          </a:xfrm>
          <a:prstGeom prst="rect">
            <a:avLst/>
          </a:prstGeom>
          <a:ln w="19050">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hasCustomPrompt="1"/>
          </p:nvPr>
        </p:nvSpPr>
        <p:spPr>
          <a:xfrm>
            <a:off x="5105116" y="4619285"/>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7241707" y="1981688"/>
            <a:ext cx="1895355" cy="1894790"/>
          </a:xfrm>
          <a:prstGeom prst="rect">
            <a:avLst/>
          </a:prstGeom>
          <a:ln w="19050">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hasCustomPrompt="1"/>
          </p:nvPr>
        </p:nvSpPr>
        <p:spPr>
          <a:xfrm>
            <a:off x="7214940" y="4619285"/>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9373142" y="1981688"/>
            <a:ext cx="1895355" cy="1894790"/>
          </a:xfrm>
          <a:prstGeom prst="rect">
            <a:avLst/>
          </a:prstGeom>
          <a:ln w="19050">
            <a:solidFill>
              <a:schemeClr val="accent5"/>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hasCustomPrompt="1"/>
          </p:nvPr>
        </p:nvSpPr>
        <p:spPr>
          <a:xfrm>
            <a:off x="9346374" y="4619285"/>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1" name="Rectangle 20"/>
          <p:cNvSpPr/>
          <p:nvPr userDrawn="1"/>
        </p:nvSpPr>
        <p:spPr>
          <a:xfrm>
            <a:off x="1029233" y="3831084"/>
            <a:ext cx="1589234" cy="71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2" name="Text Placeholder 3"/>
          <p:cNvSpPr>
            <a:spLocks noGrp="1"/>
          </p:cNvSpPr>
          <p:nvPr>
            <p:ph type="body" sz="half" idx="16"/>
          </p:nvPr>
        </p:nvSpPr>
        <p:spPr>
          <a:xfrm>
            <a:off x="1140227" y="3955896"/>
            <a:ext cx="1367243" cy="508974"/>
          </a:xfrm>
          <a:prstGeom prst="rect">
            <a:avLst/>
          </a:prstGeom>
        </p:spPr>
        <p:txBody>
          <a:bodyPr wrap="square" lIns="0" tIns="0" rIns="0" bIns="0" anchor="ctr">
            <a:noAutofit/>
          </a:bodyPr>
          <a:lstStyle>
            <a:lvl1pPr marL="0" indent="0" algn="ctr">
              <a:buNone/>
              <a:defRPr sz="1465" b="1" baseline="0">
                <a:solidFill>
                  <a:schemeClr val="bg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25" name="Rectangle 24"/>
          <p:cNvSpPr/>
          <p:nvPr userDrawn="1"/>
        </p:nvSpPr>
        <p:spPr>
          <a:xfrm>
            <a:off x="3164316" y="3831084"/>
            <a:ext cx="1589234" cy="71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6" name="Text Placeholder 3"/>
          <p:cNvSpPr>
            <a:spLocks noGrp="1"/>
          </p:cNvSpPr>
          <p:nvPr>
            <p:ph type="body" sz="half" idx="19"/>
          </p:nvPr>
        </p:nvSpPr>
        <p:spPr>
          <a:xfrm>
            <a:off x="3275309" y="3955896"/>
            <a:ext cx="1367243" cy="508974"/>
          </a:xfrm>
          <a:prstGeom prst="rect">
            <a:avLst/>
          </a:prstGeom>
        </p:spPr>
        <p:txBody>
          <a:bodyPr wrap="square" lIns="0" tIns="0" rIns="0" bIns="0" anchor="ctr">
            <a:noAutofit/>
          </a:bodyPr>
          <a:lstStyle>
            <a:lvl1pPr marL="0" indent="0" algn="ctr">
              <a:buNone/>
              <a:defRPr sz="1465" b="1" baseline="0">
                <a:solidFill>
                  <a:schemeClr val="bg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29" name="Rectangle 28"/>
          <p:cNvSpPr/>
          <p:nvPr userDrawn="1"/>
        </p:nvSpPr>
        <p:spPr>
          <a:xfrm>
            <a:off x="5284945" y="3831084"/>
            <a:ext cx="1589234" cy="7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30" name="Text Placeholder 3"/>
          <p:cNvSpPr>
            <a:spLocks noGrp="1"/>
          </p:cNvSpPr>
          <p:nvPr>
            <p:ph type="body" sz="half" idx="22"/>
          </p:nvPr>
        </p:nvSpPr>
        <p:spPr>
          <a:xfrm>
            <a:off x="5395940" y="3955896"/>
            <a:ext cx="1367243" cy="508974"/>
          </a:xfrm>
          <a:prstGeom prst="rect">
            <a:avLst/>
          </a:prstGeom>
        </p:spPr>
        <p:txBody>
          <a:bodyPr wrap="square" lIns="0" tIns="0" rIns="0" bIns="0" anchor="ctr">
            <a:noAutofit/>
          </a:bodyPr>
          <a:lstStyle>
            <a:lvl1pPr marL="0" indent="0" algn="ctr">
              <a:buNone/>
              <a:defRPr sz="1465" b="1" baseline="0">
                <a:solidFill>
                  <a:schemeClr val="bg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35" name="Rectangle 34"/>
          <p:cNvSpPr/>
          <p:nvPr userDrawn="1"/>
        </p:nvSpPr>
        <p:spPr>
          <a:xfrm>
            <a:off x="7394769" y="3831084"/>
            <a:ext cx="1589234" cy="71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36" name="Text Placeholder 3"/>
          <p:cNvSpPr>
            <a:spLocks noGrp="1"/>
          </p:cNvSpPr>
          <p:nvPr>
            <p:ph type="body" sz="half" idx="25"/>
          </p:nvPr>
        </p:nvSpPr>
        <p:spPr>
          <a:xfrm>
            <a:off x="7505763" y="3955896"/>
            <a:ext cx="1367243" cy="508974"/>
          </a:xfrm>
          <a:prstGeom prst="rect">
            <a:avLst/>
          </a:prstGeom>
        </p:spPr>
        <p:txBody>
          <a:bodyPr wrap="square" lIns="0" tIns="0" rIns="0" bIns="0" anchor="ctr">
            <a:noAutofit/>
          </a:bodyPr>
          <a:lstStyle>
            <a:lvl1pPr marL="0" indent="0" algn="ctr">
              <a:buNone/>
              <a:defRPr sz="1465" b="1" baseline="0">
                <a:solidFill>
                  <a:schemeClr val="bg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41" name="Rectangle 40"/>
          <p:cNvSpPr/>
          <p:nvPr userDrawn="1"/>
        </p:nvSpPr>
        <p:spPr>
          <a:xfrm>
            <a:off x="9526204" y="3831084"/>
            <a:ext cx="1589234" cy="71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44" name="Text Placeholder 3"/>
          <p:cNvSpPr>
            <a:spLocks noGrp="1"/>
          </p:cNvSpPr>
          <p:nvPr>
            <p:ph type="body" sz="half" idx="28"/>
          </p:nvPr>
        </p:nvSpPr>
        <p:spPr>
          <a:xfrm>
            <a:off x="9637198" y="3955896"/>
            <a:ext cx="1367243" cy="508974"/>
          </a:xfrm>
          <a:prstGeom prst="rect">
            <a:avLst/>
          </a:prstGeom>
        </p:spPr>
        <p:txBody>
          <a:bodyPr wrap="square" lIns="0" tIns="0" rIns="0" bIns="0" anchor="ctr">
            <a:noAutofit/>
          </a:bodyPr>
          <a:lstStyle>
            <a:lvl1pPr marL="0" indent="0" algn="ctr">
              <a:buNone/>
              <a:defRPr sz="1465" b="1" baseline="0">
                <a:solidFill>
                  <a:schemeClr val="bg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34" name="Round Same Side Corner Rectangle 33"/>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37"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40"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16"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16"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p:stCondLst>
                                    <p:cond delay="0"/>
                                  </p:st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bldLvl="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bldLvl="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bldLvl="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bldLvl="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bldLvl="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bldLvl="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bldLvl="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bldLvl="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bldLvl="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0"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_Team09">
    <p:spTree>
      <p:nvGrpSpPr>
        <p:cNvPr id="1" name=""/>
        <p:cNvGrpSpPr/>
        <p:nvPr/>
      </p:nvGrpSpPr>
      <p:grpSpPr>
        <a:xfrm>
          <a:off x="0" y="0"/>
          <a:ext cx="0" cy="0"/>
          <a:chOff x="0" y="0"/>
          <a:chExt cx="0" cy="0"/>
        </a:xfrm>
      </p:grpSpPr>
      <p:sp>
        <p:nvSpPr>
          <p:cNvPr id="34" name="Picture Placeholder 7"/>
          <p:cNvSpPr>
            <a:spLocks noGrp="1"/>
          </p:cNvSpPr>
          <p:nvPr>
            <p:ph type="pic" sz="quarter" idx="29" hasCustomPrompt="1"/>
          </p:nvPr>
        </p:nvSpPr>
        <p:spPr>
          <a:xfrm>
            <a:off x="1" y="3"/>
            <a:ext cx="12191999" cy="3530599"/>
          </a:xfrm>
          <a:prstGeom prst="rect">
            <a:avLst/>
          </a:prstGeom>
          <a:ln>
            <a:noFill/>
          </a:ln>
        </p:spPr>
        <p:txBody>
          <a:bodyPr bIns="1005840" anchor="b"/>
          <a:lstStyle>
            <a:lvl1pPr algn="ctr">
              <a:buNone/>
              <a:defRPr sz="140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0" hasCustomPrompt="1"/>
          </p:nvPr>
        </p:nvSpPr>
        <p:spPr>
          <a:xfrm>
            <a:off x="876171" y="2311400"/>
            <a:ext cx="1895355" cy="1894790"/>
          </a:xfrm>
          <a:prstGeom prst="ellipse">
            <a:avLst/>
          </a:prstGeom>
          <a:ln w="19050">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hasCustomPrompt="1"/>
          </p:nvPr>
        </p:nvSpPr>
        <p:spPr>
          <a:xfrm>
            <a:off x="849403" y="494899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3011253" y="2311400"/>
            <a:ext cx="1895355" cy="1894790"/>
          </a:xfrm>
          <a:prstGeom prst="ellipse">
            <a:avLst/>
          </a:prstGeom>
          <a:ln w="19050">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hasCustomPrompt="1"/>
          </p:nvPr>
        </p:nvSpPr>
        <p:spPr>
          <a:xfrm>
            <a:off x="2984486" y="494899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5131884" y="2311400"/>
            <a:ext cx="1895355" cy="1894790"/>
          </a:xfrm>
          <a:prstGeom prst="ellipse">
            <a:avLst/>
          </a:prstGeom>
          <a:ln w="19050">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hasCustomPrompt="1"/>
          </p:nvPr>
        </p:nvSpPr>
        <p:spPr>
          <a:xfrm>
            <a:off x="5105116" y="494899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7241707" y="2311400"/>
            <a:ext cx="1895355" cy="1894790"/>
          </a:xfrm>
          <a:prstGeom prst="ellipse">
            <a:avLst/>
          </a:prstGeom>
          <a:ln w="19050">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hasCustomPrompt="1"/>
          </p:nvPr>
        </p:nvSpPr>
        <p:spPr>
          <a:xfrm>
            <a:off x="7214940" y="494899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9373142" y="2311400"/>
            <a:ext cx="1895355" cy="1894790"/>
          </a:xfrm>
          <a:prstGeom prst="ellipse">
            <a:avLst/>
          </a:prstGeom>
          <a:ln w="19050">
            <a:solidFill>
              <a:schemeClr val="accent5"/>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hasCustomPrompt="1"/>
          </p:nvPr>
        </p:nvSpPr>
        <p:spPr>
          <a:xfrm>
            <a:off x="9346374" y="494899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1" name="Rectangle 20"/>
          <p:cNvSpPr/>
          <p:nvPr userDrawn="1"/>
        </p:nvSpPr>
        <p:spPr>
          <a:xfrm>
            <a:off x="1029233" y="4160796"/>
            <a:ext cx="1589234" cy="71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2" name="Text Placeholder 3"/>
          <p:cNvSpPr>
            <a:spLocks noGrp="1"/>
          </p:cNvSpPr>
          <p:nvPr>
            <p:ph type="body" sz="half" idx="16"/>
          </p:nvPr>
        </p:nvSpPr>
        <p:spPr>
          <a:xfrm>
            <a:off x="1140227" y="4285608"/>
            <a:ext cx="1367243" cy="508974"/>
          </a:xfrm>
          <a:prstGeom prst="rect">
            <a:avLst/>
          </a:prstGeom>
        </p:spPr>
        <p:txBody>
          <a:bodyPr wrap="square" lIns="0" tIns="0" rIns="0" bIns="0" anchor="ctr">
            <a:noAutofit/>
          </a:bodyPr>
          <a:lstStyle>
            <a:lvl1pPr marL="0" indent="0" algn="ctr">
              <a:buNone/>
              <a:defRPr sz="1465" b="1" baseline="0">
                <a:solidFill>
                  <a:schemeClr val="bg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25" name="Rectangle 24"/>
          <p:cNvSpPr/>
          <p:nvPr userDrawn="1"/>
        </p:nvSpPr>
        <p:spPr>
          <a:xfrm>
            <a:off x="3164316" y="4160796"/>
            <a:ext cx="1589234" cy="71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6" name="Text Placeholder 3"/>
          <p:cNvSpPr>
            <a:spLocks noGrp="1"/>
          </p:cNvSpPr>
          <p:nvPr>
            <p:ph type="body" sz="half" idx="19"/>
          </p:nvPr>
        </p:nvSpPr>
        <p:spPr>
          <a:xfrm>
            <a:off x="3275309" y="4285608"/>
            <a:ext cx="1367243" cy="508974"/>
          </a:xfrm>
          <a:prstGeom prst="rect">
            <a:avLst/>
          </a:prstGeom>
        </p:spPr>
        <p:txBody>
          <a:bodyPr wrap="square" lIns="0" tIns="0" rIns="0" bIns="0" anchor="ctr">
            <a:noAutofit/>
          </a:bodyPr>
          <a:lstStyle>
            <a:lvl1pPr marL="0" indent="0" algn="ctr">
              <a:buNone/>
              <a:defRPr sz="1465" b="1" baseline="0">
                <a:solidFill>
                  <a:schemeClr val="bg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29" name="Rectangle 28"/>
          <p:cNvSpPr/>
          <p:nvPr userDrawn="1"/>
        </p:nvSpPr>
        <p:spPr>
          <a:xfrm>
            <a:off x="5284945" y="4160796"/>
            <a:ext cx="1589234" cy="7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30" name="Text Placeholder 3"/>
          <p:cNvSpPr>
            <a:spLocks noGrp="1"/>
          </p:cNvSpPr>
          <p:nvPr>
            <p:ph type="body" sz="half" idx="22"/>
          </p:nvPr>
        </p:nvSpPr>
        <p:spPr>
          <a:xfrm>
            <a:off x="5395940" y="4285608"/>
            <a:ext cx="1367243" cy="508974"/>
          </a:xfrm>
          <a:prstGeom prst="rect">
            <a:avLst/>
          </a:prstGeom>
        </p:spPr>
        <p:txBody>
          <a:bodyPr wrap="square" lIns="0" tIns="0" rIns="0" bIns="0" anchor="ctr">
            <a:noAutofit/>
          </a:bodyPr>
          <a:lstStyle>
            <a:lvl1pPr marL="0" indent="0" algn="ctr">
              <a:buNone/>
              <a:defRPr sz="1465" b="1" baseline="0">
                <a:solidFill>
                  <a:schemeClr val="bg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35" name="Rectangle 34"/>
          <p:cNvSpPr/>
          <p:nvPr userDrawn="1"/>
        </p:nvSpPr>
        <p:spPr>
          <a:xfrm>
            <a:off x="7394769" y="4160796"/>
            <a:ext cx="1589234" cy="71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36" name="Text Placeholder 3"/>
          <p:cNvSpPr>
            <a:spLocks noGrp="1"/>
          </p:cNvSpPr>
          <p:nvPr>
            <p:ph type="body" sz="half" idx="25"/>
          </p:nvPr>
        </p:nvSpPr>
        <p:spPr>
          <a:xfrm>
            <a:off x="7505763" y="4285608"/>
            <a:ext cx="1367243" cy="508974"/>
          </a:xfrm>
          <a:prstGeom prst="rect">
            <a:avLst/>
          </a:prstGeom>
        </p:spPr>
        <p:txBody>
          <a:bodyPr wrap="square" lIns="0" tIns="0" rIns="0" bIns="0" anchor="ctr">
            <a:noAutofit/>
          </a:bodyPr>
          <a:lstStyle>
            <a:lvl1pPr marL="0" indent="0" algn="ctr">
              <a:buNone/>
              <a:defRPr sz="1465" b="1" baseline="0">
                <a:solidFill>
                  <a:schemeClr val="bg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41" name="Rectangle 40"/>
          <p:cNvSpPr/>
          <p:nvPr userDrawn="1"/>
        </p:nvSpPr>
        <p:spPr>
          <a:xfrm>
            <a:off x="9526204" y="4160796"/>
            <a:ext cx="1589234" cy="71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44" name="Text Placeholder 3"/>
          <p:cNvSpPr>
            <a:spLocks noGrp="1"/>
          </p:cNvSpPr>
          <p:nvPr>
            <p:ph type="body" sz="half" idx="28"/>
          </p:nvPr>
        </p:nvSpPr>
        <p:spPr>
          <a:xfrm>
            <a:off x="9637198" y="4285608"/>
            <a:ext cx="1367243" cy="508974"/>
          </a:xfrm>
          <a:prstGeom prst="rect">
            <a:avLst/>
          </a:prstGeom>
        </p:spPr>
        <p:txBody>
          <a:bodyPr wrap="square" lIns="0" tIns="0" rIns="0" bIns="0" anchor="ctr">
            <a:noAutofit/>
          </a:bodyPr>
          <a:lstStyle>
            <a:lvl1pPr marL="0" indent="0" algn="ctr">
              <a:buNone/>
              <a:defRPr sz="1465" b="1" baseline="0">
                <a:solidFill>
                  <a:schemeClr val="bg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p:txBody>
      </p:sp>
      <p:sp>
        <p:nvSpPr>
          <p:cNvPr id="37" name="Round Same Side Corner Rectangle 36"/>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40"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45"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46"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fade">
                                      <p:cBhvr>
                                        <p:cTn id="11" dur="500"/>
                                        <p:tgtEl>
                                          <p:spTgt spid="46">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16"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16"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p:stCondLst>
                                    <p:cond delay="0"/>
                                  </p:st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 accel="50000" decel="50000" fill="hold" nodeType="with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additive="base">
                                        <p:cTn id="109" dur="1000" fill="hold"/>
                                        <p:tgtEl>
                                          <p:spTgt spid="34"/>
                                        </p:tgtEl>
                                        <p:attrNameLst>
                                          <p:attrName>ppt_x</p:attrName>
                                        </p:attrNameLst>
                                      </p:cBhvr>
                                      <p:tavLst>
                                        <p:tav tm="0">
                                          <p:val>
                                            <p:strVal val="#ppt_x"/>
                                          </p:val>
                                        </p:tav>
                                        <p:tav tm="100000">
                                          <p:val>
                                            <p:strVal val="#ppt_x"/>
                                          </p:val>
                                        </p:tav>
                                      </p:tavLst>
                                    </p:anim>
                                    <p:anim calcmode="lin" valueType="num">
                                      <p:cBhvr additive="base">
                                        <p:cTn id="110" dur="1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bldLvl="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bldLvl="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bldLvl="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bldLvl="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bldLvl="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bldLvl="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bldLvl="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bldLvl="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bldLvl="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_Team02">
    <p:spTree>
      <p:nvGrpSpPr>
        <p:cNvPr id="1" name=""/>
        <p:cNvGrpSpPr/>
        <p:nvPr/>
      </p:nvGrpSpPr>
      <p:grpSpPr>
        <a:xfrm>
          <a:off x="0" y="0"/>
          <a:ext cx="0" cy="0"/>
          <a:chOff x="0" y="0"/>
          <a:chExt cx="0" cy="0"/>
        </a:xfrm>
      </p:grpSpPr>
      <p:sp>
        <p:nvSpPr>
          <p:cNvPr id="13" name="Teardrop 12"/>
          <p:cNvSpPr/>
          <p:nvPr userDrawn="1"/>
        </p:nvSpPr>
        <p:spPr>
          <a:xfrm rot="2700000">
            <a:off x="3279192" y="1450758"/>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cxnSp>
        <p:nvCxnSpPr>
          <p:cNvPr id="3" name="Straight Line buttom"/>
          <p:cNvCxnSpPr/>
          <p:nvPr userDrawn="1"/>
        </p:nvCxnSpPr>
        <p:spPr>
          <a:xfrm rot="5400000" flipH="1" flipV="1">
            <a:off x="3566226" y="4327166"/>
            <a:ext cx="5061670" cy="2"/>
          </a:xfrm>
          <a:prstGeom prst="line">
            <a:avLst/>
          </a:prstGeom>
          <a:ln w="19050">
            <a:solidFill>
              <a:schemeClr val="tx1">
                <a:lumMod val="50000"/>
                <a:lumOff val="50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5977317" y="2463267"/>
            <a:ext cx="239488" cy="239488"/>
          </a:xfrm>
          <a:prstGeom prst="ellipse">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3735" dirty="0">
              <a:solidFill>
                <a:srgbClr val="237DB9">
                  <a:lumMod val="75000"/>
                </a:srgbClr>
              </a:solidFill>
              <a:latin typeface="FontAwesome" pitchFamily="2" charset="0"/>
            </a:endParaRPr>
          </a:p>
        </p:txBody>
      </p:sp>
      <p:sp>
        <p:nvSpPr>
          <p:cNvPr id="25" name="Picture Placeholder 7"/>
          <p:cNvSpPr>
            <a:spLocks noGrp="1"/>
          </p:cNvSpPr>
          <p:nvPr userDrawn="1">
            <p:ph type="pic" sz="quarter" idx="10" hasCustomPrompt="1"/>
          </p:nvPr>
        </p:nvSpPr>
        <p:spPr>
          <a:xfrm>
            <a:off x="3509504" y="1681775"/>
            <a:ext cx="1773696" cy="1773166"/>
          </a:xfrm>
          <a:prstGeom prst="ellipse">
            <a:avLst/>
          </a:prstGeom>
          <a:solidFill>
            <a:schemeClr val="bg1">
              <a:lumMod val="95000"/>
            </a:schemeClr>
          </a:solidFill>
          <a:ln w="28575">
            <a:solidFill>
              <a:schemeClr val="accent1">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7901469" y="118970"/>
            <a:ext cx="1597172" cy="4951891"/>
          </a:xfrm>
          <a:prstGeom prst="upArrowCallout">
            <a:avLst>
              <a:gd name="adj1" fmla="val 30842"/>
              <a:gd name="adj2" fmla="val 15421"/>
              <a:gd name="adj3" fmla="val 12155"/>
              <a:gd name="adj4" fmla="val 9608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rtl="1"/>
            <a:endParaRPr lang="en-US" sz="2665" dirty="0">
              <a:solidFill>
                <a:srgbClr val="FFFFFF"/>
              </a:solidFill>
            </a:endParaRPr>
          </a:p>
        </p:txBody>
      </p:sp>
      <p:sp>
        <p:nvSpPr>
          <p:cNvPr id="35" name="Text Placeholder 3"/>
          <p:cNvSpPr>
            <a:spLocks noGrp="1"/>
          </p:cNvSpPr>
          <p:nvPr>
            <p:ph type="body" sz="half" idx="19" hasCustomPrompt="1"/>
          </p:nvPr>
        </p:nvSpPr>
        <p:spPr>
          <a:xfrm>
            <a:off x="6590101" y="1902960"/>
            <a:ext cx="4421200" cy="508974"/>
          </a:xfrm>
          <a:prstGeom prst="rect">
            <a:avLst/>
          </a:prstGeom>
        </p:spPr>
        <p:txBody>
          <a:bodyPr wrap="square" lIns="0" tIns="0" rIns="0" bIns="0" anchor="t">
            <a:noAutofit/>
          </a:bodyPr>
          <a:lstStyle>
            <a:lvl1pPr marL="0" indent="0" algn="ctr" rtl="1">
              <a:buNone/>
              <a:defRPr sz="1465" b="1" baseline="0">
                <a:solidFill>
                  <a:schemeClr val="accent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36" name="Text Placeholder 3"/>
          <p:cNvSpPr>
            <a:spLocks noGrp="1"/>
          </p:cNvSpPr>
          <p:nvPr>
            <p:ph type="body" sz="half" idx="20"/>
          </p:nvPr>
        </p:nvSpPr>
        <p:spPr>
          <a:xfrm>
            <a:off x="6606817" y="2399100"/>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19" name="Teardrop 18"/>
          <p:cNvSpPr/>
          <p:nvPr userDrawn="1"/>
        </p:nvSpPr>
        <p:spPr>
          <a:xfrm rot="18900000" flipH="1">
            <a:off x="6679730" y="3982075"/>
            <a:ext cx="2235200" cy="22352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0" name="Oval 19"/>
          <p:cNvSpPr/>
          <p:nvPr userDrawn="1"/>
        </p:nvSpPr>
        <p:spPr>
          <a:xfrm>
            <a:off x="5977317" y="4994584"/>
            <a:ext cx="239488" cy="239488"/>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3735" dirty="0">
              <a:solidFill>
                <a:srgbClr val="237DB9">
                  <a:lumMod val="75000"/>
                </a:srgbClr>
              </a:solidFill>
              <a:latin typeface="FontAwesome" pitchFamily="2" charset="0"/>
            </a:endParaRPr>
          </a:p>
        </p:txBody>
      </p:sp>
      <p:sp>
        <p:nvSpPr>
          <p:cNvPr id="21" name="Picture Placeholder 7"/>
          <p:cNvSpPr>
            <a:spLocks noGrp="1"/>
          </p:cNvSpPr>
          <p:nvPr>
            <p:ph type="pic" sz="quarter" idx="21" hasCustomPrompt="1"/>
          </p:nvPr>
        </p:nvSpPr>
        <p:spPr>
          <a:xfrm>
            <a:off x="6910041" y="4213092"/>
            <a:ext cx="1773696" cy="1773166"/>
          </a:xfrm>
          <a:prstGeom prst="ellipse">
            <a:avLst/>
          </a:prstGeom>
          <a:solidFill>
            <a:schemeClr val="bg1">
              <a:lumMod val="95000"/>
            </a:schemeClr>
          </a:solidFill>
          <a:ln w="28575">
            <a:solidFill>
              <a:schemeClr val="accent2">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668536" y="2650288"/>
            <a:ext cx="1597172" cy="4951891"/>
          </a:xfrm>
          <a:prstGeom prst="upArrowCallout">
            <a:avLst>
              <a:gd name="adj1" fmla="val 30842"/>
              <a:gd name="adj2" fmla="val 15421"/>
              <a:gd name="adj3" fmla="val 12155"/>
              <a:gd name="adj4" fmla="val 9608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rtl="1"/>
            <a:endParaRPr lang="en-US" sz="2665" dirty="0">
              <a:solidFill>
                <a:srgbClr val="FFFFFF"/>
              </a:solidFill>
            </a:endParaRPr>
          </a:p>
        </p:txBody>
      </p:sp>
      <p:sp>
        <p:nvSpPr>
          <p:cNvPr id="23" name="Text Placeholder 3"/>
          <p:cNvSpPr>
            <a:spLocks noGrp="1"/>
          </p:cNvSpPr>
          <p:nvPr>
            <p:ph type="body" sz="half" idx="22" hasCustomPrompt="1"/>
          </p:nvPr>
        </p:nvSpPr>
        <p:spPr>
          <a:xfrm>
            <a:off x="1128301" y="4434278"/>
            <a:ext cx="4421200" cy="508974"/>
          </a:xfrm>
          <a:prstGeom prst="rect">
            <a:avLst/>
          </a:prstGeom>
        </p:spPr>
        <p:txBody>
          <a:bodyPr wrap="square" lIns="0" tIns="0" rIns="0" bIns="0" anchor="t">
            <a:noAutofit/>
          </a:bodyPr>
          <a:lstStyle>
            <a:lvl1pPr marL="0" indent="0" algn="ctr" rtl="1">
              <a:buNone/>
              <a:defRPr sz="1465" b="1" baseline="0">
                <a:solidFill>
                  <a:schemeClr val="accent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24" name="Text Placeholder 3"/>
          <p:cNvSpPr>
            <a:spLocks noGrp="1"/>
          </p:cNvSpPr>
          <p:nvPr>
            <p:ph type="body" sz="half" idx="23"/>
          </p:nvPr>
        </p:nvSpPr>
        <p:spPr>
          <a:xfrm>
            <a:off x="1145018" y="4930418"/>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26" name="Round Same Side Corner Rectangle 25"/>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27"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28"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29"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Effect transition="in" filter="fade">
                                      <p:cBhvr>
                                        <p:cTn id="11" dur="500"/>
                                        <p:tgtEl>
                                          <p:spTgt spid="2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2" presetClass="entr" presetSubtype="8" accel="50000" decel="5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childTnLst>
                          </p:cTn>
                        </p:par>
                        <p:par>
                          <p:cTn id="33" fill="hold">
                            <p:stCondLst>
                              <p:cond delay="3000"/>
                            </p:stCondLst>
                            <p:childTnLst>
                              <p:par>
                                <p:cTn id="34" presetID="22" presetClass="entr" presetSubtype="2"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500"/>
                                        <p:tgtEl>
                                          <p:spTgt spid="34"/>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down)">
                                      <p:cBhvr>
                                        <p:cTn id="40" dur="500"/>
                                        <p:tgtEl>
                                          <p:spTgt spid="35">
                                            <p:txEl>
                                              <p:pRg st="0" end="0"/>
                                            </p:txEl>
                                          </p:spTgt>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36">
                                            <p:txEl>
                                              <p:pRg st="0" end="0"/>
                                            </p:txEl>
                                          </p:spTgt>
                                        </p:tgtEl>
                                        <p:attrNameLst>
                                          <p:attrName>style.visibility</p:attrName>
                                        </p:attrNameLst>
                                      </p:cBhvr>
                                      <p:to>
                                        <p:strVal val="visible"/>
                                      </p:to>
                                    </p:set>
                                    <p:animEffect transition="in" filter="wipe(down)">
                                      <p:cBhvr>
                                        <p:cTn id="44" dur="500"/>
                                        <p:tgtEl>
                                          <p:spTgt spid="3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5000"/>
                            </p:stCondLst>
                            <p:childTnLst>
                              <p:par>
                                <p:cTn id="52" presetID="2" presetClass="entr" presetSubtype="2" accel="50000" decel="5000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53" presetClass="entr" presetSubtype="16"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6500"/>
                            </p:stCondLst>
                            <p:childTnLst>
                              <p:par>
                                <p:cTn id="67" presetID="22" presetClass="entr" presetSubtype="4" fill="hold" grpId="0" nodeType="after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7000"/>
                            </p:stCondLst>
                            <p:childTnLst>
                              <p:par>
                                <p:cTn id="71" presetID="22" presetClass="entr" presetSubtype="4" fill="hold" grpId="0" nodeType="afterEffect" nodePh="1">
                                  <p:stCondLst>
                                    <p:cond delay="0"/>
                                  </p:stCondLst>
                                  <p:endCondLst>
                                    <p:cond evt="begin" delay="0">
                                      <p:tn val="71"/>
                                    </p:cond>
                                  </p:endCondLst>
                                  <p:childTnLst>
                                    <p:set>
                                      <p:cBhvr>
                                        <p:cTn id="72" dur="1" fill="hold">
                                          <p:stCondLst>
                                            <p:cond delay="0"/>
                                          </p:stCondLst>
                                        </p:cTn>
                                        <p:tgtEl>
                                          <p:spTgt spid="24">
                                            <p:txEl>
                                              <p:pRg st="0" end="0"/>
                                            </p:txEl>
                                          </p:spTgt>
                                        </p:tgtEl>
                                        <p:attrNameLst>
                                          <p:attrName>style.visibility</p:attrName>
                                        </p:attrNameLst>
                                      </p:cBhvr>
                                      <p:to>
                                        <p:strVal val="visible"/>
                                      </p:to>
                                    </p:set>
                                    <p:animEffect transition="in" filter="wipe(down)">
                                      <p:cBhvr>
                                        <p:cTn id="7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25" grpId="0" bldLvl="0" animBg="1"/>
      <p:bldP spid="34" grpId="0" bldLvl="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bldLvl="0" animBg="1"/>
      <p:bldP spid="20" grpId="0" bldLvl="0" animBg="1"/>
      <p:bldP spid="21" grpId="0" bldLvl="0" animBg="1"/>
      <p:bldP spid="22" grpId="0" bldLvl="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8" grpId="0"/>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_Team02">
    <p:spTree>
      <p:nvGrpSpPr>
        <p:cNvPr id="1" name=""/>
        <p:cNvGrpSpPr/>
        <p:nvPr/>
      </p:nvGrpSpPr>
      <p:grpSpPr>
        <a:xfrm>
          <a:off x="0" y="0"/>
          <a:ext cx="0" cy="0"/>
          <a:chOff x="0" y="0"/>
          <a:chExt cx="0" cy="0"/>
        </a:xfrm>
      </p:grpSpPr>
      <p:sp>
        <p:nvSpPr>
          <p:cNvPr id="13" name="Teardrop 12"/>
          <p:cNvSpPr/>
          <p:nvPr userDrawn="1"/>
        </p:nvSpPr>
        <p:spPr>
          <a:xfrm rot="2700000">
            <a:off x="3279192" y="1450758"/>
            <a:ext cx="2235200" cy="22352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cxnSp>
        <p:nvCxnSpPr>
          <p:cNvPr id="3" name="Straight Line buttom"/>
          <p:cNvCxnSpPr/>
          <p:nvPr userDrawn="1"/>
        </p:nvCxnSpPr>
        <p:spPr>
          <a:xfrm rot="5400000" flipH="1" flipV="1">
            <a:off x="3112559" y="2984499"/>
            <a:ext cx="5969003" cy="3"/>
          </a:xfrm>
          <a:prstGeom prst="line">
            <a:avLst/>
          </a:prstGeom>
          <a:ln w="19050">
            <a:solidFill>
              <a:schemeClr val="tx1">
                <a:lumMod val="50000"/>
                <a:lumOff val="50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5977317" y="2463267"/>
            <a:ext cx="239488" cy="239488"/>
          </a:xfrm>
          <a:prstGeom prst="ellipse">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3735" dirty="0">
              <a:solidFill>
                <a:srgbClr val="237DB9">
                  <a:lumMod val="75000"/>
                </a:srgbClr>
              </a:solidFill>
              <a:latin typeface="FontAwesome" pitchFamily="2" charset="0"/>
            </a:endParaRPr>
          </a:p>
        </p:txBody>
      </p:sp>
      <p:sp>
        <p:nvSpPr>
          <p:cNvPr id="25" name="Picture Placeholder 7"/>
          <p:cNvSpPr>
            <a:spLocks noGrp="1"/>
          </p:cNvSpPr>
          <p:nvPr userDrawn="1">
            <p:ph type="pic" sz="quarter" idx="10" hasCustomPrompt="1"/>
          </p:nvPr>
        </p:nvSpPr>
        <p:spPr>
          <a:xfrm>
            <a:off x="3509504" y="1681775"/>
            <a:ext cx="1773696" cy="1773166"/>
          </a:xfrm>
          <a:prstGeom prst="ellipse">
            <a:avLst/>
          </a:prstGeom>
          <a:solidFill>
            <a:schemeClr val="bg1">
              <a:lumMod val="95000"/>
            </a:schemeClr>
          </a:solidFill>
          <a:ln w="28575">
            <a:solidFill>
              <a:schemeClr val="accent3">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7901469" y="118970"/>
            <a:ext cx="1597172" cy="4951891"/>
          </a:xfrm>
          <a:prstGeom prst="upArrowCallout">
            <a:avLst>
              <a:gd name="adj1" fmla="val 30842"/>
              <a:gd name="adj2" fmla="val 15421"/>
              <a:gd name="adj3" fmla="val 12155"/>
              <a:gd name="adj4" fmla="val 96080"/>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rtl="1"/>
            <a:endParaRPr lang="en-US" sz="2665" dirty="0">
              <a:solidFill>
                <a:srgbClr val="FFFFFF"/>
              </a:solidFill>
            </a:endParaRPr>
          </a:p>
        </p:txBody>
      </p:sp>
      <p:sp>
        <p:nvSpPr>
          <p:cNvPr id="35" name="Text Placeholder 3"/>
          <p:cNvSpPr>
            <a:spLocks noGrp="1"/>
          </p:cNvSpPr>
          <p:nvPr>
            <p:ph type="body" sz="half" idx="19" hasCustomPrompt="1"/>
          </p:nvPr>
        </p:nvSpPr>
        <p:spPr>
          <a:xfrm>
            <a:off x="6590101" y="1902960"/>
            <a:ext cx="4421200" cy="508974"/>
          </a:xfrm>
          <a:prstGeom prst="rect">
            <a:avLst/>
          </a:prstGeom>
        </p:spPr>
        <p:txBody>
          <a:bodyPr wrap="square" lIns="0" tIns="0" rIns="0" bIns="0" anchor="t">
            <a:noAutofit/>
          </a:bodyPr>
          <a:lstStyle>
            <a:lvl1pPr marL="0" indent="0" algn="ctr" rtl="1">
              <a:buNone/>
              <a:defRPr sz="1465" b="1" baseline="0">
                <a:solidFill>
                  <a:schemeClr val="accent3"/>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36" name="Text Placeholder 3"/>
          <p:cNvSpPr>
            <a:spLocks noGrp="1"/>
          </p:cNvSpPr>
          <p:nvPr>
            <p:ph type="body" sz="half" idx="20"/>
          </p:nvPr>
        </p:nvSpPr>
        <p:spPr>
          <a:xfrm>
            <a:off x="6606817" y="2399100"/>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19" name="Teardrop 18"/>
          <p:cNvSpPr/>
          <p:nvPr userDrawn="1"/>
        </p:nvSpPr>
        <p:spPr>
          <a:xfrm rot="18900000" flipH="1">
            <a:off x="6679730" y="3982075"/>
            <a:ext cx="2235200" cy="22352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0" name="Oval 19"/>
          <p:cNvSpPr/>
          <p:nvPr userDrawn="1"/>
        </p:nvSpPr>
        <p:spPr>
          <a:xfrm>
            <a:off x="5977317" y="4994584"/>
            <a:ext cx="239488" cy="239488"/>
          </a:xfrm>
          <a:prstGeom prst="ellipse">
            <a:avLst/>
          </a:prstGeom>
          <a:solidFill>
            <a:schemeClr val="accent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3735" dirty="0">
              <a:solidFill>
                <a:srgbClr val="237DB9">
                  <a:lumMod val="75000"/>
                </a:srgbClr>
              </a:solidFill>
              <a:latin typeface="FontAwesome" pitchFamily="2" charset="0"/>
            </a:endParaRPr>
          </a:p>
        </p:txBody>
      </p:sp>
      <p:sp>
        <p:nvSpPr>
          <p:cNvPr id="21" name="Picture Placeholder 7"/>
          <p:cNvSpPr>
            <a:spLocks noGrp="1"/>
          </p:cNvSpPr>
          <p:nvPr>
            <p:ph type="pic" sz="quarter" idx="21" hasCustomPrompt="1"/>
          </p:nvPr>
        </p:nvSpPr>
        <p:spPr>
          <a:xfrm>
            <a:off x="6910041" y="4213092"/>
            <a:ext cx="1773696" cy="1773166"/>
          </a:xfrm>
          <a:prstGeom prst="ellipse">
            <a:avLst/>
          </a:prstGeom>
          <a:solidFill>
            <a:schemeClr val="bg1">
              <a:lumMod val="95000"/>
            </a:schemeClr>
          </a:solidFill>
          <a:ln w="28575">
            <a:solidFill>
              <a:schemeClr val="accent4">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668536" y="2650288"/>
            <a:ext cx="1597172" cy="4951891"/>
          </a:xfrm>
          <a:prstGeom prst="upArrowCallout">
            <a:avLst>
              <a:gd name="adj1" fmla="val 30842"/>
              <a:gd name="adj2" fmla="val 15421"/>
              <a:gd name="adj3" fmla="val 12155"/>
              <a:gd name="adj4" fmla="val 96080"/>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rtl="1"/>
            <a:endParaRPr lang="en-US" sz="2665" dirty="0">
              <a:solidFill>
                <a:srgbClr val="FFFFFF"/>
              </a:solidFill>
            </a:endParaRPr>
          </a:p>
        </p:txBody>
      </p:sp>
      <p:sp>
        <p:nvSpPr>
          <p:cNvPr id="23" name="Text Placeholder 3"/>
          <p:cNvSpPr>
            <a:spLocks noGrp="1"/>
          </p:cNvSpPr>
          <p:nvPr>
            <p:ph type="body" sz="half" idx="22" hasCustomPrompt="1"/>
          </p:nvPr>
        </p:nvSpPr>
        <p:spPr>
          <a:xfrm>
            <a:off x="1128301" y="4434278"/>
            <a:ext cx="4421200" cy="508974"/>
          </a:xfrm>
          <a:prstGeom prst="rect">
            <a:avLst/>
          </a:prstGeom>
        </p:spPr>
        <p:txBody>
          <a:bodyPr wrap="square" lIns="0" tIns="0" rIns="0" bIns="0" anchor="t">
            <a:noAutofit/>
          </a:bodyPr>
          <a:lstStyle>
            <a:lvl1pPr marL="0" indent="0" algn="ctr" rtl="1">
              <a:buNone/>
              <a:defRPr sz="1465" b="1" baseline="0">
                <a:solidFill>
                  <a:schemeClr val="accent4"/>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24" name="Text Placeholder 3"/>
          <p:cNvSpPr>
            <a:spLocks noGrp="1"/>
          </p:cNvSpPr>
          <p:nvPr>
            <p:ph type="body" sz="half" idx="23"/>
          </p:nvPr>
        </p:nvSpPr>
        <p:spPr>
          <a:xfrm>
            <a:off x="1145018" y="4930418"/>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17" name="Round Same Side Corner Rectangle 16"/>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18"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2" presetClass="entr" presetSubtype="8" accel="50000" decel="5000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right)">
                                      <p:cBhvr>
                                        <p:cTn id="28" dur="500"/>
                                        <p:tgtEl>
                                          <p:spTgt spid="34"/>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down)">
                                      <p:cBhvr>
                                        <p:cTn id="32" dur="500"/>
                                        <p:tgtEl>
                                          <p:spTgt spid="35">
                                            <p:txEl>
                                              <p:pRg st="0" end="0"/>
                                            </p:txEl>
                                          </p:spTgt>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6">
                                            <p:txEl>
                                              <p:pRg st="0" end="0"/>
                                            </p:txEl>
                                          </p:spTgt>
                                        </p:tgtEl>
                                        <p:attrNameLst>
                                          <p:attrName>style.visibility</p:attrName>
                                        </p:attrNameLst>
                                      </p:cBhvr>
                                      <p:to>
                                        <p:strVal val="visible"/>
                                      </p:to>
                                    </p:set>
                                    <p:animEffect transition="in" filter="wipe(down)">
                                      <p:cBhvr>
                                        <p:cTn id="36" dur="500"/>
                                        <p:tgtEl>
                                          <p:spTgt spid="36">
                                            <p:txEl>
                                              <p:pRg st="0" end="0"/>
                                            </p:txEl>
                                          </p:spTgt>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par>
                          <p:cTn id="43" fill="hold">
                            <p:stCondLst>
                              <p:cond delay="4000"/>
                            </p:stCondLst>
                            <p:childTnLst>
                              <p:par>
                                <p:cTn id="44" presetID="2" presetClass="entr" presetSubtype="2" accel="50000" decel="5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1+#ppt_w/2"/>
                                          </p:val>
                                        </p:tav>
                                        <p:tav tm="100000">
                                          <p:val>
                                            <p:strVal val="#ppt_x"/>
                                          </p:val>
                                        </p:tav>
                                      </p:tavLst>
                                    </p:anim>
                                    <p:anim calcmode="lin" valueType="num">
                                      <p:cBhvr additive="base">
                                        <p:cTn id="47" dur="500" fill="hold"/>
                                        <p:tgtEl>
                                          <p:spTgt spid="19"/>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5500"/>
                            </p:stCondLst>
                            <p:childTnLst>
                              <p:par>
                                <p:cTn id="59" presetID="22" presetClass="entr" presetSubtype="4" fill="hold" grpId="0" nodeType="afterEffect">
                                  <p:stCondLst>
                                    <p:cond delay="0"/>
                                  </p:stCondLst>
                                  <p:childTnLst>
                                    <p:set>
                                      <p:cBhvr>
                                        <p:cTn id="60" dur="1" fill="hold">
                                          <p:stCondLst>
                                            <p:cond delay="0"/>
                                          </p:stCondLst>
                                        </p:cTn>
                                        <p:tgtEl>
                                          <p:spTgt spid="23">
                                            <p:txEl>
                                              <p:pRg st="0" end="0"/>
                                            </p:txEl>
                                          </p:spTgt>
                                        </p:tgtEl>
                                        <p:attrNameLst>
                                          <p:attrName>style.visibility</p:attrName>
                                        </p:attrNameLst>
                                      </p:cBhvr>
                                      <p:to>
                                        <p:strVal val="visible"/>
                                      </p:to>
                                    </p:set>
                                    <p:animEffect transition="in" filter="wipe(down)">
                                      <p:cBhvr>
                                        <p:cTn id="61" dur="500"/>
                                        <p:tgtEl>
                                          <p:spTgt spid="23">
                                            <p:txEl>
                                              <p:pRg st="0" end="0"/>
                                            </p:txEl>
                                          </p:spTgt>
                                        </p:tgtEl>
                                      </p:cBhvr>
                                    </p:animEffect>
                                  </p:childTnLst>
                                </p:cTn>
                              </p:par>
                            </p:childTnLst>
                          </p:cTn>
                        </p:par>
                        <p:par>
                          <p:cTn id="62" fill="hold">
                            <p:stCondLst>
                              <p:cond delay="6000"/>
                            </p:stCondLst>
                            <p:childTnLst>
                              <p:par>
                                <p:cTn id="63" presetID="22" presetClass="entr" presetSubtype="4" fill="hold" grpId="0" nodeType="afterEffect" nodePh="1">
                                  <p:stCondLst>
                                    <p:cond delay="0"/>
                                  </p:stCondLst>
                                  <p:endCondLst>
                                    <p:cond evt="begin" delay="0">
                                      <p:tn val="63"/>
                                    </p:cond>
                                  </p:endCondLst>
                                  <p:childTnLst>
                                    <p:set>
                                      <p:cBhvr>
                                        <p:cTn id="64" dur="1" fill="hold">
                                          <p:stCondLst>
                                            <p:cond delay="0"/>
                                          </p:stCondLst>
                                        </p:cTn>
                                        <p:tgtEl>
                                          <p:spTgt spid="24">
                                            <p:txEl>
                                              <p:pRg st="0" end="0"/>
                                            </p:txEl>
                                          </p:spTgt>
                                        </p:tgtEl>
                                        <p:attrNameLst>
                                          <p:attrName>style.visibility</p:attrName>
                                        </p:attrNameLst>
                                      </p:cBhvr>
                                      <p:to>
                                        <p:strVal val="visible"/>
                                      </p:to>
                                    </p:set>
                                    <p:animEffect transition="in" filter="wipe(down)">
                                      <p:cBhvr>
                                        <p:cTn id="6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25" grpId="0" bldLvl="0" animBg="1"/>
      <p:bldP spid="34" grpId="0" bldLvl="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bldLvl="0" animBg="1"/>
      <p:bldP spid="20" grpId="0" bldLvl="0" animBg="1"/>
      <p:bldP spid="21" grpId="0" bldLvl="0" animBg="1"/>
      <p:bldP spid="22" grpId="0" bldLvl="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Team08">
    <p:spTree>
      <p:nvGrpSpPr>
        <p:cNvPr id="1" name=""/>
        <p:cNvGrpSpPr/>
        <p:nvPr/>
      </p:nvGrpSpPr>
      <p:grpSpPr>
        <a:xfrm>
          <a:off x="0" y="0"/>
          <a:ext cx="0" cy="0"/>
          <a:chOff x="0" y="0"/>
          <a:chExt cx="0" cy="0"/>
        </a:xfrm>
      </p:grpSpPr>
      <p:sp>
        <p:nvSpPr>
          <p:cNvPr id="24" name="Rounded Rectangle 23"/>
          <p:cNvSpPr/>
          <p:nvPr userDrawn="1"/>
        </p:nvSpPr>
        <p:spPr>
          <a:xfrm>
            <a:off x="872965" y="1698808"/>
            <a:ext cx="5069416" cy="4574994"/>
          </a:xfrm>
          <a:prstGeom prst="roundRect">
            <a:avLst>
              <a:gd name="adj" fmla="val 28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FFFFFF"/>
              </a:solidFill>
            </a:endParaRPr>
          </a:p>
        </p:txBody>
      </p:sp>
      <p:sp>
        <p:nvSpPr>
          <p:cNvPr id="27" name="Picture Placeholder 7"/>
          <p:cNvSpPr>
            <a:spLocks noGrp="1"/>
          </p:cNvSpPr>
          <p:nvPr>
            <p:ph type="pic" sz="quarter" idx="15" hasCustomPrompt="1"/>
          </p:nvPr>
        </p:nvSpPr>
        <p:spPr>
          <a:xfrm>
            <a:off x="1129851" y="1870708"/>
            <a:ext cx="1868377"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dirty="0"/>
              <a:t>Image Holder</a:t>
            </a:r>
          </a:p>
        </p:txBody>
      </p:sp>
      <p:sp>
        <p:nvSpPr>
          <p:cNvPr id="8" name="Oval 7"/>
          <p:cNvSpPr/>
          <p:nvPr userDrawn="1"/>
        </p:nvSpPr>
        <p:spPr>
          <a:xfrm>
            <a:off x="4765475" y="1390206"/>
            <a:ext cx="915720" cy="915720"/>
          </a:xfrm>
          <a:prstGeom prst="ellipse">
            <a:avLst/>
          </a:prstGeom>
          <a:solidFill>
            <a:schemeClr val="accent1"/>
          </a:solidFill>
          <a:ln w="1905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3735" dirty="0">
              <a:solidFill>
                <a:srgbClr val="237DB9">
                  <a:lumMod val="75000"/>
                </a:srgbClr>
              </a:solidFill>
              <a:latin typeface="FontAwesome" pitchFamily="2" charset="0"/>
            </a:endParaRPr>
          </a:p>
        </p:txBody>
      </p:sp>
      <p:sp>
        <p:nvSpPr>
          <p:cNvPr id="9" name="Freeform 62"/>
          <p:cNvSpPr>
            <a:spLocks noChangeAspect="1" noEditPoints="1"/>
          </p:cNvSpPr>
          <p:nvPr userDrawn="1"/>
        </p:nvSpPr>
        <p:spPr bwMode="auto">
          <a:xfrm>
            <a:off x="5015613" y="1638679"/>
            <a:ext cx="415449" cy="418774"/>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dirty="0">
              <a:solidFill>
                <a:srgbClr val="262626"/>
              </a:solidFill>
            </a:endParaRPr>
          </a:p>
        </p:txBody>
      </p:sp>
      <p:sp>
        <p:nvSpPr>
          <p:cNvPr id="10" name="Text Placeholder 3"/>
          <p:cNvSpPr>
            <a:spLocks noGrp="1"/>
          </p:cNvSpPr>
          <p:nvPr>
            <p:ph type="body" sz="half" idx="16" hasCustomPrompt="1"/>
          </p:nvPr>
        </p:nvSpPr>
        <p:spPr>
          <a:xfrm>
            <a:off x="3126616" y="2026600"/>
            <a:ext cx="1851785" cy="508974"/>
          </a:xfrm>
          <a:prstGeom prst="rect">
            <a:avLst/>
          </a:prstGeom>
        </p:spPr>
        <p:txBody>
          <a:bodyPr wrap="square" lIns="0" tIns="0" rIns="0" bIns="0" anchor="t">
            <a:noAutofit/>
          </a:bodyPr>
          <a:lstStyle>
            <a:lvl1pPr marL="0" indent="0" algn="l">
              <a:buNone/>
              <a:defRPr sz="14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11" name="Text Placeholder 3"/>
          <p:cNvSpPr>
            <a:spLocks noGrp="1"/>
          </p:cNvSpPr>
          <p:nvPr>
            <p:ph type="body" sz="half" idx="17"/>
          </p:nvPr>
        </p:nvSpPr>
        <p:spPr>
          <a:xfrm>
            <a:off x="3126616" y="2577157"/>
            <a:ext cx="2554580" cy="1143811"/>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12" name="Rounded Rectangle 11"/>
          <p:cNvSpPr/>
          <p:nvPr userDrawn="1"/>
        </p:nvSpPr>
        <p:spPr>
          <a:xfrm>
            <a:off x="6253159" y="1698808"/>
            <a:ext cx="5069416" cy="4574994"/>
          </a:xfrm>
          <a:prstGeom prst="roundRect">
            <a:avLst>
              <a:gd name="adj" fmla="val 28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FFFFFF"/>
              </a:solidFill>
            </a:endParaRPr>
          </a:p>
        </p:txBody>
      </p:sp>
      <p:sp>
        <p:nvSpPr>
          <p:cNvPr id="13" name="Picture Placeholder 7"/>
          <p:cNvSpPr>
            <a:spLocks noGrp="1"/>
          </p:cNvSpPr>
          <p:nvPr>
            <p:ph type="pic" sz="quarter" idx="18" hasCustomPrompt="1"/>
          </p:nvPr>
        </p:nvSpPr>
        <p:spPr>
          <a:xfrm>
            <a:off x="6510044" y="1870708"/>
            <a:ext cx="1868377"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dirty="0"/>
              <a:t>Image Holder</a:t>
            </a:r>
          </a:p>
        </p:txBody>
      </p:sp>
      <p:sp>
        <p:nvSpPr>
          <p:cNvPr id="14" name="Oval 13"/>
          <p:cNvSpPr/>
          <p:nvPr userDrawn="1"/>
        </p:nvSpPr>
        <p:spPr>
          <a:xfrm>
            <a:off x="10145668" y="1390206"/>
            <a:ext cx="915720" cy="915720"/>
          </a:xfrm>
          <a:prstGeom prst="ellipse">
            <a:avLst/>
          </a:prstGeom>
          <a:solidFill>
            <a:schemeClr val="accent2"/>
          </a:solidFill>
          <a:ln w="19050">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3735" dirty="0">
              <a:solidFill>
                <a:srgbClr val="237DB9">
                  <a:lumMod val="75000"/>
                </a:srgbClr>
              </a:solidFill>
              <a:latin typeface="FontAwesome" pitchFamily="2" charset="0"/>
            </a:endParaRPr>
          </a:p>
        </p:txBody>
      </p:sp>
      <p:sp>
        <p:nvSpPr>
          <p:cNvPr id="16" name="Text Placeholder 3"/>
          <p:cNvSpPr>
            <a:spLocks noGrp="1"/>
          </p:cNvSpPr>
          <p:nvPr>
            <p:ph type="body" sz="half" idx="19" hasCustomPrompt="1"/>
          </p:nvPr>
        </p:nvSpPr>
        <p:spPr>
          <a:xfrm>
            <a:off x="8506810" y="2026600"/>
            <a:ext cx="1851785" cy="508974"/>
          </a:xfrm>
          <a:prstGeom prst="rect">
            <a:avLst/>
          </a:prstGeom>
        </p:spPr>
        <p:txBody>
          <a:bodyPr wrap="square" lIns="0" tIns="0" rIns="0" bIns="0" anchor="t">
            <a:noAutofit/>
          </a:bodyPr>
          <a:lstStyle>
            <a:lvl1pPr marL="0" indent="0" algn="l">
              <a:buNone/>
              <a:defRPr sz="14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17" name="Text Placeholder 3"/>
          <p:cNvSpPr>
            <a:spLocks noGrp="1"/>
          </p:cNvSpPr>
          <p:nvPr>
            <p:ph type="body" sz="half" idx="20"/>
          </p:nvPr>
        </p:nvSpPr>
        <p:spPr>
          <a:xfrm>
            <a:off x="8506810" y="2577157"/>
            <a:ext cx="2554580" cy="1143811"/>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19" name="Freeform 178"/>
          <p:cNvSpPr>
            <a:spLocks noEditPoints="1"/>
          </p:cNvSpPr>
          <p:nvPr userDrawn="1"/>
        </p:nvSpPr>
        <p:spPr bwMode="auto">
          <a:xfrm>
            <a:off x="10380252" y="1679902"/>
            <a:ext cx="446552" cy="336328"/>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dirty="0">
              <a:solidFill>
                <a:srgbClr val="262626"/>
              </a:solidFill>
            </a:endParaRPr>
          </a:p>
        </p:txBody>
      </p:sp>
      <p:sp>
        <p:nvSpPr>
          <p:cNvPr id="18" name="Round Same Side Corner Rectangle 17"/>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20"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21"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22"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fade">
                                      <p:cBhvr>
                                        <p:cTn id="11" dur="500"/>
                                        <p:tgtEl>
                                          <p:spTgt spid="22">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outHorizontal)">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wipe(left)">
                                      <p:cBhvr>
                                        <p:cTn id="23" dur="500"/>
                                        <p:tgtEl>
                                          <p:spTgt spid="10">
                                            <p:txEl>
                                              <p:pRg st="0" end="0"/>
                                            </p:txEl>
                                          </p:spTgt>
                                        </p:tgtEl>
                                      </p:cBhvr>
                                    </p:animEffect>
                                  </p:childTnLst>
                                </p:cTn>
                              </p:par>
                            </p:childTnLst>
                          </p:cTn>
                        </p:par>
                        <p:par>
                          <p:cTn id="24" fill="hold">
                            <p:stCondLst>
                              <p:cond delay="2500"/>
                            </p:stCondLst>
                            <p:childTnLst>
                              <p:par>
                                <p:cTn id="25" presetID="45" presetClass="entr" presetSubtype="0" fill="hold" grpId="0" nodeType="after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ppt_w</p:attrName>
                                        </p:attrNameLst>
                                      </p:cBhvr>
                                      <p:tavLst>
                                        <p:tav tm="0" fmla="#ppt_w*sin(2.5*pi*$)">
                                          <p:val>
                                            <p:fltVal val="0"/>
                                          </p:val>
                                        </p:tav>
                                        <p:tav tm="100000">
                                          <p:val>
                                            <p:fltVal val="1"/>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0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par>
                          <p:cTn id="44" fill="hold">
                            <p:stCondLst>
                              <p:cond delay="4500"/>
                            </p:stCondLst>
                            <p:childTnLst>
                              <p:par>
                                <p:cTn id="45" presetID="16" presetClass="entr" presetSubtype="4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outHorizontal)">
                                      <p:cBhvr>
                                        <p:cTn id="47" dur="500"/>
                                        <p:tgtEl>
                                          <p:spTgt spid="1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Effect transition="in" filter="wipe(left)">
                                      <p:cBhvr>
                                        <p:cTn id="51" dur="500"/>
                                        <p:tgtEl>
                                          <p:spTgt spid="16">
                                            <p:txEl>
                                              <p:pRg st="0" end="0"/>
                                            </p:txEl>
                                          </p:spTgt>
                                        </p:tgtEl>
                                      </p:cBhvr>
                                    </p:animEffect>
                                  </p:childTnLst>
                                </p:cTn>
                              </p:par>
                            </p:childTnLst>
                          </p:cTn>
                        </p:par>
                        <p:par>
                          <p:cTn id="52" fill="hold">
                            <p:stCondLst>
                              <p:cond delay="55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ppt_w</p:attrName>
                                        </p:attrNameLst>
                                      </p:cBhvr>
                                      <p:tavLst>
                                        <p:tav tm="0" fmla="#ppt_w*sin(2.5*pi*$)">
                                          <p:val>
                                            <p:fltVal val="0"/>
                                          </p:val>
                                        </p:tav>
                                        <p:tav tm="100000">
                                          <p:val>
                                            <p:fltVal val="1"/>
                                          </p:val>
                                        </p:tav>
                                      </p:tavLst>
                                    </p:anim>
                                    <p:anim calcmode="lin" valueType="num">
                                      <p:cBhvr>
                                        <p:cTn id="57" dur="1000" fill="hold"/>
                                        <p:tgtEl>
                                          <p:spTgt spid="14"/>
                                        </p:tgtEl>
                                        <p:attrNameLst>
                                          <p:attrName>ppt_h</p:attrName>
                                        </p:attrNameLst>
                                      </p:cBhvr>
                                      <p:tavLst>
                                        <p:tav tm="0">
                                          <p:val>
                                            <p:strVal val="#ppt_h"/>
                                          </p:val>
                                        </p:tav>
                                        <p:tav tm="100000">
                                          <p:val>
                                            <p:strVal val="#ppt_h"/>
                                          </p:val>
                                        </p:tav>
                                      </p:tavLst>
                                    </p:anim>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par>
                          <p:cTn id="64" fill="hold">
                            <p:stCondLst>
                              <p:cond delay="70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7" grpId="0"/>
      <p:bldP spid="8" grpId="0" bldLvl="0" animBg="1"/>
      <p:bldP spid="9" grpId="0" bldLvl="0" animBg="1"/>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ldLvl="0" animBg="1"/>
      <p:bldP spid="13" grpId="0"/>
      <p:bldP spid="14" grpId="0" bldLvl="0" animBg="1"/>
      <p:bldP spid="1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bldLvl="0" animBg="1"/>
      <p:bldP spid="21" grpId="0"/>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3" name="Flowchart: Off-page Connector 2"/>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_Team08">
    <p:spTree>
      <p:nvGrpSpPr>
        <p:cNvPr id="1" name=""/>
        <p:cNvGrpSpPr/>
        <p:nvPr/>
      </p:nvGrpSpPr>
      <p:grpSpPr>
        <a:xfrm>
          <a:off x="0" y="0"/>
          <a:ext cx="0" cy="0"/>
          <a:chOff x="0" y="0"/>
          <a:chExt cx="0" cy="0"/>
        </a:xfrm>
      </p:grpSpPr>
      <p:sp>
        <p:nvSpPr>
          <p:cNvPr id="49" name="Rounded Rectangle 48"/>
          <p:cNvSpPr/>
          <p:nvPr userDrawn="1"/>
        </p:nvSpPr>
        <p:spPr>
          <a:xfrm>
            <a:off x="6299201" y="4170684"/>
            <a:ext cx="4454941" cy="1920232"/>
          </a:xfrm>
          <a:prstGeom prst="roundRect">
            <a:avLst>
              <a:gd name="adj" fmla="val 5551"/>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FFFFFF"/>
              </a:solidFill>
            </a:endParaRPr>
          </a:p>
        </p:txBody>
      </p:sp>
      <p:sp>
        <p:nvSpPr>
          <p:cNvPr id="41" name="Rounded Rectangle 40"/>
          <p:cNvSpPr/>
          <p:nvPr userDrawn="1"/>
        </p:nvSpPr>
        <p:spPr>
          <a:xfrm>
            <a:off x="6299201" y="1731655"/>
            <a:ext cx="4454941" cy="1920232"/>
          </a:xfrm>
          <a:prstGeom prst="roundRect">
            <a:avLst>
              <a:gd name="adj" fmla="val 555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FFFFFF"/>
              </a:solidFill>
            </a:endParaRPr>
          </a:p>
        </p:txBody>
      </p:sp>
      <p:sp>
        <p:nvSpPr>
          <p:cNvPr id="37" name="Rounded Rectangle 36"/>
          <p:cNvSpPr/>
          <p:nvPr userDrawn="1"/>
        </p:nvSpPr>
        <p:spPr>
          <a:xfrm>
            <a:off x="1411261" y="4150368"/>
            <a:ext cx="4454941" cy="1920232"/>
          </a:xfrm>
          <a:prstGeom prst="roundRect">
            <a:avLst>
              <a:gd name="adj" fmla="val 5551"/>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FFFFFF"/>
              </a:solidFill>
            </a:endParaRPr>
          </a:p>
        </p:txBody>
      </p:sp>
      <p:sp>
        <p:nvSpPr>
          <p:cNvPr id="20" name="Rounded Rectangle 19"/>
          <p:cNvSpPr/>
          <p:nvPr userDrawn="1"/>
        </p:nvSpPr>
        <p:spPr>
          <a:xfrm>
            <a:off x="1411261" y="1731655"/>
            <a:ext cx="4454941" cy="1920232"/>
          </a:xfrm>
          <a:prstGeom prst="roundRect">
            <a:avLst>
              <a:gd name="adj" fmla="val 555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FFFFFF"/>
              </a:solidFill>
            </a:endParaRPr>
          </a:p>
        </p:txBody>
      </p:sp>
      <p:sp>
        <p:nvSpPr>
          <p:cNvPr id="34" name="Picture Placeholder 7"/>
          <p:cNvSpPr>
            <a:spLocks noGrp="1"/>
          </p:cNvSpPr>
          <p:nvPr>
            <p:ph type="pic" sz="quarter" idx="15" hasCustomPrompt="1"/>
          </p:nvPr>
        </p:nvSpPr>
        <p:spPr>
          <a:xfrm>
            <a:off x="696037" y="1916160"/>
            <a:ext cx="1523838" cy="1551222"/>
          </a:xfrm>
          <a:prstGeom prst="roundRect">
            <a:avLst>
              <a:gd name="adj" fmla="val 8424"/>
            </a:avLst>
          </a:prstGeom>
          <a:ln w="28575">
            <a:solidFill>
              <a:schemeClr val="accent1"/>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35" name="Text Placeholder 3"/>
          <p:cNvSpPr>
            <a:spLocks noGrp="1"/>
          </p:cNvSpPr>
          <p:nvPr>
            <p:ph type="body" sz="half" idx="16" hasCustomPrompt="1"/>
          </p:nvPr>
        </p:nvSpPr>
        <p:spPr>
          <a:xfrm>
            <a:off x="2438402" y="1836234"/>
            <a:ext cx="1851785" cy="508974"/>
          </a:xfrm>
          <a:prstGeom prst="rect">
            <a:avLst/>
          </a:prstGeom>
        </p:spPr>
        <p:txBody>
          <a:bodyPr wrap="square" lIns="0" tIns="0" rIns="0" bIns="0" anchor="t">
            <a:noAutofit/>
          </a:bodyPr>
          <a:lstStyle>
            <a:lvl1pPr marL="0" indent="0" algn="l">
              <a:buNone/>
              <a:defRPr sz="1465" b="1" baseline="0">
                <a:solidFill>
                  <a:schemeClr val="accent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36" name="Text Placeholder 3"/>
          <p:cNvSpPr>
            <a:spLocks noGrp="1"/>
          </p:cNvSpPr>
          <p:nvPr>
            <p:ph type="body" sz="half" idx="17"/>
          </p:nvPr>
        </p:nvSpPr>
        <p:spPr>
          <a:xfrm>
            <a:off x="2438401" y="2386791"/>
            <a:ext cx="2400967" cy="1143811"/>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38" name="Picture Placeholder 7"/>
          <p:cNvSpPr>
            <a:spLocks noGrp="1"/>
          </p:cNvSpPr>
          <p:nvPr>
            <p:ph type="pic" sz="quarter" idx="18" hasCustomPrompt="1"/>
          </p:nvPr>
        </p:nvSpPr>
        <p:spPr>
          <a:xfrm>
            <a:off x="645236" y="4334874"/>
            <a:ext cx="1523838" cy="1551222"/>
          </a:xfrm>
          <a:prstGeom prst="roundRect">
            <a:avLst>
              <a:gd name="adj" fmla="val 8424"/>
            </a:avLst>
          </a:prstGeom>
          <a:ln w="28575">
            <a:solidFill>
              <a:schemeClr val="accent2"/>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39" name="Text Placeholder 3"/>
          <p:cNvSpPr>
            <a:spLocks noGrp="1"/>
          </p:cNvSpPr>
          <p:nvPr>
            <p:ph type="body" sz="half" idx="19" hasCustomPrompt="1"/>
          </p:nvPr>
        </p:nvSpPr>
        <p:spPr>
          <a:xfrm>
            <a:off x="2438402" y="4254947"/>
            <a:ext cx="1851785" cy="508974"/>
          </a:xfrm>
          <a:prstGeom prst="rect">
            <a:avLst/>
          </a:prstGeom>
        </p:spPr>
        <p:txBody>
          <a:bodyPr wrap="square" lIns="0" tIns="0" rIns="0" bIns="0" anchor="t">
            <a:noAutofit/>
          </a:bodyPr>
          <a:lstStyle>
            <a:lvl1pPr marL="0" indent="0" algn="l">
              <a:buNone/>
              <a:defRPr sz="1465" b="1" baseline="0">
                <a:solidFill>
                  <a:schemeClr val="accent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40" name="Text Placeholder 3"/>
          <p:cNvSpPr>
            <a:spLocks noGrp="1"/>
          </p:cNvSpPr>
          <p:nvPr>
            <p:ph type="body" sz="half" idx="20"/>
          </p:nvPr>
        </p:nvSpPr>
        <p:spPr>
          <a:xfrm>
            <a:off x="2438401" y="4805504"/>
            <a:ext cx="2400967" cy="1143811"/>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46" name="Picture Placeholder 7"/>
          <p:cNvSpPr>
            <a:spLocks noGrp="1"/>
          </p:cNvSpPr>
          <p:nvPr>
            <p:ph type="pic" sz="quarter" idx="21" hasCustomPrompt="1"/>
          </p:nvPr>
        </p:nvSpPr>
        <p:spPr>
          <a:xfrm>
            <a:off x="9992224" y="1916160"/>
            <a:ext cx="1523838" cy="1551222"/>
          </a:xfrm>
          <a:prstGeom prst="roundRect">
            <a:avLst>
              <a:gd name="adj" fmla="val 8424"/>
            </a:avLst>
          </a:prstGeom>
          <a:ln w="28575">
            <a:solidFill>
              <a:schemeClr val="accent3"/>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47" name="Text Placeholder 3"/>
          <p:cNvSpPr>
            <a:spLocks noGrp="1"/>
          </p:cNvSpPr>
          <p:nvPr>
            <p:ph type="body" sz="half" idx="22" hasCustomPrompt="1"/>
          </p:nvPr>
        </p:nvSpPr>
        <p:spPr>
          <a:xfrm>
            <a:off x="7900256" y="1836234"/>
            <a:ext cx="1851785" cy="508974"/>
          </a:xfrm>
          <a:prstGeom prst="rect">
            <a:avLst/>
          </a:prstGeom>
        </p:spPr>
        <p:txBody>
          <a:bodyPr wrap="square" lIns="0" tIns="0" rIns="0" bIns="0" anchor="t">
            <a:noAutofit/>
          </a:bodyPr>
          <a:lstStyle>
            <a:lvl1pPr marL="0" indent="0" algn="r">
              <a:buNone/>
              <a:defRPr sz="1465" b="1" baseline="0">
                <a:solidFill>
                  <a:schemeClr val="accent3"/>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48" name="Text Placeholder 3"/>
          <p:cNvSpPr>
            <a:spLocks noGrp="1"/>
          </p:cNvSpPr>
          <p:nvPr>
            <p:ph type="body" sz="half" idx="23"/>
          </p:nvPr>
        </p:nvSpPr>
        <p:spPr>
          <a:xfrm>
            <a:off x="7351074" y="2386791"/>
            <a:ext cx="2400967" cy="1143811"/>
          </a:xfrm>
          <a:prstGeom prst="rect">
            <a:avLst/>
          </a:prstGeom>
        </p:spPr>
        <p:txBody>
          <a:bodyPr wrap="square" lIns="0" tIns="0" rIns="0" bIns="0" anchor="t">
            <a:noAutofit/>
          </a:bodyPr>
          <a:lstStyle>
            <a:lvl1pPr marL="0" indent="0" algn="r">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50" name="Picture Placeholder 7"/>
          <p:cNvSpPr>
            <a:spLocks noGrp="1"/>
          </p:cNvSpPr>
          <p:nvPr>
            <p:ph type="pic" sz="quarter" idx="24" hasCustomPrompt="1"/>
          </p:nvPr>
        </p:nvSpPr>
        <p:spPr>
          <a:xfrm>
            <a:off x="9992224" y="4355190"/>
            <a:ext cx="1523838" cy="1551222"/>
          </a:xfrm>
          <a:prstGeom prst="roundRect">
            <a:avLst>
              <a:gd name="adj" fmla="val 8424"/>
            </a:avLst>
          </a:prstGeom>
          <a:ln w="28575">
            <a:solidFill>
              <a:schemeClr val="accent4"/>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51" name="Text Placeholder 3"/>
          <p:cNvSpPr>
            <a:spLocks noGrp="1"/>
          </p:cNvSpPr>
          <p:nvPr>
            <p:ph type="body" sz="half" idx="25" hasCustomPrompt="1"/>
          </p:nvPr>
        </p:nvSpPr>
        <p:spPr>
          <a:xfrm>
            <a:off x="7900256" y="4275263"/>
            <a:ext cx="1851785" cy="508974"/>
          </a:xfrm>
          <a:prstGeom prst="rect">
            <a:avLst/>
          </a:prstGeom>
        </p:spPr>
        <p:txBody>
          <a:bodyPr wrap="square" lIns="0" tIns="0" rIns="0" bIns="0" anchor="t">
            <a:noAutofit/>
          </a:bodyPr>
          <a:lstStyle>
            <a:lvl1pPr marL="0" indent="0" algn="r">
              <a:buNone/>
              <a:defRPr sz="1465" b="1" baseline="0">
                <a:solidFill>
                  <a:schemeClr val="accent4"/>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endParaRPr lang="en-US" dirty="0"/>
          </a:p>
          <a:p>
            <a:pPr lvl="0"/>
            <a:endParaRPr lang="en-US" dirty="0"/>
          </a:p>
        </p:txBody>
      </p:sp>
      <p:sp>
        <p:nvSpPr>
          <p:cNvPr id="52" name="Text Placeholder 3"/>
          <p:cNvSpPr>
            <a:spLocks noGrp="1"/>
          </p:cNvSpPr>
          <p:nvPr>
            <p:ph type="body" sz="half" idx="26"/>
          </p:nvPr>
        </p:nvSpPr>
        <p:spPr>
          <a:xfrm>
            <a:off x="7351074" y="4825820"/>
            <a:ext cx="2400967" cy="1143811"/>
          </a:xfrm>
          <a:prstGeom prst="rect">
            <a:avLst/>
          </a:prstGeom>
        </p:spPr>
        <p:txBody>
          <a:bodyPr wrap="square" lIns="0" tIns="0" rIns="0" bIns="0" anchor="t">
            <a:noAutofit/>
          </a:bodyPr>
          <a:lstStyle>
            <a:lvl1pPr marL="0" indent="0" algn="r">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endParaRPr lang="en-US" sz="1335" dirty="0">
              <a:solidFill>
                <a:schemeClr val="tx1">
                  <a:lumMod val="50000"/>
                  <a:lumOff val="50000"/>
                </a:schemeClr>
              </a:solidFill>
            </a:endParaRPr>
          </a:p>
        </p:txBody>
      </p:sp>
      <p:sp>
        <p:nvSpPr>
          <p:cNvPr id="65" name="Rounded Rectangle 64"/>
          <p:cNvSpPr/>
          <p:nvPr userDrawn="1"/>
        </p:nvSpPr>
        <p:spPr>
          <a:xfrm>
            <a:off x="4965699" y="2870201"/>
            <a:ext cx="2032003" cy="1914036"/>
          </a:xfrm>
          <a:prstGeom prst="roundRect">
            <a:avLst>
              <a:gd name="adj" fmla="val 80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53" name="Freeform 245"/>
          <p:cNvSpPr/>
          <p:nvPr userDrawn="1"/>
        </p:nvSpPr>
        <p:spPr bwMode="auto">
          <a:xfrm>
            <a:off x="5598413" y="3443930"/>
            <a:ext cx="766578" cy="766578"/>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89" tIns="60944" rIns="121889" bIns="60944" numCol="1" anchor="t" anchorCtr="0" compatLnSpc="1"/>
          <a:lstStyle/>
          <a:p>
            <a:pPr defTabSz="1374140"/>
            <a:endParaRPr lang="en-US" sz="2665" dirty="0">
              <a:solidFill>
                <a:srgbClr val="262626"/>
              </a:solidFill>
            </a:endParaRPr>
          </a:p>
        </p:txBody>
      </p:sp>
      <p:sp>
        <p:nvSpPr>
          <p:cNvPr id="24" name="Round Same Side Corner Rectangle 23"/>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25"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26"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27"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500"/>
                                        <p:tgtEl>
                                          <p:spTgt spid="27">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p:cTn id="15" dur="500" fill="hold"/>
                                        <p:tgtEl>
                                          <p:spTgt spid="65"/>
                                        </p:tgtEl>
                                        <p:attrNameLst>
                                          <p:attrName>ppt_w</p:attrName>
                                        </p:attrNameLst>
                                      </p:cBhvr>
                                      <p:tavLst>
                                        <p:tav tm="0">
                                          <p:val>
                                            <p:fltVal val="0"/>
                                          </p:val>
                                        </p:tav>
                                        <p:tav tm="100000">
                                          <p:val>
                                            <p:strVal val="#ppt_w"/>
                                          </p:val>
                                        </p:tav>
                                      </p:tavLst>
                                    </p:anim>
                                    <p:anim calcmode="lin" valueType="num">
                                      <p:cBhvr>
                                        <p:cTn id="16" dur="500" fill="hold"/>
                                        <p:tgtEl>
                                          <p:spTgt spid="65"/>
                                        </p:tgtEl>
                                        <p:attrNameLst>
                                          <p:attrName>ppt_h</p:attrName>
                                        </p:attrNameLst>
                                      </p:cBhvr>
                                      <p:tavLst>
                                        <p:tav tm="0">
                                          <p:val>
                                            <p:fltVal val="0"/>
                                          </p:val>
                                        </p:tav>
                                        <p:tav tm="100000">
                                          <p:val>
                                            <p:strVal val="#ppt_h"/>
                                          </p:val>
                                        </p:tav>
                                      </p:tavLst>
                                    </p:anim>
                                    <p:animEffect transition="in" filter="fade">
                                      <p:cBhvr>
                                        <p:cTn id="17" dur="500"/>
                                        <p:tgtEl>
                                          <p:spTgt spid="65"/>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childTnLst>
                          </p:cTn>
                        </p:par>
                        <p:par>
                          <p:cTn id="24" fill="hold">
                            <p:stCondLst>
                              <p:cond delay="2000"/>
                            </p:stCondLst>
                            <p:childTnLst>
                              <p:par>
                                <p:cTn id="25" presetID="16" presetClass="entr" presetSubtype="42"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arn(outHorizontal)">
                                      <p:cBhvr>
                                        <p:cTn id="27" dur="500"/>
                                        <p:tgtEl>
                                          <p:spTgt spid="34"/>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wipe(left)">
                                      <p:cBhvr>
                                        <p:cTn id="35" dur="500"/>
                                        <p:tgtEl>
                                          <p:spTgt spid="35">
                                            <p:txEl>
                                              <p:pRg st="0" end="0"/>
                                            </p:txEl>
                                          </p:spTgt>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wipe(left)">
                                      <p:cBhvr>
                                        <p:cTn id="39" dur="500"/>
                                        <p:tgtEl>
                                          <p:spTgt spid="36">
                                            <p:txEl>
                                              <p:pRg st="0" end="0"/>
                                            </p:txEl>
                                          </p:spTgt>
                                        </p:tgtEl>
                                      </p:cBhvr>
                                    </p:animEffect>
                                  </p:childTnLst>
                                </p:cTn>
                              </p:par>
                            </p:childTnLst>
                          </p:cTn>
                        </p:par>
                        <p:par>
                          <p:cTn id="40" fill="hold">
                            <p:stCondLst>
                              <p:cond delay="4000"/>
                            </p:stCondLst>
                            <p:childTnLst>
                              <p:par>
                                <p:cTn id="41" presetID="16" presetClass="entr" presetSubtype="42"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arn(outHorizontal)">
                                      <p:cBhvr>
                                        <p:cTn id="43" dur="500"/>
                                        <p:tgtEl>
                                          <p:spTgt spid="38"/>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animEffect transition="in" filter="wipe(left)">
                                      <p:cBhvr>
                                        <p:cTn id="51" dur="500"/>
                                        <p:tgtEl>
                                          <p:spTgt spid="39">
                                            <p:txEl>
                                              <p:pRg st="0" end="0"/>
                                            </p:txEl>
                                          </p:spTgt>
                                        </p:tgtEl>
                                      </p:cBhvr>
                                    </p:animEffect>
                                  </p:childTnLst>
                                </p:cTn>
                              </p:par>
                            </p:childTnLst>
                          </p:cTn>
                        </p:par>
                        <p:par>
                          <p:cTn id="52" fill="hold">
                            <p:stCondLst>
                              <p:cond delay="5500"/>
                            </p:stCondLst>
                            <p:childTnLst>
                              <p:par>
                                <p:cTn id="53" presetID="22" presetClass="entr" presetSubtype="8" fill="hold" grpId="0" nodeType="afterEffect" nodePh="1">
                                  <p:stCondLst>
                                    <p:cond delay="0"/>
                                  </p:stCondLst>
                                  <p:endCondLst>
                                    <p:cond evt="begin" delay="0">
                                      <p:tn val="53"/>
                                    </p:cond>
                                  </p:endCondLst>
                                  <p:childTnLst>
                                    <p:set>
                                      <p:cBhvr>
                                        <p:cTn id="54" dur="1" fill="hold">
                                          <p:stCondLst>
                                            <p:cond delay="0"/>
                                          </p:stCondLst>
                                        </p:cTn>
                                        <p:tgtEl>
                                          <p:spTgt spid="40">
                                            <p:txEl>
                                              <p:pRg st="0" end="0"/>
                                            </p:txEl>
                                          </p:spTgt>
                                        </p:tgtEl>
                                        <p:attrNameLst>
                                          <p:attrName>style.visibility</p:attrName>
                                        </p:attrNameLst>
                                      </p:cBhvr>
                                      <p:to>
                                        <p:strVal val="visible"/>
                                      </p:to>
                                    </p:set>
                                    <p:animEffect transition="in" filter="wipe(left)">
                                      <p:cBhvr>
                                        <p:cTn id="55" dur="500"/>
                                        <p:tgtEl>
                                          <p:spTgt spid="40">
                                            <p:txEl>
                                              <p:pRg st="0" end="0"/>
                                            </p:txEl>
                                          </p:spTgt>
                                        </p:tgtEl>
                                      </p:cBhvr>
                                    </p:animEffect>
                                  </p:childTnLst>
                                </p:cTn>
                              </p:par>
                            </p:childTnLst>
                          </p:cTn>
                        </p:par>
                        <p:par>
                          <p:cTn id="56" fill="hold">
                            <p:stCondLst>
                              <p:cond delay="6000"/>
                            </p:stCondLst>
                            <p:childTnLst>
                              <p:par>
                                <p:cTn id="57" presetID="16" presetClass="entr" presetSubtype="42"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arn(outHorizontal)">
                                      <p:cBhvr>
                                        <p:cTn id="59" dur="500"/>
                                        <p:tgtEl>
                                          <p:spTgt spid="46"/>
                                        </p:tgtEl>
                                      </p:cBhvr>
                                    </p:animEffect>
                                  </p:childTnLst>
                                </p:cTn>
                              </p:par>
                            </p:childTnLst>
                          </p:cTn>
                        </p:par>
                        <p:par>
                          <p:cTn id="60" fill="hold">
                            <p:stCondLst>
                              <p:cond delay="6500"/>
                            </p:stCondLst>
                            <p:childTnLst>
                              <p:par>
                                <p:cTn id="61" presetID="22" presetClass="entr" presetSubtype="2"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right)">
                                      <p:cBhvr>
                                        <p:cTn id="63" dur="500"/>
                                        <p:tgtEl>
                                          <p:spTgt spid="41"/>
                                        </p:tgtEl>
                                      </p:cBhvr>
                                    </p:animEffect>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47">
                                            <p:txEl>
                                              <p:pRg st="0" end="0"/>
                                            </p:txEl>
                                          </p:spTgt>
                                        </p:tgtEl>
                                        <p:attrNameLst>
                                          <p:attrName>style.visibility</p:attrName>
                                        </p:attrNameLst>
                                      </p:cBhvr>
                                      <p:to>
                                        <p:strVal val="visible"/>
                                      </p:to>
                                    </p:set>
                                    <p:animEffect transition="in" filter="wipe(right)">
                                      <p:cBhvr>
                                        <p:cTn id="67" dur="500"/>
                                        <p:tgtEl>
                                          <p:spTgt spid="47">
                                            <p:txEl>
                                              <p:pRg st="0" end="0"/>
                                            </p:txEl>
                                          </p:spTgt>
                                        </p:tgtEl>
                                      </p:cBhvr>
                                    </p:animEffect>
                                  </p:childTnLst>
                                </p:cTn>
                              </p:par>
                            </p:childTnLst>
                          </p:cTn>
                        </p:par>
                        <p:par>
                          <p:cTn id="68" fill="hold">
                            <p:stCondLst>
                              <p:cond delay="7500"/>
                            </p:stCondLst>
                            <p:childTnLst>
                              <p:par>
                                <p:cTn id="69" presetID="22" presetClass="entr" presetSubtype="2" fill="hold" grpId="0" nodeType="afterEffect" nodePh="1">
                                  <p:stCondLst>
                                    <p:cond delay="0"/>
                                  </p:stCondLst>
                                  <p:endCondLst>
                                    <p:cond evt="begin" delay="0">
                                      <p:tn val="69"/>
                                    </p:cond>
                                  </p:endCondLst>
                                  <p:childTnLst>
                                    <p:set>
                                      <p:cBhvr>
                                        <p:cTn id="70" dur="1" fill="hold">
                                          <p:stCondLst>
                                            <p:cond delay="0"/>
                                          </p:stCondLst>
                                        </p:cTn>
                                        <p:tgtEl>
                                          <p:spTgt spid="48">
                                            <p:txEl>
                                              <p:pRg st="0" end="0"/>
                                            </p:txEl>
                                          </p:spTgt>
                                        </p:tgtEl>
                                        <p:attrNameLst>
                                          <p:attrName>style.visibility</p:attrName>
                                        </p:attrNameLst>
                                      </p:cBhvr>
                                      <p:to>
                                        <p:strVal val="visible"/>
                                      </p:to>
                                    </p:set>
                                    <p:animEffect transition="in" filter="wipe(right)">
                                      <p:cBhvr>
                                        <p:cTn id="71" dur="500"/>
                                        <p:tgtEl>
                                          <p:spTgt spid="48">
                                            <p:txEl>
                                              <p:pRg st="0" end="0"/>
                                            </p:txEl>
                                          </p:spTgt>
                                        </p:tgtEl>
                                      </p:cBhvr>
                                    </p:animEffect>
                                  </p:childTnLst>
                                </p:cTn>
                              </p:par>
                            </p:childTnLst>
                          </p:cTn>
                        </p:par>
                        <p:par>
                          <p:cTn id="72" fill="hold">
                            <p:stCondLst>
                              <p:cond delay="8000"/>
                            </p:stCondLst>
                            <p:childTnLst>
                              <p:par>
                                <p:cTn id="73" presetID="16" presetClass="entr" presetSubtype="42"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barn(outHorizontal)">
                                      <p:cBhvr>
                                        <p:cTn id="75" dur="500"/>
                                        <p:tgtEl>
                                          <p:spTgt spid="50"/>
                                        </p:tgtEl>
                                      </p:cBhvr>
                                    </p:animEffect>
                                  </p:childTnLst>
                                </p:cTn>
                              </p:par>
                            </p:childTnLst>
                          </p:cTn>
                        </p:par>
                        <p:par>
                          <p:cTn id="76" fill="hold">
                            <p:stCondLst>
                              <p:cond delay="8500"/>
                            </p:stCondLst>
                            <p:childTnLst>
                              <p:par>
                                <p:cTn id="77" presetID="22" presetClass="entr" presetSubtype="2"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right)">
                                      <p:cBhvr>
                                        <p:cTn id="79" dur="500"/>
                                        <p:tgtEl>
                                          <p:spTgt spid="49"/>
                                        </p:tgtEl>
                                      </p:cBhvr>
                                    </p:animEffect>
                                  </p:childTnLst>
                                </p:cTn>
                              </p:par>
                            </p:childTnLst>
                          </p:cTn>
                        </p:par>
                        <p:par>
                          <p:cTn id="80" fill="hold">
                            <p:stCondLst>
                              <p:cond delay="9000"/>
                            </p:stCondLst>
                            <p:childTnLst>
                              <p:par>
                                <p:cTn id="81" presetID="22" presetClass="entr" presetSubtype="2"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right)">
                                      <p:cBhvr>
                                        <p:cTn id="83" dur="500"/>
                                        <p:tgtEl>
                                          <p:spTgt spid="51">
                                            <p:txEl>
                                              <p:pRg st="0" end="0"/>
                                            </p:txEl>
                                          </p:spTgt>
                                        </p:tgtEl>
                                      </p:cBhvr>
                                    </p:animEffect>
                                  </p:childTnLst>
                                </p:cTn>
                              </p:par>
                            </p:childTnLst>
                          </p:cTn>
                        </p:par>
                        <p:par>
                          <p:cTn id="84" fill="hold">
                            <p:stCondLst>
                              <p:cond delay="9500"/>
                            </p:stCondLst>
                            <p:childTnLst>
                              <p:par>
                                <p:cTn id="85" presetID="22" presetClass="entr" presetSubtype="2" fill="hold" grpId="0" nodeType="afterEffect" nodePh="1">
                                  <p:stCondLst>
                                    <p:cond delay="0"/>
                                  </p:stCondLst>
                                  <p:endCondLst>
                                    <p:cond evt="begin" delay="0">
                                      <p:tn val="85"/>
                                    </p:cond>
                                  </p:endCondLst>
                                  <p:childTnLst>
                                    <p:set>
                                      <p:cBhvr>
                                        <p:cTn id="86" dur="1" fill="hold">
                                          <p:stCondLst>
                                            <p:cond delay="0"/>
                                          </p:stCondLst>
                                        </p:cTn>
                                        <p:tgtEl>
                                          <p:spTgt spid="52">
                                            <p:txEl>
                                              <p:pRg st="0" end="0"/>
                                            </p:txEl>
                                          </p:spTgt>
                                        </p:tgtEl>
                                        <p:attrNameLst>
                                          <p:attrName>style.visibility</p:attrName>
                                        </p:attrNameLst>
                                      </p:cBhvr>
                                      <p:to>
                                        <p:strVal val="visible"/>
                                      </p:to>
                                    </p:set>
                                    <p:animEffect transition="in" filter="wipe(right)">
                                      <p:cBhvr>
                                        <p:cTn id="8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41" grpId="0" bldLvl="0" animBg="1"/>
      <p:bldP spid="37" grpId="0" bldLvl="0" animBg="1"/>
      <p:bldP spid="20" grpId="0" bldLvl="0" animBg="1"/>
      <p:bldP spid="34" grpId="0" bldLvl="0" animBg="1"/>
      <p:bldP spid="3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6" grpId="0" bldLvl="0" animBg="1"/>
      <p:bldP spid="47"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right)">
                      <p:cBhvr>
                        <p:cTn dur="500"/>
                        <p:tgtEl>
                          <p:spTgt spid="47"/>
                        </p:tgtEl>
                      </p:cBhvr>
                    </p:animEffect>
                  </p:childTnLst>
                </p:cTn>
              </p:par>
            </p:tnLst>
          </p:tmpl>
        </p:tmplLst>
      </p:bldP>
      <p:bldP spid="48"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50" grpId="0" bldLvl="0" animBg="1"/>
      <p:bldP spid="51"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65" grpId="0" bldLvl="0" animBg="1"/>
      <p:bldP spid="53" grpId="0" bldLvl="0" animBg="1"/>
      <p:bldP spid="26" grpId="0"/>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Team03">
    <p:spTree>
      <p:nvGrpSpPr>
        <p:cNvPr id="1" name=""/>
        <p:cNvGrpSpPr/>
        <p:nvPr/>
      </p:nvGrpSpPr>
      <p:grpSpPr>
        <a:xfrm>
          <a:off x="0" y="0"/>
          <a:ext cx="0" cy="0"/>
          <a:chOff x="0" y="0"/>
          <a:chExt cx="0" cy="0"/>
        </a:xfrm>
      </p:grpSpPr>
      <p:sp>
        <p:nvSpPr>
          <p:cNvPr id="19" name="Picture Placeholder 7"/>
          <p:cNvSpPr>
            <a:spLocks noGrp="1"/>
          </p:cNvSpPr>
          <p:nvPr>
            <p:ph type="pic" sz="quarter" idx="10" hasCustomPrompt="1"/>
          </p:nvPr>
        </p:nvSpPr>
        <p:spPr>
          <a:xfrm>
            <a:off x="1042733" y="2100701"/>
            <a:ext cx="2444555" cy="2443827"/>
          </a:xfrm>
          <a:prstGeom prst="diamond">
            <a:avLst/>
          </a:prstGeom>
          <a:ln w="19050">
            <a:solidFill>
              <a:schemeClr val="accent1"/>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2" name="Picture Placeholder 7"/>
          <p:cNvSpPr>
            <a:spLocks noGrp="1"/>
          </p:cNvSpPr>
          <p:nvPr>
            <p:ph type="pic" sz="quarter" idx="18" hasCustomPrompt="1"/>
          </p:nvPr>
        </p:nvSpPr>
        <p:spPr>
          <a:xfrm>
            <a:off x="2329177" y="3386781"/>
            <a:ext cx="2444555" cy="2443827"/>
          </a:xfrm>
          <a:prstGeom prst="diamond">
            <a:avLst/>
          </a:prstGeom>
          <a:ln w="19050">
            <a:solidFill>
              <a:schemeClr val="accent2"/>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5" name="Picture Placeholder 7"/>
          <p:cNvSpPr>
            <a:spLocks noGrp="1"/>
          </p:cNvSpPr>
          <p:nvPr>
            <p:ph type="pic" sz="quarter" idx="21" hasCustomPrompt="1"/>
          </p:nvPr>
        </p:nvSpPr>
        <p:spPr>
          <a:xfrm>
            <a:off x="3605878" y="2087868"/>
            <a:ext cx="2444555" cy="2443827"/>
          </a:xfrm>
          <a:prstGeom prst="diamond">
            <a:avLst/>
          </a:prstGeom>
          <a:ln w="19050">
            <a:solidFill>
              <a:schemeClr val="accent3"/>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24" hasCustomPrompt="1"/>
          </p:nvPr>
        </p:nvSpPr>
        <p:spPr>
          <a:xfrm>
            <a:off x="4893883" y="3373948"/>
            <a:ext cx="2444555" cy="2443827"/>
          </a:xfrm>
          <a:prstGeom prst="diamond">
            <a:avLst/>
          </a:prstGeom>
          <a:ln w="19050">
            <a:solidFill>
              <a:schemeClr val="accent4"/>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47" name="Picture Placeholder 7"/>
          <p:cNvSpPr>
            <a:spLocks noGrp="1"/>
          </p:cNvSpPr>
          <p:nvPr>
            <p:ph type="pic" sz="quarter" idx="26" hasCustomPrompt="1"/>
          </p:nvPr>
        </p:nvSpPr>
        <p:spPr>
          <a:xfrm>
            <a:off x="6169021" y="2075035"/>
            <a:ext cx="2444555" cy="2443827"/>
          </a:xfrm>
          <a:prstGeom prst="diamond">
            <a:avLst/>
          </a:prstGeom>
          <a:ln w="19050">
            <a:solidFill>
              <a:schemeClr val="accent5"/>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6" name="Picture Placeholder 7"/>
          <p:cNvSpPr>
            <a:spLocks noGrp="1"/>
          </p:cNvSpPr>
          <p:nvPr>
            <p:ph type="pic" sz="quarter" idx="27" hasCustomPrompt="1"/>
          </p:nvPr>
        </p:nvSpPr>
        <p:spPr>
          <a:xfrm>
            <a:off x="7458589" y="3361115"/>
            <a:ext cx="2444555" cy="2443827"/>
          </a:xfrm>
          <a:prstGeom prst="diamond">
            <a:avLst/>
          </a:prstGeom>
          <a:ln w="19050">
            <a:solidFill>
              <a:schemeClr val="accent6"/>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7" name="Picture Placeholder 7"/>
          <p:cNvSpPr>
            <a:spLocks noGrp="1"/>
          </p:cNvSpPr>
          <p:nvPr>
            <p:ph type="pic" sz="quarter" idx="28" hasCustomPrompt="1"/>
          </p:nvPr>
        </p:nvSpPr>
        <p:spPr>
          <a:xfrm>
            <a:off x="8732164" y="2075035"/>
            <a:ext cx="2444555" cy="2443827"/>
          </a:xfrm>
          <a:prstGeom prst="diamond">
            <a:avLst/>
          </a:prstGeom>
          <a:ln w="19050">
            <a:solidFill>
              <a:schemeClr val="accent1"/>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3" name="Round Same Side Corner Rectangle 12"/>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14"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15"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18"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fill="hold"/>
                                        <p:tgtEl>
                                          <p:spTgt spid="47"/>
                                        </p:tgtEl>
                                        <p:attrNameLst>
                                          <p:attrName>ppt_w</p:attrName>
                                        </p:attrNameLst>
                                      </p:cBhvr>
                                      <p:tavLst>
                                        <p:tav tm="0">
                                          <p:val>
                                            <p:fltVal val="0"/>
                                          </p:val>
                                        </p:tav>
                                        <p:tav tm="100000">
                                          <p:val>
                                            <p:strVal val="#ppt_w"/>
                                          </p:val>
                                        </p:tav>
                                      </p:tavLst>
                                    </p:anim>
                                    <p:anim calcmode="lin" valueType="num">
                                      <p:cBhvr>
                                        <p:cTn id="40" dur="500" fill="hold"/>
                                        <p:tgtEl>
                                          <p:spTgt spid="47"/>
                                        </p:tgtEl>
                                        <p:attrNameLst>
                                          <p:attrName>ppt_h</p:attrName>
                                        </p:attrNameLst>
                                      </p:cBhvr>
                                      <p:tavLst>
                                        <p:tav tm="0">
                                          <p:val>
                                            <p:fltVal val="0"/>
                                          </p:val>
                                        </p:tav>
                                        <p:tav tm="100000">
                                          <p:val>
                                            <p:strVal val="#ppt_h"/>
                                          </p:val>
                                        </p:tav>
                                      </p:tavLst>
                                    </p:anim>
                                    <p:animEffect transition="in" filter="fade">
                                      <p:cBhvr>
                                        <p:cTn id="41" dur="500"/>
                                        <p:tgtEl>
                                          <p:spTgt spid="47"/>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2" grpId="0" bldLvl="0" animBg="1"/>
      <p:bldP spid="25" grpId="0" bldLvl="0" animBg="1"/>
      <p:bldP spid="28" grpId="0" bldLvl="0" animBg="1"/>
      <p:bldP spid="47" grpId="0" bldLvl="0" animBg="1"/>
      <p:bldP spid="16" grpId="0" bldLvl="0" animBg="1"/>
      <p:bldP spid="17" grpId="0" bldLvl="0" animBg="1"/>
      <p:bldP spid="15"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grpSp>
        <p:nvGrpSpPr>
          <p:cNvPr id="2" name="Group 17"/>
          <p:cNvGrpSpPr/>
          <p:nvPr userDrawn="1"/>
        </p:nvGrpSpPr>
        <p:grpSpPr>
          <a:xfrm>
            <a:off x="3968594" y="1726608"/>
            <a:ext cx="4343760" cy="3456120"/>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rtl="1"/>
              <a:endParaRPr lang="en-US" sz="2665" dirty="0">
                <a:solidFill>
                  <a:srgbClr val="FFFFFF"/>
                </a:solidFill>
              </a:endParaRPr>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algn="r" defTabSz="1374140" rtl="1"/>
              <a:endParaRPr lang="en-US" sz="2665" dirty="0">
                <a:solidFill>
                  <a:srgbClr val="262626"/>
                </a:solidFill>
              </a:endParaRPr>
            </a:p>
          </p:txBody>
        </p:sp>
        <p:sp>
          <p:nvSpPr>
            <p:cNvPr id="33" name="Freeform 23"/>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ln>
          </p:spPr>
          <p:txBody>
            <a:bodyPr vert="horz" wrap="square" lIns="91440" tIns="45720" rIns="91440" bIns="45720" numCol="1" anchor="t" anchorCtr="0" compatLnSpc="1"/>
            <a:lstStyle/>
            <a:p>
              <a:pPr algn="r" defTabSz="1374140" rtl="1"/>
              <a:endParaRPr lang="en-US" sz="2665" dirty="0">
                <a:solidFill>
                  <a:srgbClr val="262626"/>
                </a:solidFill>
              </a:endParaRPr>
            </a:p>
          </p:txBody>
        </p:sp>
        <p:sp>
          <p:nvSpPr>
            <p:cNvPr id="34" name="Freeform 27"/>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ln>
          </p:spPr>
          <p:txBody>
            <a:bodyPr vert="horz" wrap="square" lIns="91440" tIns="45720" rIns="91440" bIns="45720" numCol="1" anchor="t" anchorCtr="0" compatLnSpc="1"/>
            <a:lstStyle/>
            <a:p>
              <a:pPr algn="r" defTabSz="1374140" rtl="1"/>
              <a:r>
                <a:rPr lang="en-US" sz="2665" dirty="0">
                  <a:solidFill>
                    <a:srgbClr val="262626"/>
                  </a:solidFill>
                </a:rPr>
                <a:t> </a:t>
              </a:r>
            </a:p>
          </p:txBody>
        </p:sp>
        <p:sp>
          <p:nvSpPr>
            <p:cNvPr id="35" name="Freeform 29"/>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ln>
          </p:spPr>
          <p:txBody>
            <a:bodyPr vert="horz" wrap="square" lIns="91440" tIns="45720" rIns="91440" bIns="45720" numCol="1" anchor="t" anchorCtr="0" compatLnSpc="1"/>
            <a:lstStyle/>
            <a:p>
              <a:pPr algn="r" defTabSz="1374140" rtl="1"/>
              <a:endParaRPr lang="en-US" sz="2665" dirty="0">
                <a:solidFill>
                  <a:srgbClr val="262626"/>
                </a:solidFill>
              </a:endParaRPr>
            </a:p>
          </p:txBody>
        </p:sp>
      </p:grpSp>
      <p:sp>
        <p:nvSpPr>
          <p:cNvPr id="36" name="Picture Placeholder 7"/>
          <p:cNvSpPr>
            <a:spLocks noGrp="1"/>
          </p:cNvSpPr>
          <p:nvPr>
            <p:ph type="pic" sz="quarter" idx="10" hasCustomPrompt="1"/>
          </p:nvPr>
        </p:nvSpPr>
        <p:spPr>
          <a:xfrm>
            <a:off x="4153967" y="1879600"/>
            <a:ext cx="3944648" cy="2230638"/>
          </a:xfrm>
          <a:prstGeom prst="rect">
            <a:avLst/>
          </a:prstGeom>
          <a:ln>
            <a:noFill/>
          </a:ln>
        </p:spPr>
        <p:txBody>
          <a:bodyPr tIns="0" bIns="274320" anchor="b"/>
          <a:lstStyle>
            <a:lvl1pPr algn="ctr">
              <a:buNone/>
              <a:defRPr sz="1465">
                <a:solidFill>
                  <a:schemeClr val="tx1">
                    <a:lumMod val="50000"/>
                    <a:lumOff val="50000"/>
                  </a:schemeClr>
                </a:solidFill>
              </a:defRPr>
            </a:lvl1pPr>
          </a:lstStyle>
          <a:p>
            <a:r>
              <a:rPr lang="en-US" dirty="0"/>
              <a:t>Image Holder</a:t>
            </a:r>
          </a:p>
        </p:txBody>
      </p:sp>
      <p:sp>
        <p:nvSpPr>
          <p:cNvPr id="15" name="Round Same Side Corner Rectangle 14"/>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18" name="Slide Number Placeholder 4"/>
          <p:cNvSpPr txBox="1"/>
          <p:nvPr userDrawn="1"/>
        </p:nvSpPr>
        <p:spPr>
          <a:xfrm>
            <a:off x="11662443" y="482602"/>
            <a:ext cx="508001" cy="366183"/>
          </a:xfrm>
          <a:prstGeom prst="rect">
            <a:avLst/>
          </a:prstGeom>
        </p:spPr>
        <p:txBody>
          <a:bodyPr anchor="ctr"/>
          <a:lstStyle>
            <a:lvl1pPr algn="ctr">
              <a:defRPr sz="900" b="1">
                <a:solidFill>
                  <a:schemeClr val="tx1">
                    <a:lumMod val="50000"/>
                    <a:lumOff val="50000"/>
                  </a:schemeClr>
                </a:solidFill>
              </a:defRPr>
            </a:lvl1pPr>
          </a:lstStyle>
          <a:p>
            <a:pPr defTabSz="1374140">
              <a:defRPr/>
            </a:pPr>
            <a:fld id="{C136B7D2-B98C-44FD-8D04-7EC62A564975}" type="slidenum">
              <a:rPr lang="en-US" sz="1200" smtClean="0">
                <a:solidFill>
                  <a:srgbClr val="262626">
                    <a:lumMod val="50000"/>
                    <a:lumOff val="50000"/>
                  </a:srgbClr>
                </a:solidFill>
              </a:rPr>
              <a:t>‹#›</a:t>
            </a:fld>
            <a:endParaRPr lang="en-US" sz="1200" dirty="0">
              <a:solidFill>
                <a:srgbClr val="262626">
                  <a:lumMod val="50000"/>
                  <a:lumOff val="50000"/>
                </a:srgbClr>
              </a:solidFill>
            </a:endParaRPr>
          </a:p>
        </p:txBody>
      </p:sp>
      <p:sp>
        <p:nvSpPr>
          <p:cNvPr id="19"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9"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20" name="Rectangle 19"/>
          <p:cNvSpPr/>
          <p:nvPr userDrawn="1"/>
        </p:nvSpPr>
        <p:spPr>
          <a:xfrm>
            <a:off x="5791201" y="1477053"/>
            <a:ext cx="6400800" cy="1558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6" name="Round Same Side Corner Rectangle 5"/>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18" name="Picture Placeholder 7"/>
          <p:cNvSpPr>
            <a:spLocks noGrp="1"/>
          </p:cNvSpPr>
          <p:nvPr>
            <p:ph type="pic" sz="quarter" idx="10" hasCustomPrompt="1"/>
          </p:nvPr>
        </p:nvSpPr>
        <p:spPr>
          <a:xfrm>
            <a:off x="9521534" y="1552985"/>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2"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
        <p:nvSpPr>
          <p:cNvPr id="21" name="Text Placeholder 3"/>
          <p:cNvSpPr>
            <a:spLocks noGrp="1"/>
          </p:cNvSpPr>
          <p:nvPr>
            <p:ph type="body" sz="half" idx="16" hasCustomPrompt="1"/>
          </p:nvPr>
        </p:nvSpPr>
        <p:spPr>
          <a:xfrm>
            <a:off x="6096001" y="1589734"/>
            <a:ext cx="3288633" cy="390650"/>
          </a:xfrm>
          <a:prstGeom prst="rect">
            <a:avLst/>
          </a:prstGeom>
        </p:spPr>
        <p:txBody>
          <a:bodyPr wrap="squar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28" name="Text Placeholder 3"/>
          <p:cNvSpPr>
            <a:spLocks noGrp="1"/>
          </p:cNvSpPr>
          <p:nvPr>
            <p:ph type="body" sz="half" idx="17" hasCustomPrompt="1"/>
          </p:nvPr>
        </p:nvSpPr>
        <p:spPr>
          <a:xfrm>
            <a:off x="6096001" y="1986824"/>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r>
              <a:rPr lang="en-US" sz="1335" dirty="0">
                <a:solidFill>
                  <a:schemeClr val="tx1">
                    <a:lumMod val="50000"/>
                    <a:lumOff val="50000"/>
                  </a:schemeClr>
                </a:solidFill>
              </a:rPr>
              <a:t>Add your Description here</a:t>
            </a:r>
          </a:p>
        </p:txBody>
      </p:sp>
      <p:sp>
        <p:nvSpPr>
          <p:cNvPr id="22" name="Picture Placeholder 7"/>
          <p:cNvSpPr>
            <a:spLocks noGrp="1"/>
          </p:cNvSpPr>
          <p:nvPr>
            <p:ph type="pic" sz="quarter" idx="18" hasCustomPrompt="1"/>
          </p:nvPr>
        </p:nvSpPr>
        <p:spPr>
          <a:xfrm>
            <a:off x="0" y="1477051"/>
            <a:ext cx="5791200" cy="4695150"/>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9" name="Rectangle 38"/>
          <p:cNvSpPr/>
          <p:nvPr userDrawn="1"/>
        </p:nvSpPr>
        <p:spPr>
          <a:xfrm>
            <a:off x="5791201" y="3035435"/>
            <a:ext cx="6400800" cy="1558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44" name="Picture Placeholder 7"/>
          <p:cNvSpPr>
            <a:spLocks noGrp="1"/>
          </p:cNvSpPr>
          <p:nvPr>
            <p:ph type="pic" sz="quarter" idx="19" hasCustomPrompt="1"/>
          </p:nvPr>
        </p:nvSpPr>
        <p:spPr>
          <a:xfrm>
            <a:off x="9521534" y="3111368"/>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5" name="Text Placeholder 3"/>
          <p:cNvSpPr>
            <a:spLocks noGrp="1"/>
          </p:cNvSpPr>
          <p:nvPr>
            <p:ph type="body" sz="half" idx="20" hasCustomPrompt="1"/>
          </p:nvPr>
        </p:nvSpPr>
        <p:spPr>
          <a:xfrm>
            <a:off x="6096001" y="3148117"/>
            <a:ext cx="3288633" cy="390650"/>
          </a:xfrm>
          <a:prstGeom prst="rect">
            <a:avLst/>
          </a:prstGeom>
        </p:spPr>
        <p:txBody>
          <a:bodyPr wrap="squar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46" name="Text Placeholder 3"/>
          <p:cNvSpPr>
            <a:spLocks noGrp="1"/>
          </p:cNvSpPr>
          <p:nvPr>
            <p:ph type="body" sz="half" idx="21" hasCustomPrompt="1"/>
          </p:nvPr>
        </p:nvSpPr>
        <p:spPr>
          <a:xfrm>
            <a:off x="6096001" y="3545207"/>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r>
              <a:rPr lang="en-US" sz="1335" dirty="0">
                <a:solidFill>
                  <a:schemeClr val="tx1">
                    <a:lumMod val="50000"/>
                    <a:lumOff val="50000"/>
                  </a:schemeClr>
                </a:solidFill>
              </a:rPr>
              <a:t>Add your Description here</a:t>
            </a:r>
          </a:p>
        </p:txBody>
      </p:sp>
      <p:sp>
        <p:nvSpPr>
          <p:cNvPr id="47" name="Rectangle 46"/>
          <p:cNvSpPr/>
          <p:nvPr userDrawn="1"/>
        </p:nvSpPr>
        <p:spPr>
          <a:xfrm>
            <a:off x="5791201" y="4600986"/>
            <a:ext cx="6400800" cy="15583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48" name="Picture Placeholder 7"/>
          <p:cNvSpPr>
            <a:spLocks noGrp="1"/>
          </p:cNvSpPr>
          <p:nvPr>
            <p:ph type="pic" sz="quarter" idx="22" hasCustomPrompt="1"/>
          </p:nvPr>
        </p:nvSpPr>
        <p:spPr>
          <a:xfrm>
            <a:off x="9521534" y="4676918"/>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9" name="Text Placeholder 3"/>
          <p:cNvSpPr>
            <a:spLocks noGrp="1"/>
          </p:cNvSpPr>
          <p:nvPr>
            <p:ph type="body" sz="half" idx="23" hasCustomPrompt="1"/>
          </p:nvPr>
        </p:nvSpPr>
        <p:spPr>
          <a:xfrm>
            <a:off x="6096001" y="4713668"/>
            <a:ext cx="3288633" cy="390650"/>
          </a:xfrm>
          <a:prstGeom prst="rect">
            <a:avLst/>
          </a:prstGeom>
        </p:spPr>
        <p:txBody>
          <a:bodyPr wrap="squar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50" name="Text Placeholder 3"/>
          <p:cNvSpPr>
            <a:spLocks noGrp="1"/>
          </p:cNvSpPr>
          <p:nvPr>
            <p:ph type="body" sz="half" idx="24" hasCustomPrompt="1"/>
          </p:nvPr>
        </p:nvSpPr>
        <p:spPr>
          <a:xfrm>
            <a:off x="6096001" y="5110758"/>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r>
              <a:rPr lang="en-US" sz="1335" dirty="0">
                <a:solidFill>
                  <a:schemeClr val="tx1">
                    <a:lumMod val="50000"/>
                    <a:lumOff val="50000"/>
                  </a:schemeClr>
                </a:solidFill>
              </a:rPr>
              <a:t>Add your Description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wipe(left)">
                                      <p:cBhvr>
                                        <p:cTn id="27" dur="500"/>
                                        <p:tgtEl>
                                          <p:spTgt spid="21">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xEl>
                                              <p:pRg st="0" end="0"/>
                                            </p:txEl>
                                          </p:spTgt>
                                        </p:tgtEl>
                                        <p:attrNameLst>
                                          <p:attrName>style.visibility</p:attrName>
                                        </p:attrNameLst>
                                      </p:cBhvr>
                                      <p:to>
                                        <p:strVal val="visible"/>
                                      </p:to>
                                    </p:set>
                                    <p:animEffect transition="in" filter="wipe(left)">
                                      <p:cBhvr>
                                        <p:cTn id="31" dur="500"/>
                                        <p:tgtEl>
                                          <p:spTgt spid="28">
                                            <p:txEl>
                                              <p:pRg st="0" end="0"/>
                                            </p:txEl>
                                          </p:spTgt>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left)">
                                      <p:cBhvr>
                                        <p:cTn id="43" dur="500"/>
                                        <p:tgtEl>
                                          <p:spTgt spid="45">
                                            <p:txEl>
                                              <p:pRg st="0" end="0"/>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right)">
                                      <p:cBhvr>
                                        <p:cTn id="51" dur="500"/>
                                        <p:tgtEl>
                                          <p:spTgt spid="47"/>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00"/>
                                        <p:tgtEl>
                                          <p:spTgt spid="4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wipe(left)">
                                      <p:cBhvr>
                                        <p:cTn id="59" dur="500"/>
                                        <p:tgtEl>
                                          <p:spTgt spid="49">
                                            <p:txEl>
                                              <p:pRg st="0" end="0"/>
                                            </p:txEl>
                                          </p:spTgt>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50">
                                            <p:txEl>
                                              <p:pRg st="0" end="0"/>
                                            </p:txEl>
                                          </p:spTgt>
                                        </p:tgtEl>
                                        <p:attrNameLst>
                                          <p:attrName>style.visibility</p:attrName>
                                        </p:attrNameLst>
                                      </p:cBhvr>
                                      <p:to>
                                        <p:strVal val="visible"/>
                                      </p:to>
                                    </p:set>
                                    <p:animEffect transition="in" filter="wipe(left)">
                                      <p:cBhvr>
                                        <p:cTn id="63"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8" grpId="0" bldLvl="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2" grpId="0" bldLvl="0" animBg="1"/>
      <p:bldP spid="39" grpId="0" bldLvl="0" animBg="1"/>
      <p:bldP spid="44" grpId="0" bldLvl="0" animBg="1"/>
      <p:bldP spid="45" grpId="0" build="p">
        <p:tmplLst>
          <p:tmpl lvl="1">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ldLvl="0" animBg="1"/>
      <p:bldP spid="48" grpId="0" bldLvl="0" animBg="1"/>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0" y="1337124"/>
            <a:ext cx="12170443" cy="3717476"/>
          </a:xfrm>
          <a:prstGeom prst="rect">
            <a:avLst/>
          </a:prstGeom>
          <a:solidFill>
            <a:schemeClr val="tx2">
              <a:lumMod val="10000"/>
              <a:lumOff val="90000"/>
            </a:schemeClr>
          </a:solidFill>
          <a:ln>
            <a:noFill/>
          </a:ln>
        </p:spPr>
        <p:txBody>
          <a:bodyPr bIns="274320" anchor="b"/>
          <a:lstStyle>
            <a:lvl1pPr algn="ctr">
              <a:buNone/>
              <a:defRPr sz="1600">
                <a:solidFill>
                  <a:schemeClr val="tx1">
                    <a:lumMod val="50000"/>
                    <a:lumOff val="50000"/>
                  </a:schemeClr>
                </a:solidFill>
              </a:defRPr>
            </a:lvl1pPr>
          </a:lstStyle>
          <a:p>
            <a:r>
              <a:rPr lang="en-US" dirty="0"/>
              <a:t>Click Icon To Add Image</a:t>
            </a:r>
          </a:p>
        </p:txBody>
      </p:sp>
      <p:sp>
        <p:nvSpPr>
          <p:cNvPr id="7" name="Round Same Side Corner Rectangle 6"/>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8"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9"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1" y="1337124"/>
            <a:ext cx="12192000" cy="3006278"/>
          </a:xfrm>
          <a:prstGeom prst="rect">
            <a:avLst/>
          </a:prstGeom>
          <a:solidFill>
            <a:schemeClr val="tx2">
              <a:lumMod val="10000"/>
              <a:lumOff val="90000"/>
            </a:schemeClr>
          </a:solidFill>
          <a:ln>
            <a:noFill/>
          </a:ln>
        </p:spPr>
        <p:txBody>
          <a:bodyPr bIns="274320" anchor="b"/>
          <a:lstStyle>
            <a:lvl1pPr algn="ctr">
              <a:buNone/>
              <a:defRPr sz="1600">
                <a:solidFill>
                  <a:schemeClr val="tx1">
                    <a:lumMod val="50000"/>
                    <a:lumOff val="50000"/>
                  </a:schemeClr>
                </a:solidFill>
              </a:defRPr>
            </a:lvl1pPr>
          </a:lstStyle>
          <a:p>
            <a:r>
              <a:rPr lang="en-US" dirty="0"/>
              <a:t>Click Icon To Add Image</a:t>
            </a:r>
          </a:p>
        </p:txBody>
      </p:sp>
      <p:sp>
        <p:nvSpPr>
          <p:cNvPr id="7" name="Picture Placeholder 7"/>
          <p:cNvSpPr>
            <a:spLocks noGrp="1"/>
          </p:cNvSpPr>
          <p:nvPr>
            <p:ph type="pic" sz="quarter" idx="10" hasCustomPrompt="1"/>
          </p:nvPr>
        </p:nvSpPr>
        <p:spPr>
          <a:xfrm>
            <a:off x="0" y="4343403"/>
            <a:ext cx="3048001" cy="1828799"/>
          </a:xfrm>
          <a:prstGeom prst="rect">
            <a:avLst/>
          </a:prstGeom>
          <a:solidFill>
            <a:schemeClr val="accent1">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2" name="Picture Placeholder 7"/>
          <p:cNvSpPr>
            <a:spLocks noGrp="1"/>
          </p:cNvSpPr>
          <p:nvPr>
            <p:ph type="pic" sz="quarter" idx="16" hasCustomPrompt="1"/>
          </p:nvPr>
        </p:nvSpPr>
        <p:spPr>
          <a:xfrm>
            <a:off x="3048000" y="4343403"/>
            <a:ext cx="3048001" cy="1828799"/>
          </a:xfrm>
          <a:prstGeom prst="rect">
            <a:avLst/>
          </a:prstGeom>
          <a:solidFill>
            <a:schemeClr val="accent2">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3" name="Picture Placeholder 7"/>
          <p:cNvSpPr>
            <a:spLocks noGrp="1"/>
          </p:cNvSpPr>
          <p:nvPr>
            <p:ph type="pic" sz="quarter" idx="17" hasCustomPrompt="1"/>
          </p:nvPr>
        </p:nvSpPr>
        <p:spPr>
          <a:xfrm>
            <a:off x="6096001" y="4343403"/>
            <a:ext cx="3048001" cy="1828799"/>
          </a:xfrm>
          <a:prstGeom prst="rect">
            <a:avLst/>
          </a:prstGeom>
          <a:solidFill>
            <a:schemeClr val="accent3">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4" name="Picture Placeholder 7"/>
          <p:cNvSpPr>
            <a:spLocks noGrp="1"/>
          </p:cNvSpPr>
          <p:nvPr>
            <p:ph type="pic" sz="quarter" idx="18" hasCustomPrompt="1"/>
          </p:nvPr>
        </p:nvSpPr>
        <p:spPr>
          <a:xfrm>
            <a:off x="9144001" y="4343403"/>
            <a:ext cx="3048001" cy="1828799"/>
          </a:xfrm>
          <a:prstGeom prst="rect">
            <a:avLst/>
          </a:prstGeom>
          <a:solidFill>
            <a:schemeClr val="accent4">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11" name="Round Same Side Corner Rectangle 10"/>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12"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13"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7" grpId="0" bldLvl="0" animBg="1"/>
      <p:bldP spid="22" grpId="0" bldLvl="0" animBg="1"/>
      <p:bldP spid="23" grpId="0" bldLvl="0" animBg="1"/>
      <p:bldP spid="24" grpId="0" bldLvl="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1" y="2"/>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2336801" y="516467"/>
            <a:ext cx="7518400" cy="471366"/>
          </a:xfrm>
          <a:prstGeom prst="rect">
            <a:avLst/>
          </a:prstGeom>
        </p:spPr>
        <p:txBody>
          <a:bodyPr wrap="none" lIns="0" tIns="0" rIns="0" bIns="0" anchor="ctr">
            <a:noAutofit/>
          </a:bodyPr>
          <a:lstStyle>
            <a:lvl1pPr algn="ctr">
              <a:defRPr sz="2665"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1" cy="267662"/>
          </a:xfrm>
          <a:prstGeom prst="rect">
            <a:avLst/>
          </a:prstGeom>
        </p:spPr>
        <p:txBody>
          <a:bodyPr wrap="none" lIns="0" tIns="0" rIns="0" bIns="0" anchor="ctr">
            <a:noAutofit/>
          </a:bodyPr>
          <a:lstStyle>
            <a:lvl1pPr marL="0" indent="0" algn="ctr">
              <a:buNone/>
              <a:defRPr sz="14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6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1" y="2"/>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2336801" y="516467"/>
            <a:ext cx="7518400" cy="471366"/>
          </a:xfrm>
          <a:prstGeom prst="rect">
            <a:avLst/>
          </a:prstGeom>
        </p:spPr>
        <p:txBody>
          <a:bodyPr wrap="none" lIns="0" tIns="0" rIns="0" bIns="0" anchor="ctr">
            <a:noAutofit/>
          </a:bodyPr>
          <a:lstStyle>
            <a:lvl1pPr algn="ctr">
              <a:defRPr sz="2665"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1" cy="267662"/>
          </a:xfrm>
          <a:prstGeom prst="rect">
            <a:avLst/>
          </a:prstGeom>
        </p:spPr>
        <p:txBody>
          <a:bodyPr wrap="none" lIns="0" tIns="0" rIns="0" bIns="0" anchor="ctr">
            <a:noAutofit/>
          </a:bodyPr>
          <a:lstStyle>
            <a:lvl1pPr marL="0" indent="0" algn="ctr">
              <a:buNone/>
              <a:defRPr sz="14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
        <p:nvSpPr>
          <p:cNvPr id="6" name="Picture Placeholder 7"/>
          <p:cNvSpPr>
            <a:spLocks noGrp="1"/>
          </p:cNvSpPr>
          <p:nvPr>
            <p:ph type="pic" sz="quarter" idx="18" hasCustomPrompt="1"/>
          </p:nvPr>
        </p:nvSpPr>
        <p:spPr>
          <a:xfrm>
            <a:off x="6197600" y="2337906"/>
            <a:ext cx="5486401" cy="3529495"/>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wipe(down)">
                                      <p:cBhvr>
                                        <p:cTn id="14" dur="500"/>
                                        <p:tgtEl>
                                          <p:spTgt spid="17">
                                            <p:txEl>
                                              <p:pRg st="0" end="0"/>
                                            </p:txEl>
                                          </p:spTgt>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6" grpId="0" bldLvl="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5_Pic4">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5" y="6331908"/>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3" y="6408718"/>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42" name="Title 1"/>
          <p:cNvSpPr>
            <a:spLocks noGrp="1"/>
          </p:cNvSpPr>
          <p:nvPr>
            <p:ph type="title" hasCustomPrompt="1"/>
          </p:nvPr>
        </p:nvSpPr>
        <p:spPr>
          <a:xfrm>
            <a:off x="2336801" y="516467"/>
            <a:ext cx="7518400" cy="471366"/>
          </a:xfrm>
          <a:prstGeom prst="rect">
            <a:avLst/>
          </a:prstGeom>
        </p:spPr>
        <p:txBody>
          <a:bodyPr wrap="none" lIns="0" tIns="0" rIns="0" bIns="0" anchor="ctr">
            <a:noAutofit/>
          </a:bodyPr>
          <a:lstStyle>
            <a:lvl1pPr algn="ctr">
              <a:defRPr sz="2665"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1" cy="267662"/>
          </a:xfrm>
          <a:prstGeom prst="rect">
            <a:avLst/>
          </a:prstGeom>
        </p:spPr>
        <p:txBody>
          <a:bodyPr wrap="none" lIns="0" tIns="0" rIns="0" bIns="0" anchor="ctr">
            <a:noAutofit/>
          </a:bodyPr>
          <a:lstStyle>
            <a:lvl1pPr marL="0" indent="0" algn="ctr">
              <a:buNone/>
              <a:defRPr sz="1465"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
        <p:nvSpPr>
          <p:cNvPr id="19" name="Rounded Rectangle 18"/>
          <p:cNvSpPr/>
          <p:nvPr userDrawn="1"/>
        </p:nvSpPr>
        <p:spPr>
          <a:xfrm>
            <a:off x="863601" y="1477051"/>
            <a:ext cx="10464800" cy="2155150"/>
          </a:xfrm>
          <a:prstGeom prst="roundRect">
            <a:avLst>
              <a:gd name="adj" fmla="val 76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3" name="Picture Placeholder 7"/>
          <p:cNvSpPr>
            <a:spLocks noGrp="1"/>
          </p:cNvSpPr>
          <p:nvPr>
            <p:ph type="pic" sz="quarter" idx="10" hasCustomPrompt="1"/>
          </p:nvPr>
        </p:nvSpPr>
        <p:spPr>
          <a:xfrm>
            <a:off x="1219201" y="1741826"/>
            <a:ext cx="2235200" cy="1625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4" name="Text Placeholder 3"/>
          <p:cNvSpPr>
            <a:spLocks noGrp="1"/>
          </p:cNvSpPr>
          <p:nvPr>
            <p:ph type="body" sz="half" idx="16" hasCustomPrompt="1"/>
          </p:nvPr>
        </p:nvSpPr>
        <p:spPr>
          <a:xfrm>
            <a:off x="3657601" y="1791500"/>
            <a:ext cx="7315200" cy="390650"/>
          </a:xfrm>
          <a:prstGeom prst="rect">
            <a:avLst/>
          </a:prstGeom>
        </p:spPr>
        <p:txBody>
          <a:bodyPr wrap="square" lIns="0" tIns="0" rIns="0" bIns="0" anchor="ctr">
            <a:noAutofit/>
          </a:bodyPr>
          <a:lstStyle>
            <a:lvl1pPr marL="0" indent="0" algn="l">
              <a:buNone/>
              <a:defRPr sz="1865"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25" name="Text Placeholder 3"/>
          <p:cNvSpPr>
            <a:spLocks noGrp="1"/>
          </p:cNvSpPr>
          <p:nvPr>
            <p:ph type="body" sz="half" idx="17" hasCustomPrompt="1"/>
          </p:nvPr>
        </p:nvSpPr>
        <p:spPr>
          <a:xfrm>
            <a:off x="3657601" y="2188589"/>
            <a:ext cx="7315200" cy="1178836"/>
          </a:xfrm>
          <a:prstGeom prst="rect">
            <a:avLst/>
          </a:prstGeom>
        </p:spPr>
        <p:txBody>
          <a:bodyPr wrap="square" lIns="0" tIns="0" rIns="0" bIns="0" anchor="t">
            <a:noAutofit/>
          </a:bodyPr>
          <a:lstStyle>
            <a:lvl1pPr marL="0" indent="0" algn="l">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6" name="Rounded Rectangle 25"/>
          <p:cNvSpPr/>
          <p:nvPr userDrawn="1"/>
        </p:nvSpPr>
        <p:spPr>
          <a:xfrm>
            <a:off x="863601" y="3732734"/>
            <a:ext cx="10464800" cy="2675982"/>
          </a:xfrm>
          <a:prstGeom prst="roundRect">
            <a:avLst>
              <a:gd name="adj" fmla="val 7608"/>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7" name="Picture Placeholder 7"/>
          <p:cNvSpPr>
            <a:spLocks noGrp="1"/>
          </p:cNvSpPr>
          <p:nvPr>
            <p:ph type="pic" sz="quarter" idx="18" hasCustomPrompt="1"/>
          </p:nvPr>
        </p:nvSpPr>
        <p:spPr>
          <a:xfrm>
            <a:off x="1219201" y="3923100"/>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9" name="Text Placeholder 3"/>
          <p:cNvSpPr>
            <a:spLocks noGrp="1"/>
          </p:cNvSpPr>
          <p:nvPr>
            <p:ph type="body" sz="half" idx="19" hasCustomPrompt="1"/>
          </p:nvPr>
        </p:nvSpPr>
        <p:spPr>
          <a:xfrm>
            <a:off x="1225085" y="5803234"/>
            <a:ext cx="3042116" cy="390650"/>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34" name="Picture Placeholder 7"/>
          <p:cNvSpPr>
            <a:spLocks noGrp="1"/>
          </p:cNvSpPr>
          <p:nvPr>
            <p:ph type="pic" sz="quarter" idx="20" hasCustomPrompt="1"/>
          </p:nvPr>
        </p:nvSpPr>
        <p:spPr>
          <a:xfrm>
            <a:off x="4635100" y="3923100"/>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5" name="Text Placeholder 3"/>
          <p:cNvSpPr>
            <a:spLocks noGrp="1"/>
          </p:cNvSpPr>
          <p:nvPr>
            <p:ph type="body" sz="half" idx="21" hasCustomPrompt="1"/>
          </p:nvPr>
        </p:nvSpPr>
        <p:spPr>
          <a:xfrm>
            <a:off x="4640985" y="5803234"/>
            <a:ext cx="3042116" cy="390650"/>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36" name="Picture Placeholder 7"/>
          <p:cNvSpPr>
            <a:spLocks noGrp="1"/>
          </p:cNvSpPr>
          <p:nvPr>
            <p:ph type="pic" sz="quarter" idx="22" hasCustomPrompt="1"/>
          </p:nvPr>
        </p:nvSpPr>
        <p:spPr>
          <a:xfrm>
            <a:off x="7924800" y="3923100"/>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7" name="Text Placeholder 3"/>
          <p:cNvSpPr>
            <a:spLocks noGrp="1"/>
          </p:cNvSpPr>
          <p:nvPr>
            <p:ph type="body" sz="half" idx="23" hasCustomPrompt="1"/>
          </p:nvPr>
        </p:nvSpPr>
        <p:spPr>
          <a:xfrm>
            <a:off x="7930685" y="5803234"/>
            <a:ext cx="3042116" cy="390650"/>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wipe(left)">
                                      <p:cBhvr>
                                        <p:cTn id="23" dur="500"/>
                                        <p:tgtEl>
                                          <p:spTgt spid="24">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left)">
                                      <p:cBhvr>
                                        <p:cTn id="27" dur="500"/>
                                        <p:tgtEl>
                                          <p:spTgt spid="25">
                                            <p:txEl>
                                              <p:pRg st="0" end="0"/>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animEffect transition="in" filter="wipe(down)">
                                      <p:cBhvr>
                                        <p:cTn id="39" dur="500"/>
                                        <p:tgtEl>
                                          <p:spTgt spid="29">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500"/>
                                        <p:tgtEl>
                                          <p:spTgt spid="34"/>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5">
                                            <p:txEl>
                                              <p:pRg st="0" end="0"/>
                                            </p:txEl>
                                          </p:spTgt>
                                        </p:tgtEl>
                                        <p:attrNameLst>
                                          <p:attrName>style.visibility</p:attrName>
                                        </p:attrNameLst>
                                      </p:cBhvr>
                                      <p:to>
                                        <p:strVal val="visible"/>
                                      </p:to>
                                    </p:set>
                                    <p:animEffect transition="in" filter="wipe(down)">
                                      <p:cBhvr>
                                        <p:cTn id="47" dur="500"/>
                                        <p:tgtEl>
                                          <p:spTgt spid="35">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down)">
                                      <p:cBhvr>
                                        <p:cTn id="51" dur="500"/>
                                        <p:tgtEl>
                                          <p:spTgt spid="36"/>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37">
                                            <p:txEl>
                                              <p:pRg st="0" end="0"/>
                                            </p:txEl>
                                          </p:spTgt>
                                        </p:tgtEl>
                                        <p:attrNameLst>
                                          <p:attrName>style.visibility</p:attrName>
                                        </p:attrNameLst>
                                      </p:cBhvr>
                                      <p:to>
                                        <p:strVal val="visible"/>
                                      </p:to>
                                    </p:set>
                                    <p:animEffect transition="in" filter="wipe(down)">
                                      <p:cBhvr>
                                        <p:cTn id="55"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9" grpId="0" bldLvl="0" animBg="1"/>
      <p:bldP spid="23" grpId="0" bldLvl="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ldLvl="0" animBg="1"/>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4" grpId="0" bldLvl="0" animBg="1"/>
      <p:bldP spid="35" grpId="0" build="p">
        <p:tmplLst>
          <p:tmpl lvl="1">
            <p:tnLst>
              <p:par>
                <p:cTn presetID="22" presetClass="entr" presetSubtype="4"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ldLvl="0" animBg="1"/>
      <p:bldP spid="37" grpId="0" build="p">
        <p:tmplLst>
          <p:tmpl lvl="1">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4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715433" y="2463800"/>
            <a:ext cx="2560321" cy="1524000"/>
          </a:xfrm>
          <a:prstGeom prst="rect">
            <a:avLst/>
          </a:prstGeom>
          <a:solidFill>
            <a:schemeClr val="accent1"/>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13" name="Group 12"/>
          <p:cNvGrpSpPr/>
          <p:nvPr userDrawn="1"/>
        </p:nvGrpSpPr>
        <p:grpSpPr>
          <a:xfrm>
            <a:off x="723901" y="1915867"/>
            <a:ext cx="2540000" cy="537775"/>
            <a:chOff x="609600" y="1276350"/>
            <a:chExt cx="1905000" cy="403331"/>
          </a:xfrm>
        </p:grpSpPr>
        <p:sp>
          <p:nvSpPr>
            <p:cNvPr id="11" name="Rectangle 10"/>
            <p:cNvSpPr/>
            <p:nvPr userDrawn="1"/>
          </p:nvSpPr>
          <p:spPr>
            <a:xfrm>
              <a:off x="609600" y="1276350"/>
              <a:ext cx="1905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r>
                <a:rPr lang="en-US" sz="1865" b="1" dirty="0">
                  <a:solidFill>
                    <a:srgbClr val="FFFFFF"/>
                  </a:solidFill>
                </a:rPr>
                <a:t>Title Goes Here</a:t>
              </a:r>
            </a:p>
          </p:txBody>
        </p:sp>
        <p:sp>
          <p:nvSpPr>
            <p:cNvPr id="12" name="Isosceles Triangle 11"/>
            <p:cNvSpPr/>
            <p:nvPr userDrawn="1"/>
          </p:nvSpPr>
          <p:spPr>
            <a:xfrm rot="10800000">
              <a:off x="1447801" y="1581150"/>
              <a:ext cx="228600" cy="985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grpSp>
      <p:sp>
        <p:nvSpPr>
          <p:cNvPr id="14" name="Rectangle 13"/>
          <p:cNvSpPr/>
          <p:nvPr userDrawn="1"/>
        </p:nvSpPr>
        <p:spPr>
          <a:xfrm>
            <a:off x="7239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15" name="Text Placeholder 3"/>
          <p:cNvSpPr>
            <a:spLocks noGrp="1"/>
          </p:cNvSpPr>
          <p:nvPr>
            <p:ph type="body" sz="half" idx="16" hasCustomPrompt="1"/>
          </p:nvPr>
        </p:nvSpPr>
        <p:spPr>
          <a:xfrm>
            <a:off x="850901" y="4089401"/>
            <a:ext cx="2286000" cy="390650"/>
          </a:xfrm>
          <a:prstGeom prst="rect">
            <a:avLst/>
          </a:prstGeom>
        </p:spPr>
        <p:txBody>
          <a:bodyPr wrap="square" lIns="0" tIns="0" rIns="0" bIns="0" anchor="ctr">
            <a:noAutofit/>
          </a:bodyPr>
          <a:lstStyle>
            <a:lvl1pPr marL="0" indent="0" algn="ctr">
              <a:buNone/>
              <a:defRPr sz="1600" b="1" baseline="0">
                <a:solidFill>
                  <a:schemeClr val="accent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18" name="Text Placeholder 3"/>
          <p:cNvSpPr>
            <a:spLocks noGrp="1"/>
          </p:cNvSpPr>
          <p:nvPr>
            <p:ph type="body" sz="half" idx="17" hasCustomPrompt="1"/>
          </p:nvPr>
        </p:nvSpPr>
        <p:spPr>
          <a:xfrm>
            <a:off x="850901" y="4486491"/>
            <a:ext cx="2286001" cy="1431710"/>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19" name="Picture Placeholder 7"/>
          <p:cNvSpPr>
            <a:spLocks noGrp="1"/>
          </p:cNvSpPr>
          <p:nvPr>
            <p:ph type="pic" sz="quarter" idx="18" hasCustomPrompt="1"/>
          </p:nvPr>
        </p:nvSpPr>
        <p:spPr>
          <a:xfrm>
            <a:off x="3445932" y="2463800"/>
            <a:ext cx="2560321" cy="1524000"/>
          </a:xfrm>
          <a:prstGeom prst="rect">
            <a:avLst/>
          </a:prstGeom>
          <a:solidFill>
            <a:schemeClr val="accent2"/>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21" name="Group 20"/>
          <p:cNvGrpSpPr/>
          <p:nvPr userDrawn="1"/>
        </p:nvGrpSpPr>
        <p:grpSpPr>
          <a:xfrm>
            <a:off x="3454401" y="1915867"/>
            <a:ext cx="2540000" cy="537775"/>
            <a:chOff x="609600" y="1276350"/>
            <a:chExt cx="1905000" cy="403331"/>
          </a:xfrm>
        </p:grpSpPr>
        <p:sp>
          <p:nvSpPr>
            <p:cNvPr id="25" name="Rectangle 24"/>
            <p:cNvSpPr/>
            <p:nvPr userDrawn="1"/>
          </p:nvSpPr>
          <p:spPr>
            <a:xfrm>
              <a:off x="609600" y="1276350"/>
              <a:ext cx="1905000"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r>
                <a:rPr lang="en-US" sz="1865" b="1" dirty="0">
                  <a:solidFill>
                    <a:srgbClr val="FFFFFF"/>
                  </a:solidFill>
                </a:rPr>
                <a:t>Title Goes Here</a:t>
              </a:r>
            </a:p>
          </p:txBody>
        </p:sp>
        <p:sp>
          <p:nvSpPr>
            <p:cNvPr id="26" name="Isosceles Triangle 25"/>
            <p:cNvSpPr/>
            <p:nvPr userDrawn="1"/>
          </p:nvSpPr>
          <p:spPr>
            <a:xfrm rot="10800000">
              <a:off x="1447801" y="1581150"/>
              <a:ext cx="228600" cy="9853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grpSp>
      <p:sp>
        <p:nvSpPr>
          <p:cNvPr id="27" name="Rectangle 26"/>
          <p:cNvSpPr/>
          <p:nvPr userDrawn="1"/>
        </p:nvSpPr>
        <p:spPr>
          <a:xfrm>
            <a:off x="34544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28" name="Text Placeholder 3"/>
          <p:cNvSpPr>
            <a:spLocks noGrp="1"/>
          </p:cNvSpPr>
          <p:nvPr>
            <p:ph type="body" sz="half" idx="19" hasCustomPrompt="1"/>
          </p:nvPr>
        </p:nvSpPr>
        <p:spPr>
          <a:xfrm>
            <a:off x="3581401" y="4089401"/>
            <a:ext cx="2286000" cy="390650"/>
          </a:xfrm>
          <a:prstGeom prst="rect">
            <a:avLst/>
          </a:prstGeom>
        </p:spPr>
        <p:txBody>
          <a:bodyPr wrap="square" lIns="0" tIns="0" rIns="0" bIns="0" anchor="ctr">
            <a:noAutofit/>
          </a:bodyPr>
          <a:lstStyle>
            <a:lvl1pPr marL="0" indent="0" algn="ctr">
              <a:buNone/>
              <a:defRPr sz="1600" b="1" baseline="0">
                <a:solidFill>
                  <a:schemeClr val="accent2"/>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31" name="Text Placeholder 3"/>
          <p:cNvSpPr>
            <a:spLocks noGrp="1"/>
          </p:cNvSpPr>
          <p:nvPr>
            <p:ph type="body" sz="half" idx="20" hasCustomPrompt="1"/>
          </p:nvPr>
        </p:nvSpPr>
        <p:spPr>
          <a:xfrm>
            <a:off x="3581401" y="4486491"/>
            <a:ext cx="2286001" cy="1431710"/>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1" hasCustomPrompt="1"/>
          </p:nvPr>
        </p:nvSpPr>
        <p:spPr>
          <a:xfrm>
            <a:off x="6180666" y="2463800"/>
            <a:ext cx="2560321" cy="1524000"/>
          </a:xfrm>
          <a:prstGeom prst="rect">
            <a:avLst/>
          </a:prstGeom>
          <a:solidFill>
            <a:schemeClr val="accent3"/>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33" name="Group 32"/>
          <p:cNvGrpSpPr/>
          <p:nvPr userDrawn="1"/>
        </p:nvGrpSpPr>
        <p:grpSpPr>
          <a:xfrm>
            <a:off x="6197601" y="1915867"/>
            <a:ext cx="2540000" cy="537775"/>
            <a:chOff x="609600" y="1276350"/>
            <a:chExt cx="1905000" cy="403331"/>
          </a:xfrm>
        </p:grpSpPr>
        <p:sp>
          <p:nvSpPr>
            <p:cNvPr id="34" name="Rectangle 33"/>
            <p:cNvSpPr/>
            <p:nvPr userDrawn="1"/>
          </p:nvSpPr>
          <p:spPr>
            <a:xfrm>
              <a:off x="609600" y="1276350"/>
              <a:ext cx="1905000" cy="30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r>
                <a:rPr lang="en-US" sz="1865" b="1" dirty="0">
                  <a:solidFill>
                    <a:srgbClr val="FFFFFF"/>
                  </a:solidFill>
                </a:rPr>
                <a:t>Title Goes Here</a:t>
              </a:r>
            </a:p>
          </p:txBody>
        </p:sp>
        <p:sp>
          <p:nvSpPr>
            <p:cNvPr id="35" name="Isosceles Triangle 34"/>
            <p:cNvSpPr/>
            <p:nvPr userDrawn="1"/>
          </p:nvSpPr>
          <p:spPr>
            <a:xfrm rot="10800000">
              <a:off x="1447801" y="1581150"/>
              <a:ext cx="228600" cy="9853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grpSp>
      <p:sp>
        <p:nvSpPr>
          <p:cNvPr id="36" name="Rectangle 35"/>
          <p:cNvSpPr/>
          <p:nvPr userDrawn="1"/>
        </p:nvSpPr>
        <p:spPr>
          <a:xfrm>
            <a:off x="61976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37" name="Text Placeholder 3"/>
          <p:cNvSpPr>
            <a:spLocks noGrp="1"/>
          </p:cNvSpPr>
          <p:nvPr>
            <p:ph type="body" sz="half" idx="22" hasCustomPrompt="1"/>
          </p:nvPr>
        </p:nvSpPr>
        <p:spPr>
          <a:xfrm>
            <a:off x="6324601" y="4089401"/>
            <a:ext cx="2286000" cy="390650"/>
          </a:xfrm>
          <a:prstGeom prst="rect">
            <a:avLst/>
          </a:prstGeom>
        </p:spPr>
        <p:txBody>
          <a:bodyPr wrap="square" lIns="0" tIns="0" rIns="0" bIns="0" anchor="ctr">
            <a:noAutofit/>
          </a:bodyPr>
          <a:lstStyle>
            <a:lvl1pPr marL="0" indent="0" algn="ctr">
              <a:buNone/>
              <a:defRPr sz="1600" b="1" baseline="0">
                <a:solidFill>
                  <a:schemeClr val="accent3"/>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38" name="Text Placeholder 3"/>
          <p:cNvSpPr>
            <a:spLocks noGrp="1"/>
          </p:cNvSpPr>
          <p:nvPr>
            <p:ph type="body" sz="half" idx="23" hasCustomPrompt="1"/>
          </p:nvPr>
        </p:nvSpPr>
        <p:spPr>
          <a:xfrm>
            <a:off x="6324601" y="4486491"/>
            <a:ext cx="2286001" cy="1431710"/>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9" name="Picture Placeholder 7"/>
          <p:cNvSpPr>
            <a:spLocks noGrp="1"/>
          </p:cNvSpPr>
          <p:nvPr>
            <p:ph type="pic" sz="quarter" idx="24" hasCustomPrompt="1"/>
          </p:nvPr>
        </p:nvSpPr>
        <p:spPr>
          <a:xfrm>
            <a:off x="8940768" y="2463800"/>
            <a:ext cx="2560321" cy="1524000"/>
          </a:xfrm>
          <a:prstGeom prst="rect">
            <a:avLst/>
          </a:prstGeom>
          <a:solidFill>
            <a:schemeClr val="accent4"/>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40" name="Group 39"/>
          <p:cNvGrpSpPr/>
          <p:nvPr userDrawn="1"/>
        </p:nvGrpSpPr>
        <p:grpSpPr>
          <a:xfrm>
            <a:off x="8949235" y="1915867"/>
            <a:ext cx="2540000" cy="537775"/>
            <a:chOff x="609600" y="1276350"/>
            <a:chExt cx="1905000" cy="403331"/>
          </a:xfrm>
        </p:grpSpPr>
        <p:sp>
          <p:nvSpPr>
            <p:cNvPr id="41" name="Rectangle 40"/>
            <p:cNvSpPr/>
            <p:nvPr userDrawn="1"/>
          </p:nvSpPr>
          <p:spPr>
            <a:xfrm>
              <a:off x="609600" y="1276350"/>
              <a:ext cx="19050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r>
                <a:rPr lang="en-US" sz="1865" b="1" dirty="0">
                  <a:solidFill>
                    <a:srgbClr val="FFFFFF"/>
                  </a:solidFill>
                </a:rPr>
                <a:t>Title Goes Here</a:t>
              </a:r>
            </a:p>
          </p:txBody>
        </p:sp>
        <p:sp>
          <p:nvSpPr>
            <p:cNvPr id="42" name="Isosceles Triangle 41"/>
            <p:cNvSpPr/>
            <p:nvPr userDrawn="1"/>
          </p:nvSpPr>
          <p:spPr>
            <a:xfrm rot="10800000">
              <a:off x="1447801" y="1581150"/>
              <a:ext cx="228600" cy="9853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grpSp>
      <p:sp>
        <p:nvSpPr>
          <p:cNvPr id="43" name="Rectangle 42"/>
          <p:cNvSpPr/>
          <p:nvPr userDrawn="1"/>
        </p:nvSpPr>
        <p:spPr>
          <a:xfrm>
            <a:off x="8949235"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a:solidFill>
                <a:srgbClr val="FFFFFF"/>
              </a:solidFill>
            </a:endParaRPr>
          </a:p>
        </p:txBody>
      </p:sp>
      <p:sp>
        <p:nvSpPr>
          <p:cNvPr id="44" name="Text Placeholder 3"/>
          <p:cNvSpPr>
            <a:spLocks noGrp="1"/>
          </p:cNvSpPr>
          <p:nvPr>
            <p:ph type="body" sz="half" idx="25" hasCustomPrompt="1"/>
          </p:nvPr>
        </p:nvSpPr>
        <p:spPr>
          <a:xfrm>
            <a:off x="9076235" y="4089401"/>
            <a:ext cx="2286000" cy="390650"/>
          </a:xfrm>
          <a:prstGeom prst="rect">
            <a:avLst/>
          </a:prstGeom>
        </p:spPr>
        <p:txBody>
          <a:bodyPr wrap="square" lIns="0" tIns="0" rIns="0" bIns="0" anchor="ctr">
            <a:noAutofit/>
          </a:bodyPr>
          <a:lstStyle>
            <a:lvl1pPr marL="0" indent="0" algn="ctr">
              <a:buNone/>
              <a:defRPr sz="1600" b="1" baseline="0">
                <a:solidFill>
                  <a:schemeClr val="accent4"/>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45" name="Text Placeholder 3"/>
          <p:cNvSpPr>
            <a:spLocks noGrp="1"/>
          </p:cNvSpPr>
          <p:nvPr>
            <p:ph type="body" sz="half" idx="26" hasCustomPrompt="1"/>
          </p:nvPr>
        </p:nvSpPr>
        <p:spPr>
          <a:xfrm>
            <a:off x="9076236" y="4486491"/>
            <a:ext cx="2286001" cy="1431710"/>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Round Same Side Corner Rectangle 45"/>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47"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48"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49"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animEffect transition="in" filter="fade">
                                      <p:cBhvr>
                                        <p:cTn id="11" dur="500"/>
                                        <p:tgtEl>
                                          <p:spTgt spid="4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wipe(up)">
                                      <p:cBhvr>
                                        <p:cTn id="31" dur="500"/>
                                        <p:tgtEl>
                                          <p:spTgt spid="18">
                                            <p:txEl>
                                              <p:pRg st="0" end="0"/>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wipe(up)">
                                      <p:cBhvr>
                                        <p:cTn id="47" dur="500"/>
                                        <p:tgtEl>
                                          <p:spTgt spid="28">
                                            <p:txEl>
                                              <p:pRg st="0" end="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wipe(up)">
                                      <p:cBhvr>
                                        <p:cTn id="51" dur="500"/>
                                        <p:tgtEl>
                                          <p:spTgt spid="31">
                                            <p:txEl>
                                              <p:pRg st="0" end="0"/>
                                            </p:txEl>
                                          </p:spTgt>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up)">
                                      <p:cBhvr>
                                        <p:cTn id="67" dur="500"/>
                                        <p:tgtEl>
                                          <p:spTgt spid="37">
                                            <p:txEl>
                                              <p:pRg st="0" end="0"/>
                                            </p:tx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38">
                                            <p:txEl>
                                              <p:pRg st="0" end="0"/>
                                            </p:txEl>
                                          </p:spTgt>
                                        </p:tgtEl>
                                        <p:attrNameLst>
                                          <p:attrName>style.visibility</p:attrName>
                                        </p:attrNameLst>
                                      </p:cBhvr>
                                      <p:to>
                                        <p:strVal val="visible"/>
                                      </p:to>
                                    </p:set>
                                    <p:animEffect transition="in" filter="wipe(up)">
                                      <p:cBhvr>
                                        <p:cTn id="71" dur="500"/>
                                        <p:tgtEl>
                                          <p:spTgt spid="38">
                                            <p:txEl>
                                              <p:pRg st="0" end="0"/>
                                            </p:txEl>
                                          </p:spTgt>
                                        </p:tgtEl>
                                      </p:cBhvr>
                                    </p:animEffect>
                                  </p:childTnLst>
                                </p:cTn>
                              </p:par>
                            </p:childTnLst>
                          </p:cTn>
                        </p:par>
                        <p:par>
                          <p:cTn id="72" fill="hold">
                            <p:stCondLst>
                              <p:cond delay="8500"/>
                            </p:stCondLst>
                            <p:childTnLst>
                              <p:par>
                                <p:cTn id="73" presetID="22" presetClass="entr" presetSubtype="1"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up)">
                                      <p:cBhvr>
                                        <p:cTn id="75" dur="500"/>
                                        <p:tgtEl>
                                          <p:spTgt spid="40"/>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down)">
                                      <p:cBhvr>
                                        <p:cTn id="79" dur="500"/>
                                        <p:tgtEl>
                                          <p:spTgt spid="39"/>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down)">
                                      <p:cBhvr>
                                        <p:cTn id="83" dur="500"/>
                                        <p:tgtEl>
                                          <p:spTgt spid="43"/>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44">
                                            <p:txEl>
                                              <p:pRg st="0" end="0"/>
                                            </p:txEl>
                                          </p:spTgt>
                                        </p:tgtEl>
                                        <p:attrNameLst>
                                          <p:attrName>style.visibility</p:attrName>
                                        </p:attrNameLst>
                                      </p:cBhvr>
                                      <p:to>
                                        <p:strVal val="visible"/>
                                      </p:to>
                                    </p:set>
                                    <p:animEffect transition="in" filter="wipe(up)">
                                      <p:cBhvr>
                                        <p:cTn id="87" dur="500"/>
                                        <p:tgtEl>
                                          <p:spTgt spid="44">
                                            <p:txEl>
                                              <p:pRg st="0" end="0"/>
                                            </p:tx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45">
                                            <p:txEl>
                                              <p:pRg st="0" end="0"/>
                                            </p:txEl>
                                          </p:spTgt>
                                        </p:tgtEl>
                                        <p:attrNameLst>
                                          <p:attrName>style.visibility</p:attrName>
                                        </p:attrNameLst>
                                      </p:cBhvr>
                                      <p:to>
                                        <p:strVal val="visible"/>
                                      </p:to>
                                    </p:set>
                                    <p:animEffect transition="in" filter="wipe(up)">
                                      <p:cBhvr>
                                        <p:cTn id="9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4" grpId="0" bldLvl="0" animBg="1"/>
      <p:bldP spid="15" grpId="0" build="p">
        <p:tmplLst>
          <p:tmpl lvl="1">
            <p:tnLst>
              <p:par>
                <p:cTn presetID="22" presetClass="entr" presetSubtype="1"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up)">
                      <p:cBhvr>
                        <p:cTn dur="500"/>
                        <p:tgtEl>
                          <p:spTgt spid="15"/>
                        </p:tgtEl>
                      </p:cBhvr>
                    </p:animEffect>
                  </p:childTnLst>
                </p:cTn>
              </p:par>
            </p:tnLst>
          </p:tmpl>
        </p:tmplLst>
      </p:bldP>
      <p:bldP spid="18" grpId="0" build="p">
        <p:tmplLst>
          <p:tmpl lvl="1">
            <p:tnLst>
              <p:par>
                <p:cTn presetID="22" presetClass="entr" presetSubtype="1"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bldLvl="0" animBg="1"/>
      <p:bldP spid="27" grpId="0" bldLvl="0" animBg="1"/>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31" grpId="0" build="p">
        <p:tmplLst>
          <p:tmpl lvl="1">
            <p:tnLst>
              <p:par>
                <p:cTn presetID="22" presetClass="entr" presetSubtype="1"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ldLvl="0" animBg="1"/>
      <p:bldP spid="36" grpId="0" bldLvl="0" animBg="1"/>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ldLvl="0" animBg="1"/>
      <p:bldP spid="43" grpId="0" bldLvl="0" animBg="1"/>
      <p:bldP spid="44" grpId="0" build="p">
        <p:tmplLst>
          <p:tmpl lvl="1">
            <p:tnLst>
              <p:par>
                <p:cTn presetID="22" presetClass="entr" presetSubtype="1"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up)">
                      <p:cBhvr>
                        <p:cTn dur="500"/>
                        <p:tgtEl>
                          <p:spTgt spid="44"/>
                        </p:tgtEl>
                      </p:cBhvr>
                    </p:animEffect>
                  </p:childTnLst>
                </p:cTn>
              </p:par>
            </p:tnLst>
          </p:tmpl>
        </p:tmplLst>
      </p:bldP>
      <p:bldP spid="45" grpId="0" build="p">
        <p:tmplLst>
          <p:tmpl lvl="1">
            <p:tnLst>
              <p:par>
                <p:cTn presetID="22" presetClass="entr" presetSubtype="1"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up)">
                      <p:cBhvr>
                        <p:cTn dur="500"/>
                        <p:tgtEl>
                          <p:spTgt spid="45"/>
                        </p:tgtEl>
                      </p:cBhvr>
                    </p:animEffect>
                  </p:childTnLst>
                </p:cTn>
              </p:par>
            </p:tnLst>
          </p:tmpl>
        </p:tmplLst>
      </p:bldP>
      <p:bldP spid="48" grpId="0"/>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747517-FF7D-46F7-98B5-3D735865180F}"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5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0" y="1498601"/>
            <a:ext cx="6705600" cy="4910116"/>
          </a:xfrm>
          <a:prstGeom prst="rect">
            <a:avLst/>
          </a:prstGeom>
          <a:solidFill>
            <a:schemeClr val="tx2">
              <a:lumMod val="10000"/>
              <a:lumOff val="90000"/>
            </a:schemeClr>
          </a:solidFill>
          <a:ln w="19050">
            <a:noFill/>
          </a:ln>
        </p:spPr>
        <p:txBody>
          <a:bodyPr tIns="0" bIns="182880" anchor="b"/>
          <a:lstStyle>
            <a:lvl1pPr algn="ctr">
              <a:buNone/>
              <a:defRPr sz="1400" baseline="0">
                <a:solidFill>
                  <a:schemeClr val="tx1">
                    <a:lumMod val="75000"/>
                    <a:lumOff val="25000"/>
                  </a:schemeClr>
                </a:solidFill>
              </a:defRPr>
            </a:lvl1pPr>
          </a:lstStyle>
          <a:p>
            <a:r>
              <a:rPr lang="en-US" dirty="0"/>
              <a:t>Click Icon To Add Image</a:t>
            </a:r>
          </a:p>
        </p:txBody>
      </p:sp>
      <p:sp>
        <p:nvSpPr>
          <p:cNvPr id="11" name="Rectangle 10"/>
          <p:cNvSpPr/>
          <p:nvPr userDrawn="1"/>
        </p:nvSpPr>
        <p:spPr>
          <a:xfrm>
            <a:off x="6705600" y="1498597"/>
            <a:ext cx="2641600" cy="2455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1865" b="1" dirty="0">
              <a:solidFill>
                <a:srgbClr val="FFFFFF"/>
              </a:solidFill>
            </a:endParaRPr>
          </a:p>
        </p:txBody>
      </p:sp>
      <p:sp>
        <p:nvSpPr>
          <p:cNvPr id="40" name="Rectangle 39"/>
          <p:cNvSpPr/>
          <p:nvPr userDrawn="1"/>
        </p:nvSpPr>
        <p:spPr>
          <a:xfrm>
            <a:off x="6705600" y="3953657"/>
            <a:ext cx="2641600" cy="2455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1865" b="1" dirty="0">
              <a:solidFill>
                <a:srgbClr val="FFFFFF"/>
              </a:solidFill>
            </a:endParaRPr>
          </a:p>
        </p:txBody>
      </p:sp>
      <p:sp>
        <p:nvSpPr>
          <p:cNvPr id="47" name="Picture Placeholder 7"/>
          <p:cNvSpPr>
            <a:spLocks noGrp="1"/>
          </p:cNvSpPr>
          <p:nvPr userDrawn="1">
            <p:ph type="pic" sz="quarter" idx="15" hasCustomPrompt="1"/>
          </p:nvPr>
        </p:nvSpPr>
        <p:spPr>
          <a:xfrm>
            <a:off x="9347201" y="1498600"/>
            <a:ext cx="2844800" cy="4910116"/>
          </a:xfrm>
          <a:prstGeom prst="rect">
            <a:avLst/>
          </a:prstGeom>
          <a:solidFill>
            <a:schemeClr val="tx2">
              <a:lumMod val="10000"/>
              <a:lumOff val="90000"/>
            </a:schemeClr>
          </a:solidFill>
          <a:ln w="19050">
            <a:noFill/>
          </a:ln>
        </p:spPr>
        <p:txBody>
          <a:bodyPr tIns="0" bIns="182880" anchor="b"/>
          <a:lstStyle>
            <a:lvl1pPr algn="ctr">
              <a:buNone/>
              <a:defRPr sz="1400" baseline="0">
                <a:solidFill>
                  <a:schemeClr val="tx1">
                    <a:lumMod val="75000"/>
                    <a:lumOff val="25000"/>
                  </a:schemeClr>
                </a:solidFill>
              </a:defRPr>
            </a:lvl1pPr>
          </a:lstStyle>
          <a:p>
            <a:r>
              <a:rPr lang="en-US" dirty="0"/>
              <a:t>Click Icon To Add Image</a:t>
            </a:r>
          </a:p>
        </p:txBody>
      </p:sp>
      <p:sp>
        <p:nvSpPr>
          <p:cNvPr id="49" name="Text Placeholder 3"/>
          <p:cNvSpPr>
            <a:spLocks noGrp="1"/>
          </p:cNvSpPr>
          <p:nvPr>
            <p:ph type="body" sz="half" idx="16" hasCustomPrompt="1"/>
          </p:nvPr>
        </p:nvSpPr>
        <p:spPr>
          <a:xfrm>
            <a:off x="6883401" y="1803401"/>
            <a:ext cx="2286000" cy="39065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50" name="Text Placeholder 3"/>
          <p:cNvSpPr>
            <a:spLocks noGrp="1"/>
          </p:cNvSpPr>
          <p:nvPr>
            <p:ph type="body" sz="half" idx="17" hasCustomPrompt="1"/>
          </p:nvPr>
        </p:nvSpPr>
        <p:spPr>
          <a:xfrm>
            <a:off x="6883401" y="2200491"/>
            <a:ext cx="2286001" cy="1431710"/>
          </a:xfrm>
          <a:prstGeom prst="rect">
            <a:avLst/>
          </a:prstGeom>
        </p:spPr>
        <p:txBody>
          <a:bodyPr wrap="square" lIns="0" tIns="0" rIns="0" bIns="0" anchor="t">
            <a:noAutofit/>
          </a:bodyPr>
          <a:lstStyle>
            <a:lvl1pPr marL="0" indent="0" algn="ctr">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1" name="Text Placeholder 3"/>
          <p:cNvSpPr>
            <a:spLocks noGrp="1"/>
          </p:cNvSpPr>
          <p:nvPr>
            <p:ph type="body" sz="half" idx="18" hasCustomPrompt="1"/>
          </p:nvPr>
        </p:nvSpPr>
        <p:spPr>
          <a:xfrm>
            <a:off x="6883401" y="4251110"/>
            <a:ext cx="2286000" cy="39065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Title Goes Here</a:t>
            </a:r>
          </a:p>
        </p:txBody>
      </p:sp>
      <p:sp>
        <p:nvSpPr>
          <p:cNvPr id="52" name="Text Placeholder 3"/>
          <p:cNvSpPr>
            <a:spLocks noGrp="1"/>
          </p:cNvSpPr>
          <p:nvPr>
            <p:ph type="body" sz="half" idx="19" hasCustomPrompt="1"/>
          </p:nvPr>
        </p:nvSpPr>
        <p:spPr>
          <a:xfrm>
            <a:off x="6883401" y="4648200"/>
            <a:ext cx="2286001" cy="1431710"/>
          </a:xfrm>
          <a:prstGeom prst="rect">
            <a:avLst/>
          </a:prstGeom>
        </p:spPr>
        <p:txBody>
          <a:bodyPr wrap="square" lIns="0" tIns="0" rIns="0" bIns="0" anchor="t">
            <a:noAutofit/>
          </a:bodyPr>
          <a:lstStyle>
            <a:lvl1pPr marL="0" indent="0" algn="ctr">
              <a:buNone/>
              <a:defRPr sz="1465" b="0" baseline="0">
                <a:solidFill>
                  <a:schemeClr val="bg1"/>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14" name="Round Same Side Corner Rectangle 13"/>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15"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18"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Bottom)">
                                      <p:cBhvr>
                                        <p:cTn id="19" dur="500"/>
                                        <p:tgtEl>
                                          <p:spTgt spid="1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animEffect transition="in" filter="wipe(up)">
                                      <p:cBhvr>
                                        <p:cTn id="23" dur="500"/>
                                        <p:tgtEl>
                                          <p:spTgt spid="4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Effect transition="in" filter="wipe(up)">
                                      <p:cBhvr>
                                        <p:cTn id="27" dur="500"/>
                                        <p:tgtEl>
                                          <p:spTgt spid="50">
                                            <p:txEl>
                                              <p:pRg st="0" end="0"/>
                                            </p:txEl>
                                          </p:spTgt>
                                        </p:tgtEl>
                                      </p:cBhvr>
                                    </p:animEffect>
                                  </p:childTnLst>
                                </p:cTn>
                              </p:par>
                            </p:childTnLst>
                          </p:cTn>
                        </p:par>
                        <p:par>
                          <p:cTn id="28" fill="hold">
                            <p:stCondLst>
                              <p:cond delay="3000"/>
                            </p:stCondLst>
                            <p:childTnLst>
                              <p:par>
                                <p:cTn id="29" presetID="12" presetClass="entr" presetSubtype="1"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slide(fromTop)">
                                      <p:cBhvr>
                                        <p:cTn id="31" dur="500"/>
                                        <p:tgtEl>
                                          <p:spTgt spid="40"/>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up)">
                                      <p:cBhvr>
                                        <p:cTn id="35" dur="500"/>
                                        <p:tgtEl>
                                          <p:spTgt spid="51">
                                            <p:txEl>
                                              <p:pRg st="0" end="0"/>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2">
                                            <p:txEl>
                                              <p:pRg st="0" end="0"/>
                                            </p:txEl>
                                          </p:spTgt>
                                        </p:tgtEl>
                                        <p:attrNameLst>
                                          <p:attrName>style.visibility</p:attrName>
                                        </p:attrNameLst>
                                      </p:cBhvr>
                                      <p:to>
                                        <p:strVal val="visible"/>
                                      </p:to>
                                    </p:set>
                                    <p:animEffect transition="in" filter="wipe(up)">
                                      <p:cBhvr>
                                        <p:cTn id="39" dur="500"/>
                                        <p:tgtEl>
                                          <p:spTgt spid="52">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40" grpId="0" bldLvl="0" animBg="1"/>
      <p:bldP spid="47" grpId="0" bldLvl="0" animBg="1"/>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P spid="52" grpId="0" build="p">
        <p:tmplLst>
          <p:tmpl lvl="1">
            <p:tnLst>
              <p:par>
                <p:cTn presetID="22" presetClass="entr" presetSubtype="1"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up)">
                      <p:cBhvr>
                        <p:cTn dur="500"/>
                        <p:tgtEl>
                          <p:spTgt spid="52"/>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5" y="405792"/>
            <a:ext cx="384047" cy="537666"/>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en-US" sz="2665"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3" y="482602"/>
            <a:ext cx="508001" cy="366183"/>
          </a:xfrm>
          <a:prstGeom prst="rect">
            <a:avLst/>
          </a:prstGeom>
        </p:spPr>
        <p:txBody>
          <a:bodyPr anchor="ctr"/>
          <a:lstStyle>
            <a:lvl1pPr algn="ctr">
              <a:defRPr sz="1200" b="1">
                <a:solidFill>
                  <a:schemeClr val="tx1">
                    <a:lumMod val="50000"/>
                    <a:lumOff val="50000"/>
                  </a:schemeClr>
                </a:solidFill>
              </a:defRPr>
            </a:lvl1pPr>
          </a:lstStyle>
          <a:p>
            <a:pPr defTabSz="1374140"/>
            <a:fld id="{C136B7D2-B98C-44FD-8D04-7EC62A564975}" type="slidenum">
              <a:rPr lang="en-US" smtClean="0">
                <a:solidFill>
                  <a:srgbClr val="262626">
                    <a:lumMod val="50000"/>
                    <a:lumOff val="50000"/>
                  </a:srgbClr>
                </a:solidFill>
              </a:rPr>
              <a:t>‹#›</a:t>
            </a:fld>
            <a:endParaRPr lang="en-US" dirty="0">
              <a:solidFill>
                <a:srgbClr val="262626">
                  <a:lumMod val="50000"/>
                  <a:lumOff val="50000"/>
                </a:srgbClr>
              </a:solidFill>
            </a:endParaRPr>
          </a:p>
        </p:txBody>
      </p:sp>
      <p:sp>
        <p:nvSpPr>
          <p:cNvPr id="8" name="Title 1"/>
          <p:cNvSpPr>
            <a:spLocks noGrp="1"/>
          </p:cNvSpPr>
          <p:nvPr>
            <p:ph type="title" hasCustomPrompt="1"/>
          </p:nvPr>
        </p:nvSpPr>
        <p:spPr>
          <a:xfrm>
            <a:off x="812801" y="482600"/>
            <a:ext cx="7518400" cy="471366"/>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812800" y="951922"/>
            <a:ext cx="5486401" cy="267662"/>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3" name="Flowchart: Off-page Connector 2"/>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747517-FF7D-46F7-98B5-3D735865180F}"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C9834-A4C7-4469-8AEC-6310F53199EB}"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001D77E-FF32-404E-9EA4-46A1627E1C12}"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BFB488-F93E-4A51-8B21-C522DD50A349}" type="datetime1">
              <a:rPr lang="en-GB" smtClean="0"/>
              <a:t>13/01/2018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7592" y="-3"/>
            <a:ext cx="8516815" cy="971306"/>
          </a:xfrm>
        </p:spPr>
        <p:txBody>
          <a:bodyPr>
            <a:normAutofit/>
          </a:bodyPr>
          <a:lstStyle>
            <a:lvl1pPr algn="ctr">
              <a:defRPr sz="4000"/>
            </a:lvl1pPr>
          </a:lstStyle>
          <a:p>
            <a:r>
              <a:rPr lang="en-US" smtClean="0"/>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1" name="Group 10"/>
          <p:cNvGrpSpPr/>
          <p:nvPr userDrawn="1"/>
        </p:nvGrpSpPr>
        <p:grpSpPr>
          <a:xfrm>
            <a:off x="283374" y="6329688"/>
            <a:ext cx="426575" cy="449842"/>
            <a:chOff x="8880685" y="3071336"/>
            <a:chExt cx="687003" cy="724475"/>
          </a:xfrm>
        </p:grpSpPr>
        <p:sp>
          <p:nvSpPr>
            <p:cNvPr id="12" name="Hexagon 11"/>
            <p:cNvSpPr/>
            <p:nvPr/>
          </p:nvSpPr>
          <p:spPr>
            <a:xfrm rot="16200000">
              <a:off x="8861949" y="3090072"/>
              <a:ext cx="724475" cy="687003"/>
            </a:xfrm>
            <a:prstGeom prst="hexagon">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9"/>
            <p:cNvSpPr>
              <a:spLocks noEditPoints="1"/>
            </p:cNvSpPr>
            <p:nvPr/>
          </p:nvSpPr>
          <p:spPr bwMode="auto">
            <a:xfrm>
              <a:off x="9023538" y="3256023"/>
              <a:ext cx="401295" cy="35510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en-US" dirty="0"/>
            </a:p>
          </p:txBody>
        </p:sp>
      </p:grpSp>
      <p:sp>
        <p:nvSpPr>
          <p:cNvPr id="14" name="TextBox 13"/>
          <p:cNvSpPr txBox="1"/>
          <p:nvPr userDrawn="1"/>
        </p:nvSpPr>
        <p:spPr>
          <a:xfrm>
            <a:off x="709949" y="6471754"/>
            <a:ext cx="2336281" cy="307777"/>
          </a:xfrm>
          <a:prstGeom prst="rect">
            <a:avLst/>
          </a:prstGeom>
          <a:noFill/>
        </p:spPr>
        <p:txBody>
          <a:bodyPr wrap="none" rtlCol="0">
            <a:spAutoFit/>
          </a:bodyPr>
          <a:lstStyle/>
          <a:p>
            <a:r>
              <a:rPr lang="en-US" sz="1400" smtClean="0">
                <a:solidFill>
                  <a:schemeClr val="tx2">
                    <a:lumMod val="60000"/>
                    <a:lumOff val="40000"/>
                  </a:schemeClr>
                </a:solidFill>
                <a:latin typeface="+mj-lt"/>
              </a:rPr>
              <a:t>Plus Presentation</a:t>
            </a:r>
            <a:r>
              <a:rPr lang="en-US" sz="1400" baseline="0" smtClean="0">
                <a:solidFill>
                  <a:schemeClr val="tx2">
                    <a:lumMod val="60000"/>
                    <a:lumOff val="40000"/>
                  </a:schemeClr>
                </a:solidFill>
                <a:latin typeface="+mj-lt"/>
              </a:rPr>
              <a:t> Template</a:t>
            </a:r>
            <a:endParaRPr lang="en-GB" sz="1400">
              <a:solidFill>
                <a:schemeClr val="tx2">
                  <a:lumMod val="60000"/>
                  <a:lumOff val="40000"/>
                </a:schemeClr>
              </a:solidFill>
              <a:latin typeface="+mj-lt"/>
            </a:endParaRPr>
          </a:p>
        </p:txBody>
      </p:sp>
      <p:sp>
        <p:nvSpPr>
          <p:cNvPr id="15"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16" name="Flowchart: Off-page Connector 15"/>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7AFEE-4AB3-4FB8-ABF0-6A817279A3B8}"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C9834-A4C7-4469-8AEC-6310F53199EB}"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D4109-E882-4A0B-B28E-A5E9B463A935}"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3933E4-FB75-4D6E-80DC-3CAC02B17787}"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F1BDEC-4CF6-4B33-8401-8DBCEC102F6C}"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3" name="Flowchart: Off-page Connector 2"/>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747517-FF7D-46F7-98B5-3D735865180F}"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C9834-A4C7-4469-8AEC-6310F53199EB}"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001D77E-FF32-404E-9EA4-46A1627E1C12}"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BFB488-F93E-4A51-8B21-C522DD50A349}" type="datetime1">
              <a:rPr lang="en-GB" smtClean="0"/>
              <a:t>13/01/2018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7592" y="-3"/>
            <a:ext cx="8516815" cy="971306"/>
          </a:xfrm>
        </p:spPr>
        <p:txBody>
          <a:bodyPr>
            <a:normAutofit/>
          </a:bodyPr>
          <a:lstStyle>
            <a:lvl1pPr algn="ctr">
              <a:defRPr sz="4000"/>
            </a:lvl1pPr>
          </a:lstStyle>
          <a:p>
            <a:r>
              <a:rPr lang="en-US" smtClean="0"/>
              <a:t>Click to edit Master title style</a:t>
            </a:r>
            <a:endParaRPr lang="en-GB"/>
          </a:p>
        </p:txBody>
      </p:sp>
      <p:sp>
        <p:nvSpPr>
          <p:cNvPr id="11"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1" name="Group 10"/>
          <p:cNvGrpSpPr/>
          <p:nvPr userDrawn="1"/>
        </p:nvGrpSpPr>
        <p:grpSpPr>
          <a:xfrm>
            <a:off x="283374" y="6329688"/>
            <a:ext cx="426575" cy="449842"/>
            <a:chOff x="8880685" y="3071336"/>
            <a:chExt cx="687003" cy="724475"/>
          </a:xfrm>
        </p:grpSpPr>
        <p:sp>
          <p:nvSpPr>
            <p:cNvPr id="12" name="Hexagon 11"/>
            <p:cNvSpPr/>
            <p:nvPr/>
          </p:nvSpPr>
          <p:spPr>
            <a:xfrm rot="16200000">
              <a:off x="8861949" y="3090072"/>
              <a:ext cx="724475" cy="687003"/>
            </a:xfrm>
            <a:prstGeom prst="hexagon">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9"/>
            <p:cNvSpPr>
              <a:spLocks noEditPoints="1"/>
            </p:cNvSpPr>
            <p:nvPr/>
          </p:nvSpPr>
          <p:spPr bwMode="auto">
            <a:xfrm>
              <a:off x="9023538" y="3256023"/>
              <a:ext cx="401295" cy="35510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en-US" dirty="0"/>
            </a:p>
          </p:txBody>
        </p:sp>
      </p:grpSp>
      <p:sp>
        <p:nvSpPr>
          <p:cNvPr id="14" name="TextBox 13"/>
          <p:cNvSpPr txBox="1"/>
          <p:nvPr userDrawn="1"/>
        </p:nvSpPr>
        <p:spPr>
          <a:xfrm>
            <a:off x="709949" y="6471754"/>
            <a:ext cx="2336281" cy="307777"/>
          </a:xfrm>
          <a:prstGeom prst="rect">
            <a:avLst/>
          </a:prstGeom>
          <a:noFill/>
        </p:spPr>
        <p:txBody>
          <a:bodyPr wrap="none" rtlCol="0">
            <a:spAutoFit/>
          </a:bodyPr>
          <a:lstStyle/>
          <a:p>
            <a:r>
              <a:rPr lang="en-US" sz="1400" smtClean="0">
                <a:solidFill>
                  <a:schemeClr val="tx2">
                    <a:lumMod val="60000"/>
                    <a:lumOff val="40000"/>
                  </a:schemeClr>
                </a:solidFill>
                <a:latin typeface="+mj-lt"/>
              </a:rPr>
              <a:t>Plus Presentation</a:t>
            </a:r>
            <a:r>
              <a:rPr lang="en-US" sz="1400" baseline="0" smtClean="0">
                <a:solidFill>
                  <a:schemeClr val="tx2">
                    <a:lumMod val="60000"/>
                    <a:lumOff val="40000"/>
                  </a:schemeClr>
                </a:solidFill>
                <a:latin typeface="+mj-lt"/>
              </a:rPr>
              <a:t> Template</a:t>
            </a:r>
            <a:endParaRPr lang="en-GB" sz="1400">
              <a:solidFill>
                <a:schemeClr val="tx2">
                  <a:lumMod val="60000"/>
                  <a:lumOff val="40000"/>
                </a:schemeClr>
              </a:solidFill>
              <a:latin typeface="+mj-lt"/>
            </a:endParaRPr>
          </a:p>
        </p:txBody>
      </p:sp>
      <p:sp>
        <p:nvSpPr>
          <p:cNvPr id="15"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16" name="Flowchart: Off-page Connector 15"/>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001D77E-FF32-404E-9EA4-46A1627E1C12}"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7AFEE-4AB3-4FB8-ABF0-6A817279A3B8}"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D4109-E882-4A0B-B28E-A5E9B463A935}"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3933E4-FB75-4D6E-80DC-3CAC02B17787}"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F1BDEC-4CF6-4B33-8401-8DBCEC102F6C}"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524000" y="669926"/>
            <a:ext cx="9144000" cy="535812"/>
          </a:xfrm>
        </p:spPr>
        <p:txBody>
          <a:bodyPr>
            <a:normAutofit/>
          </a:bodyPr>
          <a:lstStyle>
            <a:lvl1pPr algn="ctr">
              <a:defRPr sz="4000" b="0"/>
            </a:lvl1pPr>
          </a:lstStyle>
          <a:p>
            <a:r>
              <a:rPr lang="en-US" dirty="0" smtClean="0"/>
              <a:t>Click to edit Master title style</a:t>
            </a:r>
            <a:endParaRPr lang="en-GB" dirty="0"/>
          </a:p>
        </p:txBody>
      </p:sp>
      <p:sp>
        <p:nvSpPr>
          <p:cNvPr id="18" name="Text Placeholder 17"/>
          <p:cNvSpPr>
            <a:spLocks noGrp="1"/>
          </p:cNvSpPr>
          <p:nvPr>
            <p:ph type="body" sz="quarter" idx="14" hasCustomPrompt="1"/>
          </p:nvPr>
        </p:nvSpPr>
        <p:spPr>
          <a:xfrm>
            <a:off x="1524000" y="2998770"/>
            <a:ext cx="2971800" cy="812800"/>
          </a:xfrm>
        </p:spPr>
        <p:txBody>
          <a:bodyPr lIns="0" tIns="0" rIns="0" bIns="0">
            <a:normAutofit/>
          </a:bodyPr>
          <a:lstStyle>
            <a:lvl1pPr marL="0" indent="0">
              <a:lnSpc>
                <a:spcPts val="1700"/>
              </a:lnSpc>
              <a:buNone/>
              <a:defRPr sz="950">
                <a:solidFill>
                  <a:schemeClr val="accent6"/>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9" name="Text Placeholder 17"/>
          <p:cNvSpPr>
            <a:spLocks noGrp="1"/>
          </p:cNvSpPr>
          <p:nvPr>
            <p:ph type="body" sz="quarter" idx="15" hasCustomPrompt="1"/>
          </p:nvPr>
        </p:nvSpPr>
        <p:spPr>
          <a:xfrm>
            <a:off x="7404100" y="3000340"/>
            <a:ext cx="2971800" cy="812800"/>
          </a:xfrm>
        </p:spPr>
        <p:txBody>
          <a:bodyPr lIns="0" tIns="0" rIns="0" bIns="0">
            <a:normAutofit/>
          </a:bodyPr>
          <a:lstStyle>
            <a:lvl1pPr marL="0" indent="0">
              <a:lnSpc>
                <a:spcPts val="1700"/>
              </a:lnSpc>
              <a:buNone/>
              <a:defRPr sz="950">
                <a:solidFill>
                  <a:schemeClr val="bg1"/>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21" name="Content Placeholder 20"/>
          <p:cNvSpPr>
            <a:spLocks noGrp="1"/>
          </p:cNvSpPr>
          <p:nvPr>
            <p:ph sz="quarter" idx="16" hasCustomPrompt="1"/>
          </p:nvPr>
        </p:nvSpPr>
        <p:spPr>
          <a:xfrm>
            <a:off x="1524000" y="2547522"/>
            <a:ext cx="4711700" cy="292100"/>
          </a:xfrm>
        </p:spPr>
        <p:txBody>
          <a:bodyPr lIns="0" tIns="0" rIns="0" bIns="0">
            <a:normAutofit/>
          </a:bodyPr>
          <a:lstStyle>
            <a:lvl1pPr marL="0" indent="0">
              <a:buNone/>
              <a:defRPr sz="1400">
                <a:solidFill>
                  <a:schemeClr val="accent1"/>
                </a:solidFill>
              </a:defRPr>
            </a:lvl1pPr>
          </a:lstStyle>
          <a:p>
            <a:pPr lvl="0"/>
            <a:r>
              <a:rPr lang="en-GB" dirty="0" smtClean="0"/>
              <a:t>Click to edit Content Heading</a:t>
            </a:r>
          </a:p>
        </p:txBody>
      </p:sp>
      <p:sp>
        <p:nvSpPr>
          <p:cNvPr id="22" name="Content Placeholder 20"/>
          <p:cNvSpPr>
            <a:spLocks noGrp="1"/>
          </p:cNvSpPr>
          <p:nvPr>
            <p:ph sz="quarter" idx="17" hasCustomPrompt="1"/>
          </p:nvPr>
        </p:nvSpPr>
        <p:spPr>
          <a:xfrm>
            <a:off x="6534150" y="2547522"/>
            <a:ext cx="4133850" cy="292100"/>
          </a:xfrm>
        </p:spPr>
        <p:txBody>
          <a:bodyPr lIns="0" tIns="0" rIns="0" bIns="0">
            <a:normAutofit/>
          </a:bodyPr>
          <a:lstStyle>
            <a:lvl1pPr marL="0" indent="0">
              <a:buNone/>
              <a:defRPr sz="1400">
                <a:solidFill>
                  <a:schemeClr val="bg1"/>
                </a:solidFill>
              </a:defRPr>
            </a:lvl1pPr>
          </a:lstStyle>
          <a:p>
            <a:pPr lvl="0"/>
            <a:r>
              <a:rPr lang="en-GB" dirty="0" smtClean="0"/>
              <a:t>Click to edit Content Heading</a:t>
            </a:r>
          </a:p>
        </p:txBody>
      </p:sp>
      <p:sp>
        <p:nvSpPr>
          <p:cNvPr id="23"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400"/>
              </a:lnSpc>
              <a:buNone/>
              <a:defRPr sz="1000">
                <a:solidFill>
                  <a:schemeClr val="accent6"/>
                </a:solidFill>
              </a:defRPr>
            </a:lvl1pPr>
          </a:lstStyle>
          <a:p>
            <a:pPr lvl="0"/>
            <a:r>
              <a:rPr lang="en-GB" dirty="0" smtClean="0"/>
              <a:t>write your relevant text here</a:t>
            </a:r>
          </a:p>
        </p:txBody>
      </p:sp>
    </p:spTree>
    <p:extLst>
      <p:ext uri="{BB962C8B-B14F-4D97-AF65-F5344CB8AC3E}">
        <p14:creationId xmlns:p14="http://schemas.microsoft.com/office/powerpoint/2010/main" val="85142422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524000" y="669926"/>
            <a:ext cx="9144000" cy="535812"/>
          </a:xfrm>
        </p:spPr>
        <p:txBody>
          <a:bodyPr>
            <a:normAutofit/>
          </a:bodyPr>
          <a:lstStyle>
            <a:lvl1pPr algn="ctr">
              <a:defRPr sz="4000" b="0"/>
            </a:lvl1pPr>
          </a:lstStyle>
          <a:p>
            <a:r>
              <a:rPr lang="en-US" dirty="0" smtClean="0"/>
              <a:t>Click to edit Master title style</a:t>
            </a:r>
            <a:endParaRPr lang="en-GB" dirty="0"/>
          </a:p>
        </p:txBody>
      </p:sp>
      <p:sp>
        <p:nvSpPr>
          <p:cNvPr id="23"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400"/>
              </a:lnSpc>
              <a:buNone/>
              <a:defRPr sz="1000">
                <a:solidFill>
                  <a:schemeClr val="accent6"/>
                </a:solidFill>
              </a:defRPr>
            </a:lvl1pPr>
          </a:lstStyle>
          <a:p>
            <a:pPr lvl="0"/>
            <a:r>
              <a:rPr lang="en-GB" dirty="0" smtClean="0"/>
              <a:t>write your relevant text here</a:t>
            </a:r>
          </a:p>
        </p:txBody>
      </p:sp>
      <p:sp>
        <p:nvSpPr>
          <p:cNvPr id="8" name="Picture Placeholder 6"/>
          <p:cNvSpPr>
            <a:spLocks noGrp="1"/>
          </p:cNvSpPr>
          <p:nvPr>
            <p:ph type="pic" sz="quarter" idx="19"/>
          </p:nvPr>
        </p:nvSpPr>
        <p:spPr>
          <a:xfrm>
            <a:off x="0" y="2052568"/>
            <a:ext cx="2984500" cy="1909832"/>
          </a:xfrm>
          <a:prstGeom prst="rect">
            <a:avLst/>
          </a:prstGeom>
          <a:noFill/>
          <a:ln w="57150">
            <a:noFill/>
          </a:ln>
        </p:spPr>
        <p:txBody>
          <a:bodyPr>
            <a:normAutofit/>
          </a:bodyPr>
          <a:lstStyle>
            <a:lvl1pPr>
              <a:defRPr sz="1400"/>
            </a:lvl1pPr>
          </a:lstStyle>
          <a:p>
            <a:endParaRPr lang="en-GB" dirty="0"/>
          </a:p>
        </p:txBody>
      </p:sp>
      <p:sp>
        <p:nvSpPr>
          <p:cNvPr id="42" name="Picture Placeholder 6"/>
          <p:cNvSpPr>
            <a:spLocks noGrp="1"/>
          </p:cNvSpPr>
          <p:nvPr>
            <p:ph type="pic" sz="quarter" idx="22"/>
          </p:nvPr>
        </p:nvSpPr>
        <p:spPr>
          <a:xfrm>
            <a:off x="3069167" y="2052568"/>
            <a:ext cx="2984500" cy="1909832"/>
          </a:xfrm>
          <a:prstGeom prst="rect">
            <a:avLst/>
          </a:prstGeom>
          <a:noFill/>
          <a:ln w="57150">
            <a:noFill/>
          </a:ln>
        </p:spPr>
        <p:txBody>
          <a:bodyPr>
            <a:normAutofit/>
          </a:bodyPr>
          <a:lstStyle>
            <a:lvl1pPr>
              <a:defRPr sz="1400"/>
            </a:lvl1pPr>
          </a:lstStyle>
          <a:p>
            <a:endParaRPr lang="en-GB" dirty="0"/>
          </a:p>
        </p:txBody>
      </p:sp>
      <p:sp>
        <p:nvSpPr>
          <p:cNvPr id="43" name="Picture Placeholder 6"/>
          <p:cNvSpPr>
            <a:spLocks noGrp="1"/>
          </p:cNvSpPr>
          <p:nvPr>
            <p:ph type="pic" sz="quarter" idx="23"/>
          </p:nvPr>
        </p:nvSpPr>
        <p:spPr>
          <a:xfrm>
            <a:off x="6138334" y="2052568"/>
            <a:ext cx="2984500" cy="1909832"/>
          </a:xfrm>
          <a:prstGeom prst="rect">
            <a:avLst/>
          </a:prstGeom>
          <a:noFill/>
          <a:ln w="57150">
            <a:noFill/>
          </a:ln>
        </p:spPr>
        <p:txBody>
          <a:bodyPr>
            <a:normAutofit/>
          </a:bodyPr>
          <a:lstStyle>
            <a:lvl1pPr>
              <a:defRPr sz="1400"/>
            </a:lvl1pPr>
          </a:lstStyle>
          <a:p>
            <a:endParaRPr lang="en-GB" dirty="0"/>
          </a:p>
        </p:txBody>
      </p:sp>
      <p:sp>
        <p:nvSpPr>
          <p:cNvPr id="44" name="Picture Placeholder 6"/>
          <p:cNvSpPr>
            <a:spLocks noGrp="1"/>
          </p:cNvSpPr>
          <p:nvPr>
            <p:ph type="pic" sz="quarter" idx="24"/>
          </p:nvPr>
        </p:nvSpPr>
        <p:spPr>
          <a:xfrm>
            <a:off x="9207500" y="2052568"/>
            <a:ext cx="2984500" cy="1909832"/>
          </a:xfrm>
          <a:prstGeom prst="rect">
            <a:avLst/>
          </a:prstGeom>
          <a:noFill/>
          <a:ln w="57150">
            <a:noFill/>
          </a:ln>
        </p:spPr>
        <p:txBody>
          <a:bodyPr>
            <a:normAutofit/>
          </a:bodyPr>
          <a:lstStyle>
            <a:lvl1pPr>
              <a:defRPr sz="1400"/>
            </a:lvl1pPr>
          </a:lstStyle>
          <a:p>
            <a:endParaRPr lang="en-GB" dirty="0"/>
          </a:p>
        </p:txBody>
      </p:sp>
      <p:sp>
        <p:nvSpPr>
          <p:cNvPr id="45" name="Picture Placeholder 6"/>
          <p:cNvSpPr>
            <a:spLocks noGrp="1"/>
          </p:cNvSpPr>
          <p:nvPr>
            <p:ph type="pic" sz="quarter" idx="25"/>
          </p:nvPr>
        </p:nvSpPr>
        <p:spPr>
          <a:xfrm>
            <a:off x="0" y="4033768"/>
            <a:ext cx="2984500" cy="1909832"/>
          </a:xfrm>
          <a:prstGeom prst="rect">
            <a:avLst/>
          </a:prstGeom>
          <a:noFill/>
          <a:ln w="57150">
            <a:noFill/>
          </a:ln>
        </p:spPr>
        <p:txBody>
          <a:bodyPr>
            <a:normAutofit/>
          </a:bodyPr>
          <a:lstStyle>
            <a:lvl1pPr>
              <a:defRPr sz="1400"/>
            </a:lvl1pPr>
          </a:lstStyle>
          <a:p>
            <a:endParaRPr lang="en-GB" dirty="0"/>
          </a:p>
        </p:txBody>
      </p:sp>
      <p:sp>
        <p:nvSpPr>
          <p:cNvPr id="46" name="Picture Placeholder 6"/>
          <p:cNvSpPr>
            <a:spLocks noGrp="1"/>
          </p:cNvSpPr>
          <p:nvPr>
            <p:ph type="pic" sz="quarter" idx="26"/>
          </p:nvPr>
        </p:nvSpPr>
        <p:spPr>
          <a:xfrm>
            <a:off x="3069167" y="4033768"/>
            <a:ext cx="2984500" cy="1909832"/>
          </a:xfrm>
          <a:prstGeom prst="rect">
            <a:avLst/>
          </a:prstGeom>
          <a:noFill/>
          <a:ln w="57150">
            <a:noFill/>
          </a:ln>
        </p:spPr>
        <p:txBody>
          <a:bodyPr>
            <a:normAutofit/>
          </a:bodyPr>
          <a:lstStyle>
            <a:lvl1pPr>
              <a:defRPr sz="1400"/>
            </a:lvl1pPr>
          </a:lstStyle>
          <a:p>
            <a:endParaRPr lang="en-GB" dirty="0"/>
          </a:p>
        </p:txBody>
      </p:sp>
      <p:sp>
        <p:nvSpPr>
          <p:cNvPr id="47" name="Picture Placeholder 6"/>
          <p:cNvSpPr>
            <a:spLocks noGrp="1"/>
          </p:cNvSpPr>
          <p:nvPr>
            <p:ph type="pic" sz="quarter" idx="27"/>
          </p:nvPr>
        </p:nvSpPr>
        <p:spPr>
          <a:xfrm>
            <a:off x="6138334" y="4033768"/>
            <a:ext cx="2984500" cy="1909832"/>
          </a:xfrm>
          <a:prstGeom prst="rect">
            <a:avLst/>
          </a:prstGeom>
          <a:noFill/>
          <a:ln w="57150">
            <a:noFill/>
          </a:ln>
        </p:spPr>
        <p:txBody>
          <a:bodyPr>
            <a:normAutofit/>
          </a:bodyPr>
          <a:lstStyle>
            <a:lvl1pPr>
              <a:defRPr sz="1400"/>
            </a:lvl1pPr>
          </a:lstStyle>
          <a:p>
            <a:endParaRPr lang="en-GB" dirty="0"/>
          </a:p>
        </p:txBody>
      </p:sp>
      <p:sp>
        <p:nvSpPr>
          <p:cNvPr id="48" name="Picture Placeholder 6"/>
          <p:cNvSpPr>
            <a:spLocks noGrp="1"/>
          </p:cNvSpPr>
          <p:nvPr>
            <p:ph type="pic" sz="quarter" idx="28"/>
          </p:nvPr>
        </p:nvSpPr>
        <p:spPr>
          <a:xfrm>
            <a:off x="9207500" y="4033768"/>
            <a:ext cx="2984500" cy="1909832"/>
          </a:xfrm>
          <a:prstGeom prst="rect">
            <a:avLst/>
          </a:prstGeom>
          <a:noFill/>
          <a:ln w="57150">
            <a:noFill/>
          </a:ln>
        </p:spPr>
        <p:txBody>
          <a:bodyPr>
            <a:normAutofit/>
          </a:bodyPr>
          <a:lstStyle>
            <a:lvl1pPr>
              <a:defRPr sz="1400"/>
            </a:lvl1pPr>
          </a:lstStyle>
          <a:p>
            <a:endParaRPr lang="en-GB" dirty="0"/>
          </a:p>
        </p:txBody>
      </p:sp>
      <p:sp>
        <p:nvSpPr>
          <p:cNvPr id="26" name="Text Placeholder 17"/>
          <p:cNvSpPr>
            <a:spLocks noGrp="1"/>
          </p:cNvSpPr>
          <p:nvPr>
            <p:ph type="body" sz="quarter" idx="21" hasCustomPrompt="1"/>
          </p:nvPr>
        </p:nvSpPr>
        <p:spPr>
          <a:xfrm>
            <a:off x="1227650" y="3538403"/>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53" name="Text Placeholder 17"/>
          <p:cNvSpPr>
            <a:spLocks noGrp="1"/>
          </p:cNvSpPr>
          <p:nvPr>
            <p:ph type="body" sz="quarter" idx="29" hasCustomPrompt="1"/>
          </p:nvPr>
        </p:nvSpPr>
        <p:spPr>
          <a:xfrm>
            <a:off x="1227650" y="5535546"/>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57" name="Text Placeholder 17"/>
          <p:cNvSpPr>
            <a:spLocks noGrp="1"/>
          </p:cNvSpPr>
          <p:nvPr>
            <p:ph type="body" sz="quarter" idx="30" hasCustomPrompt="1"/>
          </p:nvPr>
        </p:nvSpPr>
        <p:spPr>
          <a:xfrm>
            <a:off x="4339150" y="3538403"/>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58" name="Text Placeholder 17"/>
          <p:cNvSpPr>
            <a:spLocks noGrp="1"/>
          </p:cNvSpPr>
          <p:nvPr>
            <p:ph type="body" sz="quarter" idx="31" hasCustomPrompt="1"/>
          </p:nvPr>
        </p:nvSpPr>
        <p:spPr>
          <a:xfrm>
            <a:off x="4339150" y="5535546"/>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59" name="Text Placeholder 17"/>
          <p:cNvSpPr>
            <a:spLocks noGrp="1"/>
          </p:cNvSpPr>
          <p:nvPr>
            <p:ph type="body" sz="quarter" idx="32" hasCustomPrompt="1"/>
          </p:nvPr>
        </p:nvSpPr>
        <p:spPr>
          <a:xfrm>
            <a:off x="7361767" y="3538403"/>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60" name="Text Placeholder 17"/>
          <p:cNvSpPr>
            <a:spLocks noGrp="1"/>
          </p:cNvSpPr>
          <p:nvPr>
            <p:ph type="body" sz="quarter" idx="33" hasCustomPrompt="1"/>
          </p:nvPr>
        </p:nvSpPr>
        <p:spPr>
          <a:xfrm>
            <a:off x="7361767" y="5535546"/>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61" name="Text Placeholder 17"/>
          <p:cNvSpPr>
            <a:spLocks noGrp="1"/>
          </p:cNvSpPr>
          <p:nvPr>
            <p:ph type="body" sz="quarter" idx="34" hasCustomPrompt="1"/>
          </p:nvPr>
        </p:nvSpPr>
        <p:spPr>
          <a:xfrm>
            <a:off x="10473267" y="3538403"/>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62" name="Text Placeholder 17"/>
          <p:cNvSpPr>
            <a:spLocks noGrp="1"/>
          </p:cNvSpPr>
          <p:nvPr>
            <p:ph type="body" sz="quarter" idx="35" hasCustomPrompt="1"/>
          </p:nvPr>
        </p:nvSpPr>
        <p:spPr>
          <a:xfrm>
            <a:off x="10473267" y="5535546"/>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Tree>
    <p:extLst>
      <p:ext uri="{BB962C8B-B14F-4D97-AF65-F5344CB8AC3E}">
        <p14:creationId xmlns:p14="http://schemas.microsoft.com/office/powerpoint/2010/main" val="399080413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25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par>
                          <p:cTn id="28" fill="hold">
                            <p:stCondLst>
                              <p:cond delay="3000"/>
                            </p:stCondLst>
                            <p:childTnLst>
                              <p:par>
                                <p:cTn id="29" presetID="10" presetClass="entr" presetSubtype="0" fill="hold" grpId="0" nodeType="afterEffect" nodePh="1">
                                  <p:stCondLst>
                                    <p:cond delay="0"/>
                                  </p:stCondLst>
                                  <p:endCondLst>
                                    <p:cond evt="begin" delay="0">
                                      <p:tn val="29"/>
                                    </p:cond>
                                  </p:end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childTnLst>
                          </p:cTn>
                        </p:par>
                        <p:par>
                          <p:cTn id="32" fill="hold">
                            <p:stCondLst>
                              <p:cond delay="35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par>
                          <p:cTn id="36" fill="hold">
                            <p:stCondLst>
                              <p:cond delay="4000"/>
                            </p:stCondLst>
                            <p:childTnLst>
                              <p:par>
                                <p:cTn id="37" presetID="10" presetClass="entr" presetSubtype="0" fill="hold" grpId="0" nodeType="afterEffect" nodePh="1">
                                  <p:stCondLst>
                                    <p:cond delay="0"/>
                                  </p:stCondLst>
                                  <p:endCondLst>
                                    <p:cond evt="begin" delay="0">
                                      <p:tn val="37"/>
                                    </p:cond>
                                  </p:end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childTnLst>
                          </p:cTn>
                        </p:par>
                        <p:par>
                          <p:cTn id="40" fill="hold">
                            <p:stCondLst>
                              <p:cond delay="4500"/>
                            </p:stCondLst>
                            <p:childTnLst>
                              <p:par>
                                <p:cTn id="41" presetID="10" presetClass="entr" presetSubtype="0" fill="hold" grpId="0" nodeType="afterEffect" nodePh="1">
                                  <p:stCondLst>
                                    <p:cond delay="0"/>
                                  </p:stCondLst>
                                  <p:endCondLst>
                                    <p:cond evt="begin" delay="0">
                                      <p:tn val="41"/>
                                    </p:cond>
                                  </p:end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8" grpId="0"/>
      <p:bldP spid="42" grpId="0"/>
      <p:bldP spid="43" grpId="0"/>
      <p:bldP spid="44" grpId="0"/>
      <p:bldP spid="45" grpId="0"/>
      <p:bldP spid="46" grpId="0"/>
      <p:bldP spid="47" grpId="0"/>
      <p:bldP spid="48" grpId="0"/>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Rectangle 1"/>
          <p:cNvSpPr/>
          <p:nvPr userDrawn="1"/>
        </p:nvSpPr>
        <p:spPr>
          <a:xfrm>
            <a:off x="1" y="5943600"/>
            <a:ext cx="12192000" cy="682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6" name="Title 15"/>
          <p:cNvSpPr>
            <a:spLocks noGrp="1"/>
          </p:cNvSpPr>
          <p:nvPr>
            <p:ph type="title"/>
          </p:nvPr>
        </p:nvSpPr>
        <p:spPr>
          <a:xfrm>
            <a:off x="1524000" y="669926"/>
            <a:ext cx="9144000" cy="535812"/>
          </a:xfrm>
        </p:spPr>
        <p:txBody>
          <a:bodyPr>
            <a:normAutofit/>
          </a:bodyPr>
          <a:lstStyle>
            <a:lvl1pPr algn="ctr">
              <a:defRPr sz="4000" b="0"/>
            </a:lvl1pPr>
          </a:lstStyle>
          <a:p>
            <a:r>
              <a:rPr lang="en-US" dirty="0" smtClean="0"/>
              <a:t>Click to edit Master title style</a:t>
            </a:r>
            <a:endParaRPr lang="en-GB" dirty="0"/>
          </a:p>
        </p:txBody>
      </p:sp>
      <p:sp>
        <p:nvSpPr>
          <p:cNvPr id="23"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400"/>
              </a:lnSpc>
              <a:buNone/>
              <a:defRPr sz="1000">
                <a:solidFill>
                  <a:schemeClr val="accent6"/>
                </a:solidFill>
              </a:defRPr>
            </a:lvl1pPr>
          </a:lstStyle>
          <a:p>
            <a:pPr lvl="0"/>
            <a:r>
              <a:rPr lang="en-GB" dirty="0" smtClean="0"/>
              <a:t>write your relevant text here</a:t>
            </a:r>
          </a:p>
        </p:txBody>
      </p:sp>
      <p:sp>
        <p:nvSpPr>
          <p:cNvPr id="43" name="Picture Placeholder 6"/>
          <p:cNvSpPr>
            <a:spLocks noGrp="1"/>
          </p:cNvSpPr>
          <p:nvPr>
            <p:ph type="pic" sz="quarter" idx="23"/>
          </p:nvPr>
        </p:nvSpPr>
        <p:spPr>
          <a:xfrm>
            <a:off x="6138334" y="2966968"/>
            <a:ext cx="2984500" cy="1909832"/>
          </a:xfrm>
          <a:prstGeom prst="rect">
            <a:avLst/>
          </a:prstGeom>
          <a:noFill/>
          <a:ln w="57150">
            <a:noFill/>
          </a:ln>
        </p:spPr>
        <p:txBody>
          <a:bodyPr>
            <a:normAutofit/>
          </a:bodyPr>
          <a:lstStyle>
            <a:lvl1pPr>
              <a:defRPr sz="1400"/>
            </a:lvl1pPr>
          </a:lstStyle>
          <a:p>
            <a:endParaRPr lang="en-GB" dirty="0"/>
          </a:p>
        </p:txBody>
      </p:sp>
      <p:sp>
        <p:nvSpPr>
          <p:cNvPr id="44" name="Picture Placeholder 6"/>
          <p:cNvSpPr>
            <a:spLocks noGrp="1"/>
          </p:cNvSpPr>
          <p:nvPr>
            <p:ph type="pic" sz="quarter" idx="24"/>
          </p:nvPr>
        </p:nvSpPr>
        <p:spPr>
          <a:xfrm>
            <a:off x="9207500" y="2966968"/>
            <a:ext cx="2984500" cy="1909832"/>
          </a:xfrm>
          <a:prstGeom prst="rect">
            <a:avLst/>
          </a:prstGeom>
          <a:noFill/>
          <a:ln w="57150">
            <a:noFill/>
          </a:ln>
        </p:spPr>
        <p:txBody>
          <a:bodyPr>
            <a:normAutofit/>
          </a:bodyPr>
          <a:lstStyle>
            <a:lvl1pPr>
              <a:defRPr sz="1400"/>
            </a:lvl1pPr>
          </a:lstStyle>
          <a:p>
            <a:endParaRPr lang="en-GB" dirty="0"/>
          </a:p>
        </p:txBody>
      </p:sp>
      <p:sp>
        <p:nvSpPr>
          <p:cNvPr id="45" name="Picture Placeholder 6"/>
          <p:cNvSpPr>
            <a:spLocks noGrp="1"/>
          </p:cNvSpPr>
          <p:nvPr>
            <p:ph type="pic" sz="quarter" idx="25"/>
          </p:nvPr>
        </p:nvSpPr>
        <p:spPr>
          <a:xfrm>
            <a:off x="0" y="2966968"/>
            <a:ext cx="6053668" cy="3891032"/>
          </a:xfrm>
          <a:prstGeom prst="rect">
            <a:avLst/>
          </a:prstGeom>
          <a:noFill/>
          <a:ln w="57150">
            <a:noFill/>
          </a:ln>
        </p:spPr>
        <p:txBody>
          <a:bodyPr>
            <a:normAutofit/>
          </a:bodyPr>
          <a:lstStyle>
            <a:lvl1pPr>
              <a:defRPr sz="1400"/>
            </a:lvl1pPr>
          </a:lstStyle>
          <a:p>
            <a:endParaRPr lang="en-GB" dirty="0"/>
          </a:p>
        </p:txBody>
      </p:sp>
      <p:sp>
        <p:nvSpPr>
          <p:cNvPr id="47" name="Picture Placeholder 6"/>
          <p:cNvSpPr>
            <a:spLocks noGrp="1"/>
          </p:cNvSpPr>
          <p:nvPr>
            <p:ph type="pic" sz="quarter" idx="27"/>
          </p:nvPr>
        </p:nvSpPr>
        <p:spPr>
          <a:xfrm>
            <a:off x="6138334" y="4948168"/>
            <a:ext cx="2984500" cy="1909832"/>
          </a:xfrm>
          <a:prstGeom prst="rect">
            <a:avLst/>
          </a:prstGeom>
          <a:noFill/>
          <a:ln w="57150">
            <a:noFill/>
          </a:ln>
        </p:spPr>
        <p:txBody>
          <a:bodyPr>
            <a:normAutofit/>
          </a:bodyPr>
          <a:lstStyle>
            <a:lvl1pPr>
              <a:defRPr sz="1400"/>
            </a:lvl1pPr>
          </a:lstStyle>
          <a:p>
            <a:endParaRPr lang="en-GB" dirty="0"/>
          </a:p>
        </p:txBody>
      </p:sp>
      <p:sp>
        <p:nvSpPr>
          <p:cNvPr id="48" name="Picture Placeholder 6"/>
          <p:cNvSpPr>
            <a:spLocks noGrp="1"/>
          </p:cNvSpPr>
          <p:nvPr>
            <p:ph type="pic" sz="quarter" idx="28"/>
          </p:nvPr>
        </p:nvSpPr>
        <p:spPr>
          <a:xfrm>
            <a:off x="9207500" y="4948168"/>
            <a:ext cx="2984500" cy="1909832"/>
          </a:xfrm>
          <a:prstGeom prst="rect">
            <a:avLst/>
          </a:prstGeom>
          <a:noFill/>
          <a:ln w="57150">
            <a:noFill/>
          </a:ln>
        </p:spPr>
        <p:txBody>
          <a:bodyPr>
            <a:normAutofit/>
          </a:bodyPr>
          <a:lstStyle>
            <a:lvl1pPr>
              <a:defRPr sz="1400"/>
            </a:lvl1pPr>
          </a:lstStyle>
          <a:p>
            <a:endParaRPr lang="en-GB" dirty="0"/>
          </a:p>
        </p:txBody>
      </p:sp>
      <p:sp>
        <p:nvSpPr>
          <p:cNvPr id="26" name="Text Placeholder 17"/>
          <p:cNvSpPr>
            <a:spLocks noGrp="1"/>
          </p:cNvSpPr>
          <p:nvPr>
            <p:ph type="body" sz="quarter" idx="21" hasCustomPrompt="1"/>
          </p:nvPr>
        </p:nvSpPr>
        <p:spPr>
          <a:xfrm>
            <a:off x="1155078" y="2966968"/>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59" name="Text Placeholder 17"/>
          <p:cNvSpPr>
            <a:spLocks noGrp="1"/>
          </p:cNvSpPr>
          <p:nvPr>
            <p:ph type="body" sz="quarter" idx="32" hasCustomPrompt="1"/>
          </p:nvPr>
        </p:nvSpPr>
        <p:spPr>
          <a:xfrm>
            <a:off x="7361767" y="4452803"/>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60" name="Text Placeholder 17"/>
          <p:cNvSpPr>
            <a:spLocks noGrp="1"/>
          </p:cNvSpPr>
          <p:nvPr>
            <p:ph type="body" sz="quarter" idx="33" hasCustomPrompt="1"/>
          </p:nvPr>
        </p:nvSpPr>
        <p:spPr>
          <a:xfrm>
            <a:off x="7361767" y="6449946"/>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61" name="Text Placeholder 17"/>
          <p:cNvSpPr>
            <a:spLocks noGrp="1"/>
          </p:cNvSpPr>
          <p:nvPr>
            <p:ph type="body" sz="quarter" idx="34" hasCustomPrompt="1"/>
          </p:nvPr>
        </p:nvSpPr>
        <p:spPr>
          <a:xfrm>
            <a:off x="10473267" y="4452803"/>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62" name="Text Placeholder 17"/>
          <p:cNvSpPr>
            <a:spLocks noGrp="1"/>
          </p:cNvSpPr>
          <p:nvPr>
            <p:ph type="body" sz="quarter" idx="35" hasCustomPrompt="1"/>
          </p:nvPr>
        </p:nvSpPr>
        <p:spPr>
          <a:xfrm>
            <a:off x="10473267" y="6449946"/>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21" name="Text Placeholder 17"/>
          <p:cNvSpPr>
            <a:spLocks noGrp="1"/>
          </p:cNvSpPr>
          <p:nvPr>
            <p:ph type="body" sz="quarter" idx="36" hasCustomPrompt="1"/>
          </p:nvPr>
        </p:nvSpPr>
        <p:spPr>
          <a:xfrm>
            <a:off x="2240483" y="2111774"/>
            <a:ext cx="7711033" cy="408054"/>
          </a:xfrm>
        </p:spPr>
        <p:txBody>
          <a:bodyPr lIns="0" tIns="0" rIns="0" bIns="0" anchor="ctr">
            <a:normAutofit/>
          </a:bodyPr>
          <a:lstStyle>
            <a:lvl1pPr marL="0" indent="0" algn="ctr">
              <a:lnSpc>
                <a:spcPts val="1700"/>
              </a:lnSpc>
              <a:buNone/>
              <a:defRPr sz="950">
                <a:solidFill>
                  <a:schemeClr val="accent6"/>
                </a:solidFill>
              </a:defRPr>
            </a:lvl1pPr>
          </a:lstStyle>
          <a:p>
            <a:pPr lvl="0"/>
            <a:r>
              <a:rPr lang="id-ID" dirty="0" smtClean="0"/>
              <a:t>Click to edit Master text  styles lorem ipsum dolor sit amet aleh pue h om alah hai meutuwah ka abeh cara mita peng</a:t>
            </a:r>
          </a:p>
        </p:txBody>
      </p:sp>
    </p:spTree>
    <p:extLst>
      <p:ext uri="{BB962C8B-B14F-4D97-AF65-F5344CB8AC3E}">
        <p14:creationId xmlns:p14="http://schemas.microsoft.com/office/powerpoint/2010/main" val="96615664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Effect transition="in" filter="barn(outVertical)">
                                      <p:cBhvr>
                                        <p:cTn id="15" dur="500"/>
                                        <p:tgtEl>
                                          <p:spTgt spid="21">
                                            <p:txEl>
                                              <p:pRg st="0" end="0"/>
                                            </p:txEl>
                                          </p:spTgt>
                                        </p:tgtEl>
                                      </p:cBhvr>
                                    </p:animEffect>
                                  </p:childTnLst>
                                </p:cTn>
                              </p:par>
                            </p:childTnLst>
                          </p:cTn>
                        </p:par>
                        <p:par>
                          <p:cTn id="16" fill="hold">
                            <p:stCondLst>
                              <p:cond delay="15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par>
                          <p:cTn id="22" fill="hold">
                            <p:stCondLst>
                              <p:cond delay="20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43"/>
                                        </p:tgtEl>
                                        <p:attrNameLst>
                                          <p:attrName>style.visibility</p:attrName>
                                        </p:attrNameLst>
                                      </p:cBhvr>
                                      <p:to>
                                        <p:strVal val="visible"/>
                                      </p:to>
                                    </p:set>
                                    <p:anim calcmode="lin" valueType="num">
                                      <p:cBhvr>
                                        <p:cTn id="25" dur="500" fill="hold"/>
                                        <p:tgtEl>
                                          <p:spTgt spid="43"/>
                                        </p:tgtEl>
                                        <p:attrNameLst>
                                          <p:attrName>ppt_w</p:attrName>
                                        </p:attrNameLst>
                                      </p:cBhvr>
                                      <p:tavLst>
                                        <p:tav tm="0">
                                          <p:val>
                                            <p:fltVal val="0"/>
                                          </p:val>
                                        </p:tav>
                                        <p:tav tm="100000">
                                          <p:val>
                                            <p:strVal val="#ppt_w"/>
                                          </p:val>
                                        </p:tav>
                                      </p:tavLst>
                                    </p:anim>
                                    <p:anim calcmode="lin" valueType="num">
                                      <p:cBhvr>
                                        <p:cTn id="26" dur="500" fill="hold"/>
                                        <p:tgtEl>
                                          <p:spTgt spid="43"/>
                                        </p:tgtEl>
                                        <p:attrNameLst>
                                          <p:attrName>ppt_h</p:attrName>
                                        </p:attrNameLst>
                                      </p:cBhvr>
                                      <p:tavLst>
                                        <p:tav tm="0">
                                          <p:val>
                                            <p:fltVal val="0"/>
                                          </p:val>
                                        </p:tav>
                                        <p:tav tm="100000">
                                          <p:val>
                                            <p:strVal val="#ppt_h"/>
                                          </p:val>
                                        </p:tav>
                                      </p:tavLst>
                                    </p:anim>
                                    <p:animEffect transition="in" filter="fade">
                                      <p:cBhvr>
                                        <p:cTn id="27" dur="500"/>
                                        <p:tgtEl>
                                          <p:spTgt spid="43"/>
                                        </p:tgtEl>
                                      </p:cBhvr>
                                    </p:animEffect>
                                  </p:childTnLst>
                                </p:cTn>
                              </p:par>
                            </p:childTnLst>
                          </p:cTn>
                        </p:par>
                        <p:par>
                          <p:cTn id="28" fill="hold">
                            <p:stCondLst>
                              <p:cond delay="25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animEffect transition="in" filter="fade">
                                      <p:cBhvr>
                                        <p:cTn id="33" dur="500"/>
                                        <p:tgtEl>
                                          <p:spTgt spid="44"/>
                                        </p:tgtEl>
                                      </p:cBhvr>
                                    </p:animEffect>
                                  </p:childTnLst>
                                </p:cTn>
                              </p:par>
                            </p:childTnLst>
                          </p:cTn>
                        </p:par>
                        <p:par>
                          <p:cTn id="34" fill="hold">
                            <p:stCondLst>
                              <p:cond delay="3000"/>
                            </p:stCondLst>
                            <p:childTnLst>
                              <p:par>
                                <p:cTn id="35" presetID="53" presetClass="entr" presetSubtype="16" fill="hold" grpId="0" nodeType="afterEffect" nodePh="1">
                                  <p:stCondLst>
                                    <p:cond delay="0"/>
                                  </p:stCondLst>
                                  <p:endCondLst>
                                    <p:cond evt="begin" delay="0">
                                      <p:tn val="35"/>
                                    </p:cond>
                                  </p:endCondLst>
                                  <p:childTnLst>
                                    <p:set>
                                      <p:cBhvr>
                                        <p:cTn id="36" dur="1" fill="hold">
                                          <p:stCondLst>
                                            <p:cond delay="0"/>
                                          </p:stCondLst>
                                        </p:cTn>
                                        <p:tgtEl>
                                          <p:spTgt spid="47"/>
                                        </p:tgtEl>
                                        <p:attrNameLst>
                                          <p:attrName>style.visibility</p:attrName>
                                        </p:attrNameLst>
                                      </p:cBhvr>
                                      <p:to>
                                        <p:strVal val="visible"/>
                                      </p:to>
                                    </p:set>
                                    <p:anim calcmode="lin" valueType="num">
                                      <p:cBhvr>
                                        <p:cTn id="37" dur="500" fill="hold"/>
                                        <p:tgtEl>
                                          <p:spTgt spid="47"/>
                                        </p:tgtEl>
                                        <p:attrNameLst>
                                          <p:attrName>ppt_w</p:attrName>
                                        </p:attrNameLst>
                                      </p:cBhvr>
                                      <p:tavLst>
                                        <p:tav tm="0">
                                          <p:val>
                                            <p:fltVal val="0"/>
                                          </p:val>
                                        </p:tav>
                                        <p:tav tm="100000">
                                          <p:val>
                                            <p:strVal val="#ppt_w"/>
                                          </p:val>
                                        </p:tav>
                                      </p:tavLst>
                                    </p:anim>
                                    <p:anim calcmode="lin" valueType="num">
                                      <p:cBhvr>
                                        <p:cTn id="38" dur="500" fill="hold"/>
                                        <p:tgtEl>
                                          <p:spTgt spid="47"/>
                                        </p:tgtEl>
                                        <p:attrNameLst>
                                          <p:attrName>ppt_h</p:attrName>
                                        </p:attrNameLst>
                                      </p:cBhvr>
                                      <p:tavLst>
                                        <p:tav tm="0">
                                          <p:val>
                                            <p:fltVal val="0"/>
                                          </p:val>
                                        </p:tav>
                                        <p:tav tm="100000">
                                          <p:val>
                                            <p:strVal val="#ppt_h"/>
                                          </p:val>
                                        </p:tav>
                                      </p:tavLst>
                                    </p:anim>
                                    <p:animEffect transition="in" filter="fade">
                                      <p:cBhvr>
                                        <p:cTn id="39" dur="500"/>
                                        <p:tgtEl>
                                          <p:spTgt spid="47"/>
                                        </p:tgtEl>
                                      </p:cBhvr>
                                    </p:animEffect>
                                  </p:childTnLst>
                                </p:cTn>
                              </p:par>
                            </p:childTnLst>
                          </p:cTn>
                        </p:par>
                        <p:par>
                          <p:cTn id="40" fill="hold">
                            <p:stCondLst>
                              <p:cond delay="3500"/>
                            </p:stCondLst>
                            <p:childTnLst>
                              <p:par>
                                <p:cTn id="41" presetID="53" presetClass="entr" presetSubtype="16" fill="hold" grpId="0" nodeType="afterEffect" nodePh="1">
                                  <p:stCondLst>
                                    <p:cond delay="0"/>
                                  </p:stCondLst>
                                  <p:endCondLst>
                                    <p:cond evt="begin" delay="0">
                                      <p:tn val="41"/>
                                    </p:cond>
                                  </p:endCondLst>
                                  <p:childTnLst>
                                    <p:set>
                                      <p:cBhvr>
                                        <p:cTn id="42" dur="1" fill="hold">
                                          <p:stCondLst>
                                            <p:cond delay="0"/>
                                          </p:stCondLst>
                                        </p:cTn>
                                        <p:tgtEl>
                                          <p:spTgt spid="48"/>
                                        </p:tgtEl>
                                        <p:attrNameLst>
                                          <p:attrName>style.visibility</p:attrName>
                                        </p:attrNameLst>
                                      </p:cBhvr>
                                      <p:to>
                                        <p:strVal val="visible"/>
                                      </p:to>
                                    </p:set>
                                    <p:anim calcmode="lin" valueType="num">
                                      <p:cBhvr>
                                        <p:cTn id="43" dur="500" fill="hold"/>
                                        <p:tgtEl>
                                          <p:spTgt spid="48"/>
                                        </p:tgtEl>
                                        <p:attrNameLst>
                                          <p:attrName>ppt_w</p:attrName>
                                        </p:attrNameLst>
                                      </p:cBhvr>
                                      <p:tavLst>
                                        <p:tav tm="0">
                                          <p:val>
                                            <p:fltVal val="0"/>
                                          </p:val>
                                        </p:tav>
                                        <p:tav tm="100000">
                                          <p:val>
                                            <p:strVal val="#ppt_w"/>
                                          </p:val>
                                        </p:tav>
                                      </p:tavLst>
                                    </p:anim>
                                    <p:anim calcmode="lin" valueType="num">
                                      <p:cBhvr>
                                        <p:cTn id="44" dur="500" fill="hold"/>
                                        <p:tgtEl>
                                          <p:spTgt spid="48"/>
                                        </p:tgtEl>
                                        <p:attrNameLst>
                                          <p:attrName>ppt_h</p:attrName>
                                        </p:attrNameLst>
                                      </p:cBhvr>
                                      <p:tavLst>
                                        <p:tav tm="0">
                                          <p:val>
                                            <p:fltVal val="0"/>
                                          </p:val>
                                        </p:tav>
                                        <p:tav tm="100000">
                                          <p:val>
                                            <p:strVal val="#ppt_h"/>
                                          </p:val>
                                        </p:tav>
                                      </p:tavLst>
                                    </p:anim>
                                    <p:animEffect transition="in" filter="fade">
                                      <p:cBhvr>
                                        <p:cTn id="4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43" grpId="0"/>
      <p:bldP spid="44" grpId="0"/>
      <p:bldP spid="45" grpId="0"/>
      <p:bldP spid="47" grpId="0"/>
      <p:bldP spid="48" grpId="0"/>
      <p:bldP spid="21" grpId="0" build="p">
        <p:tmplLst>
          <p:tmpl lvl="1">
            <p:tnLst>
              <p:par>
                <p:cTn presetID="16" presetClass="entr" presetSubtype="37"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barn(outVertical)">
                      <p:cBhvr>
                        <p:cTn dur="500"/>
                        <p:tgtEl>
                          <p:spTgt spid="21"/>
                        </p:tgtEl>
                      </p:cBhvr>
                    </p:animEffect>
                  </p:childTnLst>
                </p:cTn>
              </p:par>
            </p:tnLst>
          </p:tmpl>
        </p:tmplLst>
      </p:bldP>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524000" y="669926"/>
            <a:ext cx="9144000" cy="535812"/>
          </a:xfrm>
        </p:spPr>
        <p:txBody>
          <a:bodyPr>
            <a:normAutofit/>
          </a:bodyPr>
          <a:lstStyle>
            <a:lvl1pPr algn="ctr">
              <a:defRPr sz="4000" b="0"/>
            </a:lvl1pPr>
          </a:lstStyle>
          <a:p>
            <a:r>
              <a:rPr lang="en-US" dirty="0" smtClean="0"/>
              <a:t>Click to edit Master title style</a:t>
            </a:r>
            <a:endParaRPr lang="en-GB" dirty="0"/>
          </a:p>
        </p:txBody>
      </p:sp>
      <p:sp>
        <p:nvSpPr>
          <p:cNvPr id="23"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400"/>
              </a:lnSpc>
              <a:buNone/>
              <a:defRPr sz="1000">
                <a:solidFill>
                  <a:schemeClr val="accent6"/>
                </a:solidFill>
              </a:defRPr>
            </a:lvl1pPr>
          </a:lstStyle>
          <a:p>
            <a:pPr lvl="0"/>
            <a:r>
              <a:rPr lang="en-GB" dirty="0" smtClean="0"/>
              <a:t>write your relevant text here</a:t>
            </a:r>
          </a:p>
        </p:txBody>
      </p:sp>
      <p:sp>
        <p:nvSpPr>
          <p:cNvPr id="44" name="Picture Placeholder 6"/>
          <p:cNvSpPr>
            <a:spLocks noGrp="1"/>
          </p:cNvSpPr>
          <p:nvPr>
            <p:ph type="pic" sz="quarter" idx="24"/>
          </p:nvPr>
        </p:nvSpPr>
        <p:spPr>
          <a:xfrm>
            <a:off x="1158256" y="2141416"/>
            <a:ext cx="2206227" cy="1786072"/>
          </a:xfrm>
          <a:prstGeom prst="rect">
            <a:avLst/>
          </a:prstGeom>
          <a:noFill/>
          <a:ln w="57150">
            <a:noFill/>
          </a:ln>
        </p:spPr>
        <p:txBody>
          <a:bodyPr>
            <a:normAutofit/>
          </a:bodyPr>
          <a:lstStyle>
            <a:lvl1pPr>
              <a:defRPr sz="1400"/>
            </a:lvl1pPr>
          </a:lstStyle>
          <a:p>
            <a:endParaRPr lang="en-GB" dirty="0"/>
          </a:p>
        </p:txBody>
      </p:sp>
      <p:sp>
        <p:nvSpPr>
          <p:cNvPr id="61" name="Text Placeholder 17"/>
          <p:cNvSpPr>
            <a:spLocks noGrp="1"/>
          </p:cNvSpPr>
          <p:nvPr>
            <p:ph type="body" sz="quarter" idx="34" hasCustomPrompt="1"/>
          </p:nvPr>
        </p:nvSpPr>
        <p:spPr>
          <a:xfrm>
            <a:off x="1996769" y="4019618"/>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21" name="Text Placeholder 17"/>
          <p:cNvSpPr>
            <a:spLocks noGrp="1"/>
          </p:cNvSpPr>
          <p:nvPr>
            <p:ph type="body" sz="quarter" idx="36" hasCustomPrompt="1"/>
          </p:nvPr>
        </p:nvSpPr>
        <p:spPr>
          <a:xfrm>
            <a:off x="1143000" y="4790596"/>
            <a:ext cx="2221483" cy="986303"/>
          </a:xfrm>
        </p:spPr>
        <p:txBody>
          <a:bodyPr lIns="0" tIns="0" rIns="0" bIns="0" anchor="t">
            <a:normAutofit/>
          </a:bodyPr>
          <a:lstStyle>
            <a:lvl1pPr marL="0" indent="0" algn="ctr">
              <a:lnSpc>
                <a:spcPts val="1700"/>
              </a:lnSpc>
              <a:buNone/>
              <a:defRPr sz="950">
                <a:solidFill>
                  <a:schemeClr val="accent6"/>
                </a:solidFill>
              </a:defRPr>
            </a:lvl1pPr>
          </a:lstStyle>
          <a:p>
            <a:pPr lvl="0"/>
            <a:r>
              <a:rPr lang="id-ID" dirty="0" smtClean="0"/>
              <a:t>Logo ini didesain pada tahun 2001 oleh samuel rizal, sekarang menjadi logo “Moumtazcompany”</a:t>
            </a:r>
          </a:p>
        </p:txBody>
      </p:sp>
      <p:sp>
        <p:nvSpPr>
          <p:cNvPr id="29" name="Picture Placeholder 6"/>
          <p:cNvSpPr>
            <a:spLocks noGrp="1"/>
          </p:cNvSpPr>
          <p:nvPr>
            <p:ph type="pic" sz="quarter" idx="37"/>
          </p:nvPr>
        </p:nvSpPr>
        <p:spPr>
          <a:xfrm>
            <a:off x="8842773" y="2141416"/>
            <a:ext cx="2206227" cy="1786072"/>
          </a:xfrm>
          <a:prstGeom prst="rect">
            <a:avLst/>
          </a:prstGeom>
          <a:noFill/>
          <a:ln w="57150">
            <a:noFill/>
          </a:ln>
        </p:spPr>
        <p:txBody>
          <a:bodyPr>
            <a:normAutofit/>
          </a:bodyPr>
          <a:lstStyle>
            <a:lvl1pPr>
              <a:defRPr sz="1400"/>
            </a:lvl1pPr>
          </a:lstStyle>
          <a:p>
            <a:endParaRPr lang="en-GB" dirty="0"/>
          </a:p>
        </p:txBody>
      </p:sp>
      <p:sp>
        <p:nvSpPr>
          <p:cNvPr id="30" name="Picture Placeholder 6"/>
          <p:cNvSpPr>
            <a:spLocks noGrp="1"/>
          </p:cNvSpPr>
          <p:nvPr>
            <p:ph type="pic" sz="quarter" idx="38"/>
          </p:nvPr>
        </p:nvSpPr>
        <p:spPr>
          <a:xfrm>
            <a:off x="6281268" y="2141416"/>
            <a:ext cx="2206227" cy="1786072"/>
          </a:xfrm>
          <a:prstGeom prst="rect">
            <a:avLst/>
          </a:prstGeom>
          <a:noFill/>
          <a:ln w="57150">
            <a:noFill/>
          </a:ln>
        </p:spPr>
        <p:txBody>
          <a:bodyPr>
            <a:normAutofit/>
          </a:bodyPr>
          <a:lstStyle>
            <a:lvl1pPr>
              <a:defRPr sz="1400"/>
            </a:lvl1pPr>
          </a:lstStyle>
          <a:p>
            <a:endParaRPr lang="en-GB" dirty="0"/>
          </a:p>
        </p:txBody>
      </p:sp>
      <p:sp>
        <p:nvSpPr>
          <p:cNvPr id="31" name="Picture Placeholder 6"/>
          <p:cNvSpPr>
            <a:spLocks noGrp="1"/>
          </p:cNvSpPr>
          <p:nvPr>
            <p:ph type="pic" sz="quarter" idx="39"/>
          </p:nvPr>
        </p:nvSpPr>
        <p:spPr>
          <a:xfrm>
            <a:off x="3719762" y="2141416"/>
            <a:ext cx="2206227" cy="1786072"/>
          </a:xfrm>
          <a:prstGeom prst="rect">
            <a:avLst/>
          </a:prstGeom>
          <a:noFill/>
          <a:ln w="57150">
            <a:noFill/>
          </a:ln>
        </p:spPr>
        <p:txBody>
          <a:bodyPr>
            <a:normAutofit/>
          </a:bodyPr>
          <a:lstStyle>
            <a:lvl1pPr>
              <a:defRPr sz="1400"/>
            </a:lvl1pPr>
          </a:lstStyle>
          <a:p>
            <a:endParaRPr lang="en-GB" dirty="0"/>
          </a:p>
        </p:txBody>
      </p:sp>
      <p:sp>
        <p:nvSpPr>
          <p:cNvPr id="32" name="Text Placeholder 17"/>
          <p:cNvSpPr>
            <a:spLocks noGrp="1"/>
          </p:cNvSpPr>
          <p:nvPr>
            <p:ph type="body" sz="quarter" idx="40" hasCustomPrompt="1"/>
          </p:nvPr>
        </p:nvSpPr>
        <p:spPr>
          <a:xfrm>
            <a:off x="4558275" y="4019618"/>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33" name="Text Placeholder 17"/>
          <p:cNvSpPr>
            <a:spLocks noGrp="1"/>
          </p:cNvSpPr>
          <p:nvPr>
            <p:ph type="body" sz="quarter" idx="41" hasCustomPrompt="1"/>
          </p:nvPr>
        </p:nvSpPr>
        <p:spPr>
          <a:xfrm>
            <a:off x="7119781" y="4019618"/>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34" name="Text Placeholder 17"/>
          <p:cNvSpPr>
            <a:spLocks noGrp="1"/>
          </p:cNvSpPr>
          <p:nvPr>
            <p:ph type="body" sz="quarter" idx="42" hasCustomPrompt="1"/>
          </p:nvPr>
        </p:nvSpPr>
        <p:spPr>
          <a:xfrm>
            <a:off x="9681287" y="4019618"/>
            <a:ext cx="529200" cy="408054"/>
          </a:xfrm>
        </p:spPr>
        <p:txBody>
          <a:bodyPr lIns="0" tIns="0" rIns="0" bIns="0" anchor="ctr">
            <a:normAutofit/>
          </a:bodyPr>
          <a:lstStyle>
            <a:lvl1pPr marL="0" indent="0" algn="ctr">
              <a:lnSpc>
                <a:spcPts val="1700"/>
              </a:lnSpc>
              <a:buNone/>
              <a:defRPr sz="950">
                <a:solidFill>
                  <a:schemeClr val="bg1"/>
                </a:solidFill>
              </a:defRPr>
            </a:lvl1pPr>
          </a:lstStyle>
          <a:p>
            <a:pPr lvl="0"/>
            <a:r>
              <a:rPr lang="id-ID" dirty="0" smtClean="0"/>
              <a:t>1</a:t>
            </a:r>
            <a:endParaRPr lang="en-US" dirty="0" smtClean="0"/>
          </a:p>
        </p:txBody>
      </p:sp>
      <p:sp>
        <p:nvSpPr>
          <p:cNvPr id="35" name="Text Placeholder 17"/>
          <p:cNvSpPr>
            <a:spLocks noGrp="1"/>
          </p:cNvSpPr>
          <p:nvPr>
            <p:ph type="body" sz="quarter" idx="43" hasCustomPrompt="1"/>
          </p:nvPr>
        </p:nvSpPr>
        <p:spPr>
          <a:xfrm>
            <a:off x="3719762" y="4790596"/>
            <a:ext cx="2221483" cy="986303"/>
          </a:xfrm>
        </p:spPr>
        <p:txBody>
          <a:bodyPr lIns="0" tIns="0" rIns="0" bIns="0" anchor="t">
            <a:normAutofit/>
          </a:bodyPr>
          <a:lstStyle>
            <a:lvl1pPr marL="0" indent="0" algn="ctr">
              <a:lnSpc>
                <a:spcPts val="1700"/>
              </a:lnSpc>
              <a:buNone/>
              <a:defRPr sz="950">
                <a:solidFill>
                  <a:schemeClr val="accent6"/>
                </a:solidFill>
              </a:defRPr>
            </a:lvl1pPr>
          </a:lstStyle>
          <a:p>
            <a:pPr lvl="0"/>
            <a:r>
              <a:rPr lang="id-ID" dirty="0" smtClean="0"/>
              <a:t>Logo ini didesain pada tahun 2001 oleh samuel rizal, sekarang menjadi logo “Moumtazcompany”</a:t>
            </a:r>
          </a:p>
        </p:txBody>
      </p:sp>
      <p:sp>
        <p:nvSpPr>
          <p:cNvPr id="36" name="Text Placeholder 17"/>
          <p:cNvSpPr>
            <a:spLocks noGrp="1"/>
          </p:cNvSpPr>
          <p:nvPr>
            <p:ph type="body" sz="quarter" idx="44" hasCustomPrompt="1"/>
          </p:nvPr>
        </p:nvSpPr>
        <p:spPr>
          <a:xfrm>
            <a:off x="6281268" y="4790596"/>
            <a:ext cx="2221483" cy="986303"/>
          </a:xfrm>
        </p:spPr>
        <p:txBody>
          <a:bodyPr lIns="0" tIns="0" rIns="0" bIns="0" anchor="t">
            <a:normAutofit/>
          </a:bodyPr>
          <a:lstStyle>
            <a:lvl1pPr marL="0" indent="0" algn="ctr">
              <a:lnSpc>
                <a:spcPts val="1700"/>
              </a:lnSpc>
              <a:buNone/>
              <a:defRPr sz="950">
                <a:solidFill>
                  <a:schemeClr val="accent6"/>
                </a:solidFill>
              </a:defRPr>
            </a:lvl1pPr>
          </a:lstStyle>
          <a:p>
            <a:pPr lvl="0"/>
            <a:r>
              <a:rPr lang="id-ID" dirty="0" smtClean="0"/>
              <a:t>Logo ini didesain pada tahun 2001 oleh samuel rizal, sekarang menjadi logo “Moumtazcompany”</a:t>
            </a:r>
          </a:p>
        </p:txBody>
      </p:sp>
      <p:sp>
        <p:nvSpPr>
          <p:cNvPr id="37" name="Text Placeholder 17"/>
          <p:cNvSpPr>
            <a:spLocks noGrp="1"/>
          </p:cNvSpPr>
          <p:nvPr>
            <p:ph type="body" sz="quarter" idx="45" hasCustomPrompt="1"/>
          </p:nvPr>
        </p:nvSpPr>
        <p:spPr>
          <a:xfrm>
            <a:off x="8842773" y="4790596"/>
            <a:ext cx="2221483" cy="986303"/>
          </a:xfrm>
        </p:spPr>
        <p:txBody>
          <a:bodyPr lIns="0" tIns="0" rIns="0" bIns="0" anchor="t">
            <a:normAutofit/>
          </a:bodyPr>
          <a:lstStyle>
            <a:lvl1pPr marL="0" indent="0" algn="ctr">
              <a:lnSpc>
                <a:spcPts val="1700"/>
              </a:lnSpc>
              <a:buNone/>
              <a:defRPr sz="950">
                <a:solidFill>
                  <a:schemeClr val="accent6"/>
                </a:solidFill>
              </a:defRPr>
            </a:lvl1pPr>
          </a:lstStyle>
          <a:p>
            <a:pPr lvl="0"/>
            <a:r>
              <a:rPr lang="id-ID" dirty="0" smtClean="0"/>
              <a:t>Logo ini didesain pada tahun 2001 oleh samuel rizal, sekarang menjadi logo “Moumtazcompany”</a:t>
            </a:r>
          </a:p>
        </p:txBody>
      </p:sp>
    </p:spTree>
    <p:extLst>
      <p:ext uri="{BB962C8B-B14F-4D97-AF65-F5344CB8AC3E}">
        <p14:creationId xmlns:p14="http://schemas.microsoft.com/office/powerpoint/2010/main" val="383018907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9" presetClass="entr" presetSubtype="0" fill="hold" grpId="0" nodeType="afterEffect" nodePh="1">
                                  <p:stCondLst>
                                    <p:cond delay="0"/>
                                  </p:stCondLst>
                                  <p:endCondLst>
                                    <p:cond evt="begin" delay="0">
                                      <p:tn val="13"/>
                                    </p:cond>
                                  </p:endCondLst>
                                  <p:childTnLst>
                                    <p:set>
                                      <p:cBhvr>
                                        <p:cTn id="14" dur="1" fill="hold">
                                          <p:stCondLst>
                                            <p:cond delay="0"/>
                                          </p:stCondLst>
                                        </p:cTn>
                                        <p:tgtEl>
                                          <p:spTgt spid="44"/>
                                        </p:tgtEl>
                                        <p:attrNameLst>
                                          <p:attrName>style.visibility</p:attrName>
                                        </p:attrNameLst>
                                      </p:cBhvr>
                                      <p:to>
                                        <p:strVal val="visible"/>
                                      </p:to>
                                    </p:set>
                                    <p:animEffect transition="in" filter="dissolve">
                                      <p:cBhvr>
                                        <p:cTn id="15" dur="500"/>
                                        <p:tgtEl>
                                          <p:spTgt spid="44"/>
                                        </p:tgtEl>
                                      </p:cBhvr>
                                    </p:animEffect>
                                  </p:childTnLst>
                                </p:cTn>
                              </p:par>
                            </p:childTnLst>
                          </p:cTn>
                        </p:par>
                        <p:par>
                          <p:cTn id="16" fill="hold">
                            <p:stCondLst>
                              <p:cond delay="1500"/>
                            </p:stCondLst>
                            <p:childTnLst>
                              <p:par>
                                <p:cTn id="17" presetID="9" presetClass="entr" presetSubtype="0" fill="hold" grpId="0" nodeType="afterEffect" nodePh="1">
                                  <p:stCondLst>
                                    <p:cond delay="0"/>
                                  </p:stCondLst>
                                  <p:endCondLst>
                                    <p:cond evt="begin" delay="0">
                                      <p:tn val="17"/>
                                    </p:cond>
                                  </p:endCondLst>
                                  <p:childTnLst>
                                    <p:set>
                                      <p:cBhvr>
                                        <p:cTn id="18" dur="1" fill="hold">
                                          <p:stCondLst>
                                            <p:cond delay="0"/>
                                          </p:stCondLst>
                                        </p:cTn>
                                        <p:tgtEl>
                                          <p:spTgt spid="31"/>
                                        </p:tgtEl>
                                        <p:attrNameLst>
                                          <p:attrName>style.visibility</p:attrName>
                                        </p:attrNameLst>
                                      </p:cBhvr>
                                      <p:to>
                                        <p:strVal val="visible"/>
                                      </p:to>
                                    </p:set>
                                    <p:animEffect transition="in" filter="dissolve">
                                      <p:cBhvr>
                                        <p:cTn id="19" dur="500"/>
                                        <p:tgtEl>
                                          <p:spTgt spid="31"/>
                                        </p:tgtEl>
                                      </p:cBhvr>
                                    </p:animEffect>
                                  </p:childTnLst>
                                </p:cTn>
                              </p:par>
                            </p:childTnLst>
                          </p:cTn>
                        </p:par>
                        <p:par>
                          <p:cTn id="20" fill="hold">
                            <p:stCondLst>
                              <p:cond delay="2000"/>
                            </p:stCondLst>
                            <p:childTnLst>
                              <p:par>
                                <p:cTn id="21" presetID="9" presetClass="entr" presetSubtype="0" fill="hold" grpId="0" nodeType="afterEffect" nodePh="1">
                                  <p:stCondLst>
                                    <p:cond delay="0"/>
                                  </p:stCondLst>
                                  <p:endCondLst>
                                    <p:cond evt="begin" delay="0">
                                      <p:tn val="21"/>
                                    </p:cond>
                                  </p:endCondLst>
                                  <p:childTnLst>
                                    <p:set>
                                      <p:cBhvr>
                                        <p:cTn id="22" dur="1" fill="hold">
                                          <p:stCondLst>
                                            <p:cond delay="0"/>
                                          </p:stCondLst>
                                        </p:cTn>
                                        <p:tgtEl>
                                          <p:spTgt spid="30"/>
                                        </p:tgtEl>
                                        <p:attrNameLst>
                                          <p:attrName>style.visibility</p:attrName>
                                        </p:attrNameLst>
                                      </p:cBhvr>
                                      <p:to>
                                        <p:strVal val="visible"/>
                                      </p:to>
                                    </p:set>
                                    <p:animEffect transition="in" filter="dissolve">
                                      <p:cBhvr>
                                        <p:cTn id="23" dur="500"/>
                                        <p:tgtEl>
                                          <p:spTgt spid="30"/>
                                        </p:tgtEl>
                                      </p:cBhvr>
                                    </p:animEffect>
                                  </p:childTnLst>
                                </p:cTn>
                              </p:par>
                            </p:childTnLst>
                          </p:cTn>
                        </p:par>
                        <p:par>
                          <p:cTn id="24" fill="hold">
                            <p:stCondLst>
                              <p:cond delay="2500"/>
                            </p:stCondLst>
                            <p:childTnLst>
                              <p:par>
                                <p:cTn id="25" presetID="9" presetClass="entr" presetSubtype="0" fill="hold" grpId="0" nodeType="afterEffect" nodePh="1">
                                  <p:stCondLst>
                                    <p:cond delay="0"/>
                                  </p:stCondLst>
                                  <p:endCondLst>
                                    <p:cond evt="begin" delay="0">
                                      <p:tn val="25"/>
                                    </p:cond>
                                  </p:end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44" grpId="0"/>
      <p:bldP spid="29" grpId="0"/>
      <p:bldP spid="30" grpId="0"/>
      <p:bldP spid="31" grpId="0"/>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524000" y="669926"/>
            <a:ext cx="9144000" cy="535812"/>
          </a:xfrm>
        </p:spPr>
        <p:txBody>
          <a:bodyPr>
            <a:normAutofit/>
          </a:bodyPr>
          <a:lstStyle>
            <a:lvl1pPr algn="ctr">
              <a:defRPr sz="4000" b="0"/>
            </a:lvl1pPr>
          </a:lstStyle>
          <a:p>
            <a:r>
              <a:rPr lang="en-US" dirty="0" smtClean="0"/>
              <a:t>Click to edit Master title style</a:t>
            </a:r>
            <a:endParaRPr lang="en-GB" dirty="0"/>
          </a:p>
        </p:txBody>
      </p:sp>
      <p:sp>
        <p:nvSpPr>
          <p:cNvPr id="23"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400"/>
              </a:lnSpc>
              <a:buNone/>
              <a:defRPr sz="1000">
                <a:solidFill>
                  <a:schemeClr val="accent6"/>
                </a:solidFill>
              </a:defRPr>
            </a:lvl1pPr>
          </a:lstStyle>
          <a:p>
            <a:pPr lvl="0"/>
            <a:r>
              <a:rPr lang="en-GB" dirty="0" smtClean="0"/>
              <a:t>write your relevant text here</a:t>
            </a:r>
          </a:p>
        </p:txBody>
      </p:sp>
      <p:sp>
        <p:nvSpPr>
          <p:cNvPr id="8" name="Picture Placeholder 6"/>
          <p:cNvSpPr>
            <a:spLocks noGrp="1"/>
          </p:cNvSpPr>
          <p:nvPr>
            <p:ph type="pic" sz="quarter" idx="19"/>
          </p:nvPr>
        </p:nvSpPr>
        <p:spPr>
          <a:xfrm>
            <a:off x="4648513" y="1957447"/>
            <a:ext cx="2894974" cy="2895445"/>
          </a:xfrm>
          <a:prstGeom prst="ellipse">
            <a:avLst/>
          </a:prstGeom>
          <a:noFill/>
          <a:ln w="57150">
            <a:solidFill>
              <a:schemeClr val="accent1"/>
            </a:solidFill>
          </a:ln>
        </p:spPr>
        <p:txBody>
          <a:bodyPr>
            <a:normAutofit/>
          </a:bodyPr>
          <a:lstStyle>
            <a:lvl1pPr>
              <a:defRPr sz="1400"/>
            </a:lvl1pPr>
          </a:lstStyle>
          <a:p>
            <a:endParaRPr lang="en-GB" dirty="0"/>
          </a:p>
        </p:txBody>
      </p:sp>
      <p:sp>
        <p:nvSpPr>
          <p:cNvPr id="10" name="Shape 99"/>
          <p:cNvSpPr/>
          <p:nvPr userDrawn="1"/>
        </p:nvSpPr>
        <p:spPr>
          <a:xfrm>
            <a:off x="7896395" y="2547522"/>
            <a:ext cx="2149200" cy="2149200"/>
          </a:xfrm>
          <a:prstGeom prst="ellipse">
            <a:avLst/>
          </a:prstGeom>
          <a:solidFill>
            <a:srgbClr val="DCDEE0"/>
          </a:solidFill>
          <a:ln w="12700" cap="flat">
            <a:noFill/>
            <a:miter lim="400000"/>
          </a:ln>
          <a:effectLst/>
        </p:spPr>
        <p:txBody>
          <a:bodyPr wrap="square" lIns="50800" tIns="50800" rIns="50800" bIns="50800" numCol="1" anchor="ctr">
            <a:noAutofit/>
          </a:bodyPr>
          <a:lstStyle/>
          <a:p>
            <a:pP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11" name="Shape 105"/>
          <p:cNvSpPr/>
          <p:nvPr userDrawn="1"/>
        </p:nvSpPr>
        <p:spPr>
          <a:xfrm>
            <a:off x="2171321" y="2547523"/>
            <a:ext cx="2149200" cy="2149087"/>
          </a:xfrm>
          <a:prstGeom prst="ellipse">
            <a:avLst/>
          </a:prstGeom>
          <a:solidFill>
            <a:srgbClr val="DCDEE0"/>
          </a:solidFill>
          <a:ln w="12700" cap="flat">
            <a:noFill/>
            <a:miter lim="400000"/>
          </a:ln>
          <a:effectLst/>
        </p:spPr>
        <p:txBody>
          <a:bodyPr wrap="square" lIns="50800" tIns="50800" rIns="50800" bIns="50800" numCol="1" anchor="ctr">
            <a:noAutofit/>
          </a:bodyPr>
          <a:lstStyle/>
          <a:p>
            <a:pPr>
              <a:defRPr sz="3200">
                <a:solidFill>
                  <a:srgbClr val="FFFFFF"/>
                </a:solidFill>
                <a:latin typeface="+mn-lt"/>
                <a:ea typeface="+mn-ea"/>
                <a:cs typeface="+mn-cs"/>
                <a:sym typeface="Helvetica Light"/>
              </a:defRPr>
            </a:pPr>
            <a:endParaRPr sz="3200">
              <a:solidFill>
                <a:srgbClr val="FFFFFF"/>
              </a:solidFill>
              <a:sym typeface="Helvetica Light"/>
            </a:endParaRPr>
          </a:p>
        </p:txBody>
      </p:sp>
      <p:grpSp>
        <p:nvGrpSpPr>
          <p:cNvPr id="13" name="Group 12"/>
          <p:cNvGrpSpPr/>
          <p:nvPr userDrawn="1"/>
        </p:nvGrpSpPr>
        <p:grpSpPr>
          <a:xfrm>
            <a:off x="8704527" y="4168603"/>
            <a:ext cx="529200" cy="527613"/>
            <a:chOff x="17919278" y="6927914"/>
            <a:chExt cx="1154998" cy="1151532"/>
          </a:xfrm>
        </p:grpSpPr>
        <p:sp>
          <p:nvSpPr>
            <p:cNvPr id="20" name="Shape 110"/>
            <p:cNvSpPr/>
            <p:nvPr/>
          </p:nvSpPr>
          <p:spPr>
            <a:xfrm>
              <a:off x="17919278" y="6927914"/>
              <a:ext cx="1154998" cy="1151532"/>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24" name="Shape 111"/>
            <p:cNvSpPr/>
            <p:nvPr/>
          </p:nvSpPr>
          <p:spPr>
            <a:xfrm>
              <a:off x="18212227" y="7272599"/>
              <a:ext cx="584898"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a:defRPr sz="3200">
                  <a:solidFill>
                    <a:srgbClr val="FFFFFF"/>
                  </a:solidFill>
                  <a:latin typeface="+mn-lt"/>
                  <a:ea typeface="+mn-ea"/>
                  <a:cs typeface="+mn-cs"/>
                  <a:sym typeface="Helvetica Light"/>
                </a:defRPr>
              </a:pPr>
              <a:endParaRPr sz="3200">
                <a:solidFill>
                  <a:srgbClr val="FFFFFF"/>
                </a:solidFill>
                <a:sym typeface="Helvetica Light"/>
              </a:endParaRPr>
            </a:p>
          </p:txBody>
        </p:sp>
      </p:grpSp>
      <p:grpSp>
        <p:nvGrpSpPr>
          <p:cNvPr id="14" name="Group 13"/>
          <p:cNvGrpSpPr/>
          <p:nvPr userDrawn="1"/>
        </p:nvGrpSpPr>
        <p:grpSpPr>
          <a:xfrm>
            <a:off x="2979457" y="4168603"/>
            <a:ext cx="529200" cy="527613"/>
            <a:chOff x="5424113" y="6927914"/>
            <a:chExt cx="1154998" cy="1151532"/>
          </a:xfrm>
        </p:grpSpPr>
        <p:sp>
          <p:nvSpPr>
            <p:cNvPr id="15" name="Shape 113"/>
            <p:cNvSpPr/>
            <p:nvPr/>
          </p:nvSpPr>
          <p:spPr>
            <a:xfrm>
              <a:off x="5424113" y="6927914"/>
              <a:ext cx="1154998" cy="1151532"/>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17" name="Shape 114"/>
            <p:cNvSpPr/>
            <p:nvPr/>
          </p:nvSpPr>
          <p:spPr>
            <a:xfrm>
              <a:off x="5834222" y="7250488"/>
              <a:ext cx="350574" cy="506382"/>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a:defRPr sz="3200">
                  <a:solidFill>
                    <a:srgbClr val="FFFFFF"/>
                  </a:solidFill>
                  <a:latin typeface="+mn-lt"/>
                  <a:ea typeface="+mn-ea"/>
                  <a:cs typeface="+mn-cs"/>
                  <a:sym typeface="Helvetica Light"/>
                </a:defRPr>
              </a:pPr>
              <a:endParaRPr sz="3200">
                <a:solidFill>
                  <a:srgbClr val="FFFFFF"/>
                </a:solidFill>
                <a:sym typeface="Helvetica Light"/>
              </a:endParaRPr>
            </a:p>
          </p:txBody>
        </p:sp>
      </p:grpSp>
      <p:sp>
        <p:nvSpPr>
          <p:cNvPr id="18" name="Text Placeholder 17"/>
          <p:cNvSpPr>
            <a:spLocks noGrp="1"/>
          </p:cNvSpPr>
          <p:nvPr userDrawn="1">
            <p:ph type="body" sz="quarter" idx="14" hasCustomPrompt="1"/>
          </p:nvPr>
        </p:nvSpPr>
        <p:spPr>
          <a:xfrm>
            <a:off x="1758157" y="4959240"/>
            <a:ext cx="2971800" cy="812800"/>
          </a:xfrm>
        </p:spPr>
        <p:txBody>
          <a:bodyPr lIns="0" tIns="0" rIns="0" bIns="0">
            <a:normAutofit/>
          </a:bodyPr>
          <a:lstStyle>
            <a:lvl1pPr marL="0" indent="0" algn="ctr">
              <a:lnSpc>
                <a:spcPts val="1700"/>
              </a:lnSpc>
              <a:buNone/>
              <a:defRPr sz="950">
                <a:solidFill>
                  <a:schemeClr val="accent6"/>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21" name="Content Placeholder 20"/>
          <p:cNvSpPr>
            <a:spLocks noGrp="1"/>
          </p:cNvSpPr>
          <p:nvPr userDrawn="1">
            <p:ph sz="quarter" idx="16" hasCustomPrompt="1"/>
          </p:nvPr>
        </p:nvSpPr>
        <p:spPr>
          <a:xfrm>
            <a:off x="8174107" y="3570269"/>
            <a:ext cx="1564640" cy="223856"/>
          </a:xfrm>
        </p:spPr>
        <p:txBody>
          <a:bodyPr lIns="0" tIns="0" rIns="0" bIns="0">
            <a:normAutofit/>
          </a:bodyPr>
          <a:lstStyle>
            <a:lvl1pPr marL="0" indent="0" algn="ctr">
              <a:buNone/>
              <a:defRPr sz="1400">
                <a:solidFill>
                  <a:schemeClr val="accent1"/>
                </a:solidFill>
              </a:defRPr>
            </a:lvl1pPr>
          </a:lstStyle>
          <a:p>
            <a:pPr lvl="0"/>
            <a:r>
              <a:rPr lang="en-GB" dirty="0" smtClean="0"/>
              <a:t>Vision</a:t>
            </a:r>
          </a:p>
        </p:txBody>
      </p:sp>
      <p:sp>
        <p:nvSpPr>
          <p:cNvPr id="25" name="Content Placeholder 20"/>
          <p:cNvSpPr>
            <a:spLocks noGrp="1"/>
          </p:cNvSpPr>
          <p:nvPr userDrawn="1">
            <p:ph sz="quarter" idx="20" hasCustomPrompt="1"/>
          </p:nvPr>
        </p:nvSpPr>
        <p:spPr>
          <a:xfrm>
            <a:off x="2437745" y="3570269"/>
            <a:ext cx="1564640" cy="223856"/>
          </a:xfrm>
        </p:spPr>
        <p:txBody>
          <a:bodyPr lIns="0" tIns="0" rIns="0" bIns="0">
            <a:normAutofit/>
          </a:bodyPr>
          <a:lstStyle>
            <a:lvl1pPr marL="0" indent="0" algn="ctr">
              <a:buNone/>
              <a:defRPr sz="1400">
                <a:solidFill>
                  <a:schemeClr val="accent1"/>
                </a:solidFill>
              </a:defRPr>
            </a:lvl1pPr>
          </a:lstStyle>
          <a:p>
            <a:pPr lvl="0"/>
            <a:r>
              <a:rPr lang="en-GB" dirty="0" smtClean="0"/>
              <a:t>Vision</a:t>
            </a:r>
          </a:p>
        </p:txBody>
      </p:sp>
      <p:sp>
        <p:nvSpPr>
          <p:cNvPr id="26" name="Text Placeholder 17"/>
          <p:cNvSpPr>
            <a:spLocks noGrp="1"/>
          </p:cNvSpPr>
          <p:nvPr userDrawn="1">
            <p:ph type="body" sz="quarter" idx="21" hasCustomPrompt="1"/>
          </p:nvPr>
        </p:nvSpPr>
        <p:spPr>
          <a:xfrm>
            <a:off x="7483227" y="4959240"/>
            <a:ext cx="2971800" cy="812800"/>
          </a:xfrm>
        </p:spPr>
        <p:txBody>
          <a:bodyPr lIns="0" tIns="0" rIns="0" bIns="0">
            <a:normAutofit/>
          </a:bodyPr>
          <a:lstStyle>
            <a:lvl1pPr marL="0" indent="0" algn="ctr">
              <a:lnSpc>
                <a:spcPts val="1700"/>
              </a:lnSpc>
              <a:buNone/>
              <a:defRPr sz="950">
                <a:solidFill>
                  <a:schemeClr val="accent6"/>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Tree>
    <p:extLst>
      <p:ext uri="{BB962C8B-B14F-4D97-AF65-F5344CB8AC3E}">
        <p14:creationId xmlns:p14="http://schemas.microsoft.com/office/powerpoint/2010/main" val="291661867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dissolve">
                                      <p:cBhvr>
                                        <p:cTn id="27" dur="500"/>
                                        <p:tgtEl>
                                          <p:spTgt spid="25">
                                            <p:txEl>
                                              <p:pRg st="0" end="0"/>
                                            </p:txEl>
                                          </p:spTgt>
                                        </p:tgtEl>
                                      </p:cBhvr>
                                    </p:animEffect>
                                  </p:childTnLst>
                                </p:cTn>
                              </p:par>
                            </p:childTnLst>
                          </p:cTn>
                        </p:par>
                        <p:par>
                          <p:cTn id="28" fill="hold">
                            <p:stCondLst>
                              <p:cond delay="2500"/>
                            </p:stCondLst>
                            <p:childTnLst>
                              <p:par>
                                <p:cTn id="29" presetID="9"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Effect transition="in" filter="strips(downRight)">
                                      <p:cBhvr>
                                        <p:cTn id="35" dur="500"/>
                                        <p:tgtEl>
                                          <p:spTgt spid="18">
                                            <p:txEl>
                                              <p:pRg st="0" end="0"/>
                                            </p:txEl>
                                          </p:spTgt>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par>
                          <p:cTn id="42" fill="hold">
                            <p:stCondLst>
                              <p:cond delay="4000"/>
                            </p:stCondLst>
                            <p:childTnLst>
                              <p:par>
                                <p:cTn id="43" presetID="9" presetClass="entr" presetSubtype="0" fill="hold" grpId="0" nodeType="afterEffect">
                                  <p:stCondLst>
                                    <p:cond delay="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dissolve">
                                      <p:cBhvr>
                                        <p:cTn id="45" dur="500"/>
                                        <p:tgtEl>
                                          <p:spTgt spid="21">
                                            <p:txEl>
                                              <p:pRg st="0" end="0"/>
                                            </p:txEl>
                                          </p:spTgt>
                                        </p:tgtEl>
                                      </p:cBhvr>
                                    </p:animEffect>
                                  </p:childTnLst>
                                </p:cTn>
                              </p:par>
                            </p:childTnLst>
                          </p:cTn>
                        </p:par>
                        <p:par>
                          <p:cTn id="46" fill="hold">
                            <p:stCondLst>
                              <p:cond delay="4500"/>
                            </p:stCondLst>
                            <p:childTnLst>
                              <p:par>
                                <p:cTn id="47" presetID="9" presetClass="entr" presetSubtype="0"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childTnLst>
                          </p:cTn>
                        </p:par>
                        <p:par>
                          <p:cTn id="50" fill="hold">
                            <p:stCondLst>
                              <p:cond delay="5000"/>
                            </p:stCondLst>
                            <p:childTnLst>
                              <p:par>
                                <p:cTn id="51" presetID="18" presetClass="entr" presetSubtype="6" fill="hold" grpId="0" nodeType="afterEffect">
                                  <p:stCondLst>
                                    <p:cond delay="0"/>
                                  </p:stCondLst>
                                  <p:childTnLst>
                                    <p:set>
                                      <p:cBhvr>
                                        <p:cTn id="52" dur="1" fill="hold">
                                          <p:stCondLst>
                                            <p:cond delay="0"/>
                                          </p:stCondLst>
                                        </p:cTn>
                                        <p:tgtEl>
                                          <p:spTgt spid="26">
                                            <p:txEl>
                                              <p:pRg st="0" end="0"/>
                                            </p:txEl>
                                          </p:spTgt>
                                        </p:tgtEl>
                                        <p:attrNameLst>
                                          <p:attrName>style.visibility</p:attrName>
                                        </p:attrNameLst>
                                      </p:cBhvr>
                                      <p:to>
                                        <p:strVal val="visible"/>
                                      </p:to>
                                    </p:set>
                                    <p:animEffect transition="in" filter="strips(downRight)">
                                      <p:cBhvr>
                                        <p:cTn id="53"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8" grpId="0" animBg="1"/>
      <p:bldP spid="10" grpId="0" animBg="1"/>
      <p:bldP spid="11" grpId="0" animBg="1"/>
      <p:bldP spid="18" grpId="0" build="p">
        <p:tmplLst>
          <p:tmpl lvl="1">
            <p:tnLst>
              <p:par>
                <p:cTn presetID="18" presetClass="entr" presetSubtype="6"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strips(downRight)">
                      <p:cBhvr>
                        <p:cTn dur="500"/>
                        <p:tgtEl>
                          <p:spTgt spid="18"/>
                        </p:tgtEl>
                      </p:cBhvr>
                    </p:animEffect>
                  </p:childTnLst>
                </p:cTn>
              </p:par>
            </p:tnLst>
          </p:tmpl>
        </p:tmplLst>
      </p:bldP>
      <p:bldP spid="21" grpId="0" build="p">
        <p:tmplLst>
          <p:tmpl lvl="1">
            <p:tnLst>
              <p:par>
                <p:cTn presetID="9"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dissolve">
                      <p:cBhvr>
                        <p:cTn dur="500"/>
                        <p:tgtEl>
                          <p:spTgt spid="21"/>
                        </p:tgtEl>
                      </p:cBhvr>
                    </p:animEffect>
                  </p:childTnLst>
                </p:cTn>
              </p:par>
            </p:tnLst>
          </p:tmpl>
        </p:tmplLst>
      </p:bldP>
      <p:bldP spid="25" grpId="0" build="p">
        <p:tmplLst>
          <p:tmpl lvl="1">
            <p:tnLst>
              <p:par>
                <p:cTn presetID="9"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dissolve">
                      <p:cBhvr>
                        <p:cTn dur="500"/>
                        <p:tgtEl>
                          <p:spTgt spid="25"/>
                        </p:tgtEl>
                      </p:cBhvr>
                    </p:animEffect>
                  </p:childTnLst>
                </p:cTn>
              </p:par>
            </p:tnLst>
          </p:tmpl>
        </p:tmplLst>
      </p:bldP>
      <p:bldP spid="26" grpId="0" build="p">
        <p:tmplLst>
          <p:tmpl lvl="1">
            <p:tnLst>
              <p:par>
                <p:cTn presetID="18" presetClass="entr" presetSubtype="6"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strips(downRight)">
                      <p:cBhvr>
                        <p:cTn dur="500"/>
                        <p:tgtEl>
                          <p:spTgt spid="26"/>
                        </p:tgtEl>
                      </p:cBhvr>
                    </p:animEffect>
                  </p:childTnLst>
                </p:cTn>
              </p:par>
            </p:tnLst>
          </p:tmpl>
        </p:tmplLst>
      </p:bldP>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524000" y="669926"/>
            <a:ext cx="9144000" cy="535812"/>
          </a:xfrm>
        </p:spPr>
        <p:txBody>
          <a:bodyPr>
            <a:normAutofit/>
          </a:bodyPr>
          <a:lstStyle>
            <a:lvl1pPr algn="ctr">
              <a:defRPr sz="4000" b="0"/>
            </a:lvl1pPr>
          </a:lstStyle>
          <a:p>
            <a:r>
              <a:rPr lang="en-US" dirty="0" smtClean="0"/>
              <a:t>Click to edit Master title style</a:t>
            </a:r>
            <a:endParaRPr lang="en-GB" dirty="0"/>
          </a:p>
        </p:txBody>
      </p:sp>
      <p:sp>
        <p:nvSpPr>
          <p:cNvPr id="23"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400"/>
              </a:lnSpc>
              <a:buNone/>
              <a:defRPr sz="1000">
                <a:solidFill>
                  <a:schemeClr val="accent6"/>
                </a:solidFill>
              </a:defRPr>
            </a:lvl1pPr>
          </a:lstStyle>
          <a:p>
            <a:pPr lvl="0"/>
            <a:r>
              <a:rPr lang="en-GB" dirty="0" smtClean="0"/>
              <a:t>write your relevant text here</a:t>
            </a:r>
          </a:p>
        </p:txBody>
      </p:sp>
      <p:sp>
        <p:nvSpPr>
          <p:cNvPr id="8" name="Picture Placeholder 6"/>
          <p:cNvSpPr>
            <a:spLocks noGrp="1"/>
          </p:cNvSpPr>
          <p:nvPr>
            <p:ph type="pic" sz="quarter" idx="19"/>
          </p:nvPr>
        </p:nvSpPr>
        <p:spPr>
          <a:xfrm>
            <a:off x="1143000" y="2107474"/>
            <a:ext cx="2894974" cy="2895445"/>
          </a:xfrm>
          <a:prstGeom prst="ellipse">
            <a:avLst/>
          </a:prstGeom>
          <a:noFill/>
          <a:ln w="57150">
            <a:solidFill>
              <a:schemeClr val="accent1"/>
            </a:solidFill>
          </a:ln>
        </p:spPr>
        <p:txBody>
          <a:bodyPr>
            <a:normAutofit/>
          </a:bodyPr>
          <a:lstStyle>
            <a:lvl1pPr>
              <a:defRPr sz="1400"/>
            </a:lvl1pPr>
          </a:lstStyle>
          <a:p>
            <a:endParaRPr lang="en-GB" dirty="0"/>
          </a:p>
        </p:txBody>
      </p:sp>
      <p:sp>
        <p:nvSpPr>
          <p:cNvPr id="21" name="Content Placeholder 20"/>
          <p:cNvSpPr>
            <a:spLocks noGrp="1"/>
          </p:cNvSpPr>
          <p:nvPr>
            <p:ph sz="quarter" idx="16" hasCustomPrompt="1"/>
          </p:nvPr>
        </p:nvSpPr>
        <p:spPr>
          <a:xfrm>
            <a:off x="7807698" y="2210981"/>
            <a:ext cx="1564640" cy="223856"/>
          </a:xfrm>
        </p:spPr>
        <p:txBody>
          <a:bodyPr lIns="0" tIns="0" rIns="0" bIns="0">
            <a:normAutofit/>
          </a:bodyPr>
          <a:lstStyle>
            <a:lvl1pPr marL="0" indent="0" algn="l">
              <a:buNone/>
              <a:defRPr sz="1400">
                <a:solidFill>
                  <a:schemeClr val="accent1"/>
                </a:solidFill>
              </a:defRPr>
            </a:lvl1pPr>
          </a:lstStyle>
          <a:p>
            <a:pPr lvl="0"/>
            <a:r>
              <a:rPr lang="en-GB" dirty="0" smtClean="0"/>
              <a:t>Vision</a:t>
            </a:r>
          </a:p>
        </p:txBody>
      </p:sp>
      <p:sp>
        <p:nvSpPr>
          <p:cNvPr id="26" name="Text Placeholder 17"/>
          <p:cNvSpPr>
            <a:spLocks noGrp="1"/>
          </p:cNvSpPr>
          <p:nvPr>
            <p:ph type="body" sz="quarter" idx="21" hasCustomPrompt="1"/>
          </p:nvPr>
        </p:nvSpPr>
        <p:spPr>
          <a:xfrm>
            <a:off x="7807697" y="2697975"/>
            <a:ext cx="3241303" cy="1333782"/>
          </a:xfrm>
        </p:spPr>
        <p:txBody>
          <a:bodyPr lIns="0" tIns="0" rIns="0" bIns="0">
            <a:normAutofit/>
          </a:bodyPr>
          <a:lstStyle>
            <a:lvl1pPr marL="0" indent="0" algn="l">
              <a:lnSpc>
                <a:spcPts val="1700"/>
              </a:lnSpc>
              <a:buNone/>
              <a:defRPr sz="950">
                <a:solidFill>
                  <a:schemeClr val="accent6"/>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doloremquudantium</a:t>
            </a:r>
            <a:r>
              <a:rPr lang="en-US" dirty="0" smtClean="0"/>
              <a:t>, </a:t>
            </a:r>
            <a:r>
              <a:rPr lang="en-US" dirty="0" err="1" smtClean="0"/>
              <a:t>totamconseSed</a:t>
            </a:r>
            <a:r>
              <a:rPr lang="en-US" dirty="0" smtClean="0"/>
              <a:t> </a:t>
            </a:r>
            <a:r>
              <a:rPr lang="en-US" dirty="0" err="1" smtClean="0"/>
              <a:t>ut</a:t>
            </a:r>
            <a:r>
              <a:rPr lang="en-US" dirty="0" smtClean="0"/>
              <a:t> </a:t>
            </a:r>
            <a:r>
              <a:rPr lang="en-US" dirty="0" err="1" smtClean="0"/>
              <a:t>perspiciatis</a:t>
            </a:r>
            <a:endParaRPr lang="en-US" dirty="0" smtClean="0"/>
          </a:p>
        </p:txBody>
      </p:sp>
      <p:sp>
        <p:nvSpPr>
          <p:cNvPr id="19" name="Shape 500"/>
          <p:cNvSpPr/>
          <p:nvPr userDrawn="1"/>
        </p:nvSpPr>
        <p:spPr>
          <a:xfrm flipH="1" flipV="1">
            <a:off x="4541621" y="2944267"/>
            <a:ext cx="2659279" cy="0"/>
          </a:xfrm>
          <a:prstGeom prst="line">
            <a:avLst/>
          </a:prstGeom>
          <a:ln w="12700">
            <a:solidFill>
              <a:srgbClr val="DCDEE0"/>
            </a:solidFill>
            <a:miter lim="400000"/>
          </a:ln>
        </p:spPr>
        <p:txBody>
          <a:bodyPr lIns="50800" tIns="50800" rIns="50800" bIns="50800" anchor="ctr"/>
          <a:lstStyle/>
          <a:p>
            <a:pPr>
              <a:defRPr sz="3200">
                <a:latin typeface="+mn-lt"/>
                <a:ea typeface="+mn-ea"/>
                <a:cs typeface="+mn-cs"/>
                <a:sym typeface="Helvetica Light"/>
              </a:defRPr>
            </a:pPr>
            <a:endParaRPr sz="3200">
              <a:solidFill>
                <a:prstClr val="black"/>
              </a:solidFill>
              <a:sym typeface="Helvetica Light"/>
            </a:endParaRPr>
          </a:p>
        </p:txBody>
      </p:sp>
      <p:sp>
        <p:nvSpPr>
          <p:cNvPr id="22" name="Shape 501"/>
          <p:cNvSpPr/>
          <p:nvPr userDrawn="1"/>
        </p:nvSpPr>
        <p:spPr>
          <a:xfrm flipH="1">
            <a:off x="4541621" y="2944267"/>
            <a:ext cx="1385511" cy="0"/>
          </a:xfrm>
          <a:prstGeom prst="line">
            <a:avLst/>
          </a:prstGeom>
          <a:ln w="12700">
            <a:solidFill>
              <a:schemeClr val="accent1"/>
            </a:solidFill>
            <a:miter lim="400000"/>
            <a:headEnd type="diamond"/>
          </a:ln>
        </p:spPr>
        <p:txBody>
          <a:bodyPr lIns="50800" tIns="50800" rIns="50800" bIns="50800" anchor="ctr"/>
          <a:lstStyle/>
          <a:p>
            <a:pPr>
              <a:defRPr sz="3200">
                <a:latin typeface="+mn-lt"/>
                <a:ea typeface="+mn-ea"/>
                <a:cs typeface="+mn-cs"/>
                <a:sym typeface="Helvetica Light"/>
              </a:defRPr>
            </a:pPr>
            <a:endParaRPr sz="3200">
              <a:solidFill>
                <a:prstClr val="black"/>
              </a:solidFill>
              <a:sym typeface="Helvetica Light"/>
            </a:endParaRPr>
          </a:p>
        </p:txBody>
      </p:sp>
      <p:sp>
        <p:nvSpPr>
          <p:cNvPr id="27" name="Shape 504"/>
          <p:cNvSpPr/>
          <p:nvPr userDrawn="1"/>
        </p:nvSpPr>
        <p:spPr>
          <a:xfrm flipH="1">
            <a:off x="4541621" y="3717150"/>
            <a:ext cx="2659279" cy="0"/>
          </a:xfrm>
          <a:prstGeom prst="line">
            <a:avLst/>
          </a:prstGeom>
          <a:ln w="12700">
            <a:solidFill>
              <a:srgbClr val="DCDEE0"/>
            </a:solidFill>
            <a:miter lim="400000"/>
          </a:ln>
        </p:spPr>
        <p:txBody>
          <a:bodyPr lIns="50800" tIns="50800" rIns="50800" bIns="50800" anchor="ctr"/>
          <a:lstStyle/>
          <a:p>
            <a:pPr>
              <a:defRPr sz="3200">
                <a:latin typeface="+mn-lt"/>
                <a:ea typeface="+mn-ea"/>
                <a:cs typeface="+mn-cs"/>
                <a:sym typeface="Helvetica Light"/>
              </a:defRPr>
            </a:pPr>
            <a:endParaRPr sz="3200">
              <a:solidFill>
                <a:prstClr val="black"/>
              </a:solidFill>
              <a:sym typeface="Helvetica Light"/>
            </a:endParaRPr>
          </a:p>
        </p:txBody>
      </p:sp>
      <p:sp>
        <p:nvSpPr>
          <p:cNvPr id="28" name="Shape 505"/>
          <p:cNvSpPr/>
          <p:nvPr userDrawn="1"/>
        </p:nvSpPr>
        <p:spPr>
          <a:xfrm flipH="1">
            <a:off x="4541621" y="3717150"/>
            <a:ext cx="2183552" cy="0"/>
          </a:xfrm>
          <a:prstGeom prst="line">
            <a:avLst/>
          </a:prstGeom>
          <a:ln w="12700">
            <a:solidFill>
              <a:schemeClr val="accent1"/>
            </a:solidFill>
            <a:miter lim="400000"/>
            <a:headEnd type="diamond"/>
          </a:ln>
        </p:spPr>
        <p:txBody>
          <a:bodyPr lIns="50800" tIns="50800" rIns="50800" bIns="50800" anchor="ctr"/>
          <a:lstStyle/>
          <a:p>
            <a:pPr>
              <a:defRPr sz="3200">
                <a:latin typeface="+mn-lt"/>
                <a:ea typeface="+mn-ea"/>
                <a:cs typeface="+mn-cs"/>
                <a:sym typeface="Helvetica Light"/>
              </a:defRPr>
            </a:pPr>
            <a:endParaRPr sz="3200">
              <a:solidFill>
                <a:prstClr val="black"/>
              </a:solidFill>
              <a:sym typeface="Helvetica Light"/>
            </a:endParaRPr>
          </a:p>
        </p:txBody>
      </p:sp>
      <p:sp>
        <p:nvSpPr>
          <p:cNvPr id="29" name="Shape 508"/>
          <p:cNvSpPr/>
          <p:nvPr userDrawn="1"/>
        </p:nvSpPr>
        <p:spPr>
          <a:xfrm flipH="1">
            <a:off x="4541621" y="4482491"/>
            <a:ext cx="2659279" cy="0"/>
          </a:xfrm>
          <a:prstGeom prst="line">
            <a:avLst/>
          </a:prstGeom>
          <a:ln w="12700">
            <a:solidFill>
              <a:srgbClr val="DCDEE0"/>
            </a:solidFill>
            <a:miter lim="400000"/>
          </a:ln>
        </p:spPr>
        <p:txBody>
          <a:bodyPr lIns="50800" tIns="50800" rIns="50800" bIns="50800" anchor="ctr"/>
          <a:lstStyle/>
          <a:p>
            <a:pPr>
              <a:defRPr sz="3200">
                <a:latin typeface="+mn-lt"/>
                <a:ea typeface="+mn-ea"/>
                <a:cs typeface="+mn-cs"/>
                <a:sym typeface="Helvetica Light"/>
              </a:defRPr>
            </a:pPr>
            <a:endParaRPr sz="3200">
              <a:solidFill>
                <a:prstClr val="black"/>
              </a:solidFill>
              <a:sym typeface="Helvetica Light"/>
            </a:endParaRPr>
          </a:p>
        </p:txBody>
      </p:sp>
      <p:sp>
        <p:nvSpPr>
          <p:cNvPr id="30" name="Shape 509"/>
          <p:cNvSpPr/>
          <p:nvPr userDrawn="1"/>
        </p:nvSpPr>
        <p:spPr>
          <a:xfrm flipH="1">
            <a:off x="4541621" y="4482491"/>
            <a:ext cx="978769" cy="0"/>
          </a:xfrm>
          <a:prstGeom prst="line">
            <a:avLst/>
          </a:prstGeom>
          <a:ln w="12700">
            <a:solidFill>
              <a:schemeClr val="accent1"/>
            </a:solidFill>
            <a:miter lim="400000"/>
            <a:headEnd type="diamond"/>
          </a:ln>
        </p:spPr>
        <p:txBody>
          <a:bodyPr lIns="50800" tIns="50800" rIns="50800" bIns="50800" anchor="ctr"/>
          <a:lstStyle/>
          <a:p>
            <a:pPr>
              <a:defRPr sz="3200">
                <a:latin typeface="+mn-lt"/>
                <a:ea typeface="+mn-ea"/>
                <a:cs typeface="+mn-cs"/>
                <a:sym typeface="Helvetica Light"/>
              </a:defRPr>
            </a:pPr>
            <a:endParaRPr sz="3200">
              <a:solidFill>
                <a:prstClr val="black"/>
              </a:solidFill>
              <a:sym typeface="Helvetica Light"/>
            </a:endParaRPr>
          </a:p>
        </p:txBody>
      </p:sp>
      <p:sp>
        <p:nvSpPr>
          <p:cNvPr id="31" name="Shape 512"/>
          <p:cNvSpPr/>
          <p:nvPr userDrawn="1"/>
        </p:nvSpPr>
        <p:spPr>
          <a:xfrm flipH="1">
            <a:off x="4541621" y="5255374"/>
            <a:ext cx="2659279" cy="0"/>
          </a:xfrm>
          <a:prstGeom prst="line">
            <a:avLst/>
          </a:prstGeom>
          <a:ln w="12700">
            <a:solidFill>
              <a:srgbClr val="DCDEE0"/>
            </a:solidFill>
            <a:miter lim="400000"/>
          </a:ln>
        </p:spPr>
        <p:txBody>
          <a:bodyPr lIns="50800" tIns="50800" rIns="50800" bIns="50800" anchor="ctr"/>
          <a:lstStyle/>
          <a:p>
            <a:pPr>
              <a:defRPr sz="3200">
                <a:latin typeface="+mn-lt"/>
                <a:ea typeface="+mn-ea"/>
                <a:cs typeface="+mn-cs"/>
                <a:sym typeface="Helvetica Light"/>
              </a:defRPr>
            </a:pPr>
            <a:endParaRPr sz="3200">
              <a:solidFill>
                <a:prstClr val="black"/>
              </a:solidFill>
              <a:sym typeface="Helvetica Light"/>
            </a:endParaRPr>
          </a:p>
        </p:txBody>
      </p:sp>
      <p:sp>
        <p:nvSpPr>
          <p:cNvPr id="32" name="Shape 513"/>
          <p:cNvSpPr/>
          <p:nvPr userDrawn="1"/>
        </p:nvSpPr>
        <p:spPr>
          <a:xfrm flipH="1">
            <a:off x="4541621" y="5255374"/>
            <a:ext cx="1510864" cy="0"/>
          </a:xfrm>
          <a:prstGeom prst="line">
            <a:avLst/>
          </a:prstGeom>
          <a:ln w="12700">
            <a:solidFill>
              <a:schemeClr val="accent1"/>
            </a:solidFill>
            <a:miter lim="400000"/>
            <a:headEnd type="diamond"/>
          </a:ln>
        </p:spPr>
        <p:txBody>
          <a:bodyPr lIns="50800" tIns="50800" rIns="50800" bIns="50800" anchor="ctr"/>
          <a:lstStyle/>
          <a:p>
            <a:pPr>
              <a:defRPr sz="3200">
                <a:latin typeface="+mn-lt"/>
                <a:ea typeface="+mn-ea"/>
                <a:cs typeface="+mn-cs"/>
                <a:sym typeface="Helvetica Light"/>
              </a:defRPr>
            </a:pPr>
            <a:endParaRPr sz="3200">
              <a:solidFill>
                <a:prstClr val="black"/>
              </a:solidFill>
              <a:sym typeface="Helvetica Light"/>
            </a:endParaRPr>
          </a:p>
        </p:txBody>
      </p:sp>
      <p:sp>
        <p:nvSpPr>
          <p:cNvPr id="33" name="Content Placeholder 20"/>
          <p:cNvSpPr>
            <a:spLocks noGrp="1"/>
          </p:cNvSpPr>
          <p:nvPr>
            <p:ph sz="quarter" idx="22" hasCustomPrompt="1"/>
          </p:nvPr>
        </p:nvSpPr>
        <p:spPr>
          <a:xfrm>
            <a:off x="4487845" y="2210981"/>
            <a:ext cx="1564640" cy="181382"/>
          </a:xfrm>
        </p:spPr>
        <p:txBody>
          <a:bodyPr lIns="0" tIns="0" rIns="0" bIns="0">
            <a:normAutofit/>
          </a:bodyPr>
          <a:lstStyle>
            <a:lvl1pPr marL="0" indent="0" algn="l">
              <a:buNone/>
              <a:defRPr sz="1400">
                <a:solidFill>
                  <a:schemeClr val="accent1"/>
                </a:solidFill>
              </a:defRPr>
            </a:lvl1pPr>
          </a:lstStyle>
          <a:p>
            <a:pPr lvl="0"/>
            <a:r>
              <a:rPr lang="en-GB" dirty="0" smtClean="0"/>
              <a:t>Vision</a:t>
            </a:r>
          </a:p>
        </p:txBody>
      </p:sp>
      <p:sp>
        <p:nvSpPr>
          <p:cNvPr id="34" name="Text Placeholder 17"/>
          <p:cNvSpPr>
            <a:spLocks noGrp="1"/>
          </p:cNvSpPr>
          <p:nvPr>
            <p:ph type="body" sz="quarter" idx="23" hasCustomPrompt="1"/>
          </p:nvPr>
        </p:nvSpPr>
        <p:spPr>
          <a:xfrm>
            <a:off x="4541621" y="2671042"/>
            <a:ext cx="1481695" cy="181837"/>
          </a:xfrm>
        </p:spPr>
        <p:txBody>
          <a:bodyPr lIns="0" tIns="0" rIns="0" bIns="0">
            <a:noAutofit/>
          </a:bodyPr>
          <a:lstStyle>
            <a:lvl1pPr marL="0" indent="0" algn="l">
              <a:lnSpc>
                <a:spcPts val="1700"/>
              </a:lnSpc>
              <a:buNone/>
              <a:defRPr sz="1000">
                <a:solidFill>
                  <a:schemeClr val="accent6"/>
                </a:solidFill>
              </a:defRPr>
            </a:lvl1pPr>
          </a:lstStyle>
          <a:p>
            <a:pPr lvl="0"/>
            <a:r>
              <a:rPr lang="en-US" dirty="0" smtClean="0"/>
              <a:t>Adobe Photoshop</a:t>
            </a:r>
          </a:p>
        </p:txBody>
      </p:sp>
      <p:sp>
        <p:nvSpPr>
          <p:cNvPr id="35" name="Text Placeholder 17"/>
          <p:cNvSpPr>
            <a:spLocks noGrp="1"/>
          </p:cNvSpPr>
          <p:nvPr>
            <p:ph type="body" sz="quarter" idx="24" hasCustomPrompt="1"/>
          </p:nvPr>
        </p:nvSpPr>
        <p:spPr>
          <a:xfrm>
            <a:off x="5786530" y="2995041"/>
            <a:ext cx="290730" cy="181837"/>
          </a:xfrm>
        </p:spPr>
        <p:txBody>
          <a:bodyPr lIns="0" tIns="0" rIns="0" bIns="0">
            <a:noAutofit/>
          </a:bodyPr>
          <a:lstStyle>
            <a:lvl1pPr marL="0" indent="0" algn="ctr">
              <a:lnSpc>
                <a:spcPts val="1700"/>
              </a:lnSpc>
              <a:buNone/>
              <a:defRPr sz="1000">
                <a:solidFill>
                  <a:schemeClr val="accent6"/>
                </a:solidFill>
              </a:defRPr>
            </a:lvl1pPr>
          </a:lstStyle>
          <a:p>
            <a:pPr lvl="0"/>
            <a:r>
              <a:rPr lang="id-ID" dirty="0" smtClean="0"/>
              <a:t>50%</a:t>
            </a:r>
            <a:endParaRPr lang="en-US" dirty="0" smtClean="0"/>
          </a:p>
        </p:txBody>
      </p:sp>
      <p:sp>
        <p:nvSpPr>
          <p:cNvPr id="36" name="Text Placeholder 17"/>
          <p:cNvSpPr>
            <a:spLocks noGrp="1"/>
          </p:cNvSpPr>
          <p:nvPr>
            <p:ph type="body" sz="quarter" idx="25" hasCustomPrompt="1"/>
          </p:nvPr>
        </p:nvSpPr>
        <p:spPr>
          <a:xfrm>
            <a:off x="4541621" y="3446717"/>
            <a:ext cx="1481695" cy="181837"/>
          </a:xfrm>
        </p:spPr>
        <p:txBody>
          <a:bodyPr lIns="0" tIns="0" rIns="0" bIns="0">
            <a:noAutofit/>
          </a:bodyPr>
          <a:lstStyle>
            <a:lvl1pPr marL="0" indent="0" algn="l">
              <a:lnSpc>
                <a:spcPts val="1700"/>
              </a:lnSpc>
              <a:buNone/>
              <a:defRPr sz="1000">
                <a:solidFill>
                  <a:schemeClr val="accent6"/>
                </a:solidFill>
              </a:defRPr>
            </a:lvl1pPr>
          </a:lstStyle>
          <a:p>
            <a:pPr lvl="0"/>
            <a:r>
              <a:rPr lang="en-US" dirty="0" smtClean="0"/>
              <a:t>Adobe Photoshop</a:t>
            </a:r>
          </a:p>
        </p:txBody>
      </p:sp>
      <p:sp>
        <p:nvSpPr>
          <p:cNvPr id="37" name="Text Placeholder 17"/>
          <p:cNvSpPr>
            <a:spLocks noGrp="1"/>
          </p:cNvSpPr>
          <p:nvPr>
            <p:ph type="body" sz="quarter" idx="26" hasCustomPrompt="1"/>
          </p:nvPr>
        </p:nvSpPr>
        <p:spPr>
          <a:xfrm>
            <a:off x="6599330" y="3770716"/>
            <a:ext cx="290730" cy="181837"/>
          </a:xfrm>
        </p:spPr>
        <p:txBody>
          <a:bodyPr lIns="0" tIns="0" rIns="0" bIns="0">
            <a:noAutofit/>
          </a:bodyPr>
          <a:lstStyle>
            <a:lvl1pPr marL="0" indent="0" algn="ctr">
              <a:lnSpc>
                <a:spcPts val="1700"/>
              </a:lnSpc>
              <a:buNone/>
              <a:defRPr sz="1000">
                <a:solidFill>
                  <a:schemeClr val="accent6"/>
                </a:solidFill>
              </a:defRPr>
            </a:lvl1pPr>
          </a:lstStyle>
          <a:p>
            <a:pPr lvl="0"/>
            <a:r>
              <a:rPr lang="id-ID" dirty="0" smtClean="0"/>
              <a:t>50%</a:t>
            </a:r>
            <a:endParaRPr lang="en-US" dirty="0" smtClean="0"/>
          </a:p>
        </p:txBody>
      </p:sp>
      <p:sp>
        <p:nvSpPr>
          <p:cNvPr id="38" name="Text Placeholder 17"/>
          <p:cNvSpPr>
            <a:spLocks noGrp="1"/>
          </p:cNvSpPr>
          <p:nvPr>
            <p:ph type="body" sz="quarter" idx="27" hasCustomPrompt="1"/>
          </p:nvPr>
        </p:nvSpPr>
        <p:spPr>
          <a:xfrm>
            <a:off x="4541621" y="4209556"/>
            <a:ext cx="1481695" cy="181837"/>
          </a:xfrm>
        </p:spPr>
        <p:txBody>
          <a:bodyPr lIns="0" tIns="0" rIns="0" bIns="0">
            <a:noAutofit/>
          </a:bodyPr>
          <a:lstStyle>
            <a:lvl1pPr marL="0" indent="0" algn="l">
              <a:lnSpc>
                <a:spcPts val="1700"/>
              </a:lnSpc>
              <a:buNone/>
              <a:defRPr sz="1000">
                <a:solidFill>
                  <a:schemeClr val="accent6"/>
                </a:solidFill>
              </a:defRPr>
            </a:lvl1pPr>
          </a:lstStyle>
          <a:p>
            <a:pPr lvl="0"/>
            <a:r>
              <a:rPr lang="en-US" dirty="0" smtClean="0"/>
              <a:t>Adobe Photoshop</a:t>
            </a:r>
          </a:p>
        </p:txBody>
      </p:sp>
      <p:sp>
        <p:nvSpPr>
          <p:cNvPr id="39" name="Text Placeholder 17"/>
          <p:cNvSpPr>
            <a:spLocks noGrp="1"/>
          </p:cNvSpPr>
          <p:nvPr>
            <p:ph type="body" sz="quarter" idx="28" hasCustomPrompt="1"/>
          </p:nvPr>
        </p:nvSpPr>
        <p:spPr>
          <a:xfrm>
            <a:off x="5392830" y="4533555"/>
            <a:ext cx="290730" cy="181837"/>
          </a:xfrm>
        </p:spPr>
        <p:txBody>
          <a:bodyPr lIns="0" tIns="0" rIns="0" bIns="0">
            <a:noAutofit/>
          </a:bodyPr>
          <a:lstStyle>
            <a:lvl1pPr marL="0" indent="0" algn="ctr">
              <a:lnSpc>
                <a:spcPts val="1700"/>
              </a:lnSpc>
              <a:buNone/>
              <a:defRPr sz="1000">
                <a:solidFill>
                  <a:schemeClr val="accent6"/>
                </a:solidFill>
              </a:defRPr>
            </a:lvl1pPr>
          </a:lstStyle>
          <a:p>
            <a:pPr lvl="0"/>
            <a:r>
              <a:rPr lang="id-ID" dirty="0" smtClean="0"/>
              <a:t>50%</a:t>
            </a:r>
            <a:endParaRPr lang="en-US" dirty="0" smtClean="0"/>
          </a:p>
        </p:txBody>
      </p:sp>
      <p:sp>
        <p:nvSpPr>
          <p:cNvPr id="40" name="Text Placeholder 17"/>
          <p:cNvSpPr>
            <a:spLocks noGrp="1"/>
          </p:cNvSpPr>
          <p:nvPr>
            <p:ph type="body" sz="quarter" idx="29" hasCustomPrompt="1"/>
          </p:nvPr>
        </p:nvSpPr>
        <p:spPr>
          <a:xfrm>
            <a:off x="4541621" y="4983764"/>
            <a:ext cx="1481695" cy="181837"/>
          </a:xfrm>
        </p:spPr>
        <p:txBody>
          <a:bodyPr lIns="0" tIns="0" rIns="0" bIns="0">
            <a:noAutofit/>
          </a:bodyPr>
          <a:lstStyle>
            <a:lvl1pPr marL="0" indent="0" algn="l">
              <a:lnSpc>
                <a:spcPts val="1700"/>
              </a:lnSpc>
              <a:buNone/>
              <a:defRPr sz="1000">
                <a:solidFill>
                  <a:schemeClr val="accent6"/>
                </a:solidFill>
              </a:defRPr>
            </a:lvl1pPr>
          </a:lstStyle>
          <a:p>
            <a:pPr lvl="0"/>
            <a:r>
              <a:rPr lang="en-US" dirty="0" smtClean="0"/>
              <a:t>Adobe Photoshop</a:t>
            </a:r>
          </a:p>
        </p:txBody>
      </p:sp>
      <p:sp>
        <p:nvSpPr>
          <p:cNvPr id="41" name="Text Placeholder 17"/>
          <p:cNvSpPr>
            <a:spLocks noGrp="1"/>
          </p:cNvSpPr>
          <p:nvPr>
            <p:ph type="body" sz="quarter" idx="30" hasCustomPrompt="1"/>
          </p:nvPr>
        </p:nvSpPr>
        <p:spPr>
          <a:xfrm>
            <a:off x="5926230" y="5307763"/>
            <a:ext cx="290730" cy="181837"/>
          </a:xfrm>
        </p:spPr>
        <p:txBody>
          <a:bodyPr lIns="0" tIns="0" rIns="0" bIns="0">
            <a:noAutofit/>
          </a:bodyPr>
          <a:lstStyle>
            <a:lvl1pPr marL="0" indent="0" algn="ctr">
              <a:lnSpc>
                <a:spcPts val="1700"/>
              </a:lnSpc>
              <a:buNone/>
              <a:defRPr sz="1000">
                <a:solidFill>
                  <a:schemeClr val="accent6"/>
                </a:solidFill>
              </a:defRPr>
            </a:lvl1pPr>
          </a:lstStyle>
          <a:p>
            <a:pPr lvl="0"/>
            <a:r>
              <a:rPr lang="id-ID" dirty="0" smtClean="0"/>
              <a:t>50%</a:t>
            </a:r>
            <a:endParaRPr lang="en-US" dirty="0" smtClean="0"/>
          </a:p>
        </p:txBody>
      </p:sp>
    </p:spTree>
    <p:extLst>
      <p:ext uri="{BB962C8B-B14F-4D97-AF65-F5344CB8AC3E}">
        <p14:creationId xmlns:p14="http://schemas.microsoft.com/office/powerpoint/2010/main" val="50366575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3">
                                            <p:txEl>
                                              <p:pRg st="0" end="0"/>
                                            </p:txEl>
                                          </p:spTgt>
                                        </p:tgtEl>
                                        <p:attrNameLst>
                                          <p:attrName>style.visibility</p:attrName>
                                        </p:attrNameLst>
                                      </p:cBhvr>
                                      <p:to>
                                        <p:strVal val="visible"/>
                                      </p:to>
                                    </p:set>
                                    <p:animEffect transition="in" filter="fade">
                                      <p:cBhvr>
                                        <p:cTn id="21" dur="500"/>
                                        <p:tgtEl>
                                          <p:spTgt spid="33">
                                            <p:txEl>
                                              <p:pRg st="0" end="0"/>
                                            </p:txEl>
                                          </p:spTgt>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4">
                                            <p:txEl>
                                              <p:pRg st="0" end="0"/>
                                            </p:txEl>
                                          </p:spTgt>
                                        </p:tgtEl>
                                        <p:attrNameLst>
                                          <p:attrName>style.visibility</p:attrName>
                                        </p:attrNameLst>
                                      </p:cBhvr>
                                      <p:to>
                                        <p:strVal val="visible"/>
                                      </p:to>
                                    </p:set>
                                    <p:animEffect transition="in" filter="fade">
                                      <p:cBhvr>
                                        <p:cTn id="25" dur="500"/>
                                        <p:tgtEl>
                                          <p:spTgt spid="34">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5">
                                            <p:txEl>
                                              <p:pRg st="0" end="0"/>
                                            </p:txEl>
                                          </p:spTgt>
                                        </p:tgtEl>
                                        <p:attrNameLst>
                                          <p:attrName>style.visibility</p:attrName>
                                        </p:attrNameLst>
                                      </p:cBhvr>
                                      <p:to>
                                        <p:strVal val="visible"/>
                                      </p:to>
                                    </p:set>
                                    <p:animEffect transition="in" filter="fade">
                                      <p:cBhvr>
                                        <p:cTn id="37" dur="500"/>
                                        <p:tgtEl>
                                          <p:spTgt spid="35">
                                            <p:txEl>
                                              <p:pRg st="0" end="0"/>
                                            </p:txEl>
                                          </p:spTgt>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36">
                                            <p:txEl>
                                              <p:pRg st="0" end="0"/>
                                            </p:txEl>
                                          </p:spTgt>
                                        </p:tgtEl>
                                        <p:attrNameLst>
                                          <p:attrName>style.visibility</p:attrName>
                                        </p:attrNameLst>
                                      </p:cBhvr>
                                      <p:to>
                                        <p:strVal val="visible"/>
                                      </p:to>
                                    </p:set>
                                    <p:animEffect transition="in" filter="fade">
                                      <p:cBhvr>
                                        <p:cTn id="41" dur="500"/>
                                        <p:tgtEl>
                                          <p:spTgt spid="36">
                                            <p:txEl>
                                              <p:pRg st="0" end="0"/>
                                            </p:txEl>
                                          </p:spTgt>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37">
                                            <p:txEl>
                                              <p:pRg st="0" end="0"/>
                                            </p:txEl>
                                          </p:spTgt>
                                        </p:tgtEl>
                                        <p:attrNameLst>
                                          <p:attrName>style.visibility</p:attrName>
                                        </p:attrNameLst>
                                      </p:cBhvr>
                                      <p:to>
                                        <p:strVal val="visible"/>
                                      </p:to>
                                    </p:set>
                                    <p:animEffect transition="in" filter="fade">
                                      <p:cBhvr>
                                        <p:cTn id="53" dur="500"/>
                                        <p:tgtEl>
                                          <p:spTgt spid="37">
                                            <p:txEl>
                                              <p:pRg st="0" end="0"/>
                                            </p:txEl>
                                          </p:spTgt>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38">
                                            <p:txEl>
                                              <p:pRg st="0" end="0"/>
                                            </p:txEl>
                                          </p:spTgt>
                                        </p:tgtEl>
                                        <p:attrNameLst>
                                          <p:attrName>style.visibility</p:attrName>
                                        </p:attrNameLst>
                                      </p:cBhvr>
                                      <p:to>
                                        <p:strVal val="visible"/>
                                      </p:to>
                                    </p:set>
                                    <p:animEffect transition="in" filter="fade">
                                      <p:cBhvr>
                                        <p:cTn id="57" dur="500"/>
                                        <p:tgtEl>
                                          <p:spTgt spid="38">
                                            <p:txEl>
                                              <p:pRg st="0" end="0"/>
                                            </p:txEl>
                                          </p:spTgt>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left)">
                                      <p:cBhvr>
                                        <p:cTn id="61" dur="500"/>
                                        <p:tgtEl>
                                          <p:spTgt spid="29"/>
                                        </p:tgtEl>
                                      </p:cBhvr>
                                    </p:animEffect>
                                  </p:childTnLst>
                                </p:cTn>
                              </p:par>
                            </p:childTnLst>
                          </p:cTn>
                        </p:par>
                        <p:par>
                          <p:cTn id="62" fill="hold">
                            <p:stCondLst>
                              <p:cond delay="7000"/>
                            </p:stCondLst>
                            <p:childTnLst>
                              <p:par>
                                <p:cTn id="63" presetID="22" presetClass="entr" presetSubtype="8"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39">
                                            <p:txEl>
                                              <p:pRg st="0" end="0"/>
                                            </p:txEl>
                                          </p:spTgt>
                                        </p:tgtEl>
                                        <p:attrNameLst>
                                          <p:attrName>style.visibility</p:attrName>
                                        </p:attrNameLst>
                                      </p:cBhvr>
                                      <p:to>
                                        <p:strVal val="visible"/>
                                      </p:to>
                                    </p:set>
                                    <p:animEffect transition="in" filter="fade">
                                      <p:cBhvr>
                                        <p:cTn id="69" dur="500"/>
                                        <p:tgtEl>
                                          <p:spTgt spid="39">
                                            <p:txEl>
                                              <p:pRg st="0" end="0"/>
                                            </p:txEl>
                                          </p:spTgt>
                                        </p:tgtEl>
                                      </p:cBhvr>
                                    </p:animEffect>
                                  </p:childTnLst>
                                </p:cTn>
                              </p:par>
                            </p:childTnLst>
                          </p:cTn>
                        </p:par>
                        <p:par>
                          <p:cTn id="70" fill="hold">
                            <p:stCondLst>
                              <p:cond delay="8000"/>
                            </p:stCondLst>
                            <p:childTnLst>
                              <p:par>
                                <p:cTn id="71" presetID="10" presetClass="entr" presetSubtype="0" fill="hold" grpId="0" nodeType="afterEffect">
                                  <p:stCondLst>
                                    <p:cond delay="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fade">
                                      <p:cBhvr>
                                        <p:cTn id="73" dur="500"/>
                                        <p:tgtEl>
                                          <p:spTgt spid="40">
                                            <p:txEl>
                                              <p:pRg st="0" end="0"/>
                                            </p:txEl>
                                          </p:spTgt>
                                        </p:tgtEl>
                                      </p:cBhvr>
                                    </p:animEffect>
                                  </p:childTnLst>
                                </p:cTn>
                              </p:par>
                            </p:childTnLst>
                          </p:cTn>
                        </p:par>
                        <p:par>
                          <p:cTn id="74" fill="hold">
                            <p:stCondLst>
                              <p:cond delay="8500"/>
                            </p:stCondLst>
                            <p:childTnLst>
                              <p:par>
                                <p:cTn id="75" presetID="22" presetClass="entr" presetSubtype="8"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9000"/>
                            </p:stCondLst>
                            <p:childTnLst>
                              <p:par>
                                <p:cTn id="79" presetID="22" presetClass="entr" presetSubtype="8"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left)">
                                      <p:cBhvr>
                                        <p:cTn id="81" dur="500"/>
                                        <p:tgtEl>
                                          <p:spTgt spid="32"/>
                                        </p:tgtEl>
                                      </p:cBhvr>
                                    </p:animEffect>
                                  </p:childTnLst>
                                </p:cTn>
                              </p:par>
                            </p:childTnLst>
                          </p:cTn>
                        </p:par>
                        <p:par>
                          <p:cTn id="82" fill="hold">
                            <p:stCondLst>
                              <p:cond delay="9500"/>
                            </p:stCondLst>
                            <p:childTnLst>
                              <p:par>
                                <p:cTn id="83" presetID="10" presetClass="entr" presetSubtype="0" fill="hold" grpId="0" nodeType="afterEffect">
                                  <p:stCondLst>
                                    <p:cond delay="0"/>
                                  </p:stCondLst>
                                  <p:childTnLst>
                                    <p:set>
                                      <p:cBhvr>
                                        <p:cTn id="84" dur="1" fill="hold">
                                          <p:stCondLst>
                                            <p:cond delay="0"/>
                                          </p:stCondLst>
                                        </p:cTn>
                                        <p:tgtEl>
                                          <p:spTgt spid="41">
                                            <p:txEl>
                                              <p:pRg st="0" end="0"/>
                                            </p:txEl>
                                          </p:spTgt>
                                        </p:tgtEl>
                                        <p:attrNameLst>
                                          <p:attrName>style.visibility</p:attrName>
                                        </p:attrNameLst>
                                      </p:cBhvr>
                                      <p:to>
                                        <p:strVal val="visible"/>
                                      </p:to>
                                    </p:set>
                                    <p:animEffect transition="in" filter="fade">
                                      <p:cBhvr>
                                        <p:cTn id="85" dur="500"/>
                                        <p:tgtEl>
                                          <p:spTgt spid="41">
                                            <p:txEl>
                                              <p:pRg st="0" end="0"/>
                                            </p:txEl>
                                          </p:spTgt>
                                        </p:tgtEl>
                                      </p:cBhvr>
                                    </p:animEffect>
                                  </p:childTnLst>
                                </p:cTn>
                              </p:par>
                            </p:childTnLst>
                          </p:cTn>
                        </p:par>
                        <p:par>
                          <p:cTn id="86" fill="hold">
                            <p:stCondLst>
                              <p:cond delay="10000"/>
                            </p:stCondLst>
                            <p:childTnLst>
                              <p:par>
                                <p:cTn id="87" presetID="10" presetClass="entr" presetSubtype="0" fill="hold" grpId="0" nodeType="afterEffect">
                                  <p:stCondLst>
                                    <p:cond delay="0"/>
                                  </p:stCondLst>
                                  <p:childTnLst>
                                    <p:set>
                                      <p:cBhvr>
                                        <p:cTn id="88" dur="1" fill="hold">
                                          <p:stCondLst>
                                            <p:cond delay="0"/>
                                          </p:stCondLst>
                                        </p:cTn>
                                        <p:tgtEl>
                                          <p:spTgt spid="21">
                                            <p:txEl>
                                              <p:pRg st="0" end="0"/>
                                            </p:txEl>
                                          </p:spTgt>
                                        </p:tgtEl>
                                        <p:attrNameLst>
                                          <p:attrName>style.visibility</p:attrName>
                                        </p:attrNameLst>
                                      </p:cBhvr>
                                      <p:to>
                                        <p:strVal val="visible"/>
                                      </p:to>
                                    </p:set>
                                    <p:animEffect transition="in" filter="fade">
                                      <p:cBhvr>
                                        <p:cTn id="89" dur="500"/>
                                        <p:tgtEl>
                                          <p:spTgt spid="21">
                                            <p:txEl>
                                              <p:pRg st="0" end="0"/>
                                            </p:txEl>
                                          </p:spTgt>
                                        </p:tgtEl>
                                      </p:cBhvr>
                                    </p:animEffect>
                                  </p:childTnLst>
                                </p:cTn>
                              </p:par>
                            </p:childTnLst>
                          </p:cTn>
                        </p:par>
                        <p:par>
                          <p:cTn id="90" fill="hold">
                            <p:stCondLst>
                              <p:cond delay="10500"/>
                            </p:stCondLst>
                            <p:childTnLst>
                              <p:par>
                                <p:cTn id="91" presetID="22" presetClass="entr" presetSubtype="1" fill="hold" grpId="0" nodeType="afterEffect">
                                  <p:stCondLst>
                                    <p:cond delay="0"/>
                                  </p:stCondLst>
                                  <p:childTnLst>
                                    <p:set>
                                      <p:cBhvr>
                                        <p:cTn id="92" dur="1" fill="hold">
                                          <p:stCondLst>
                                            <p:cond delay="0"/>
                                          </p:stCondLst>
                                        </p:cTn>
                                        <p:tgtEl>
                                          <p:spTgt spid="26">
                                            <p:txEl>
                                              <p:pRg st="0" end="0"/>
                                            </p:txEl>
                                          </p:spTgt>
                                        </p:tgtEl>
                                        <p:attrNameLst>
                                          <p:attrName>style.visibility</p:attrName>
                                        </p:attrNameLst>
                                      </p:cBhvr>
                                      <p:to>
                                        <p:strVal val="visible"/>
                                      </p:to>
                                    </p:set>
                                    <p:animEffect transition="in" filter="wipe(up)">
                                      <p:cBhvr>
                                        <p:cTn id="93"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8" grpId="0" animBg="1"/>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19" grpId="0" animBg="1"/>
      <p:bldP spid="22" grpId="0" animBg="1"/>
      <p:bldP spid="27" grpId="0" animBg="1"/>
      <p:bldP spid="28" grpId="0" animBg="1"/>
      <p:bldP spid="29" grpId="0" animBg="1"/>
      <p:bldP spid="30"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BFB488-F93E-4A51-8B21-C522DD50A349}" type="datetime1">
              <a:rPr lang="en-GB" smtClean="0"/>
              <a:t>13/01/2018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524000" y="669926"/>
            <a:ext cx="9144000" cy="535812"/>
          </a:xfrm>
        </p:spPr>
        <p:txBody>
          <a:bodyPr>
            <a:normAutofit/>
          </a:bodyPr>
          <a:lstStyle>
            <a:lvl1pPr algn="ctr">
              <a:defRPr sz="4000" b="0"/>
            </a:lvl1pPr>
          </a:lstStyle>
          <a:p>
            <a:r>
              <a:rPr lang="en-US" dirty="0" smtClean="0"/>
              <a:t>Click to edit Master title style</a:t>
            </a:r>
            <a:endParaRPr lang="en-GB" dirty="0"/>
          </a:p>
        </p:txBody>
      </p:sp>
      <p:sp>
        <p:nvSpPr>
          <p:cNvPr id="18" name="Text Placeholder 17"/>
          <p:cNvSpPr>
            <a:spLocks noGrp="1"/>
          </p:cNvSpPr>
          <p:nvPr>
            <p:ph type="body" sz="quarter" idx="14" hasCustomPrompt="1"/>
          </p:nvPr>
        </p:nvSpPr>
        <p:spPr>
          <a:xfrm>
            <a:off x="1721126" y="3277069"/>
            <a:ext cx="1313621" cy="446795"/>
          </a:xfrm>
        </p:spPr>
        <p:txBody>
          <a:bodyPr lIns="0" tIns="0" rIns="0" bIns="0">
            <a:normAutofit/>
          </a:bodyPr>
          <a:lstStyle>
            <a:lvl1pPr marL="0" indent="0" algn="ctr">
              <a:lnSpc>
                <a:spcPct val="100000"/>
              </a:lnSpc>
              <a:spcBef>
                <a:spcPts val="600"/>
              </a:spcBef>
              <a:buNone/>
              <a:defRPr sz="950">
                <a:solidFill>
                  <a:schemeClr val="accent6"/>
                </a:solidFill>
              </a:defRPr>
            </a:lvl1pPr>
          </a:lstStyle>
          <a:p>
            <a:pPr lvl="0"/>
            <a:r>
              <a:rPr lang="en-US" dirty="0" smtClean="0"/>
              <a:t>Mr. Banda</a:t>
            </a:r>
          </a:p>
          <a:p>
            <a:pPr lvl="0"/>
            <a:r>
              <a:rPr lang="en-US" dirty="0" smtClean="0"/>
              <a:t>Graphic Designer</a:t>
            </a:r>
          </a:p>
        </p:txBody>
      </p:sp>
      <p:sp>
        <p:nvSpPr>
          <p:cNvPr id="8" name="Picture Placeholder 6"/>
          <p:cNvSpPr>
            <a:spLocks noGrp="1"/>
          </p:cNvSpPr>
          <p:nvPr>
            <p:ph type="pic" sz="quarter" idx="19"/>
          </p:nvPr>
        </p:nvSpPr>
        <p:spPr>
          <a:xfrm>
            <a:off x="1752600" y="1802175"/>
            <a:ext cx="1245621" cy="1245824"/>
          </a:xfrm>
          <a:prstGeom prst="ellipse">
            <a:avLst/>
          </a:prstGeom>
          <a:noFill/>
          <a:ln w="57150">
            <a:solidFill>
              <a:schemeClr val="accent1"/>
            </a:solidFill>
          </a:ln>
        </p:spPr>
        <p:txBody>
          <a:bodyPr>
            <a:normAutofit/>
          </a:bodyPr>
          <a:lstStyle>
            <a:lvl1pPr>
              <a:defRPr sz="1400"/>
            </a:lvl1pPr>
          </a:lstStyle>
          <a:p>
            <a:endParaRPr lang="en-GB" dirty="0"/>
          </a:p>
        </p:txBody>
      </p:sp>
      <p:sp>
        <p:nvSpPr>
          <p:cNvPr id="9" name="Text Placeholder 17"/>
          <p:cNvSpPr>
            <a:spLocks noGrp="1"/>
          </p:cNvSpPr>
          <p:nvPr>
            <p:ph type="body" sz="quarter" idx="20" hasCustomPrompt="1"/>
          </p:nvPr>
        </p:nvSpPr>
        <p:spPr>
          <a:xfrm>
            <a:off x="3523422" y="3277069"/>
            <a:ext cx="1313621" cy="446795"/>
          </a:xfrm>
        </p:spPr>
        <p:txBody>
          <a:bodyPr lIns="0" tIns="0" rIns="0" bIns="0">
            <a:normAutofit/>
          </a:bodyPr>
          <a:lstStyle>
            <a:lvl1pPr marL="0" indent="0" algn="ctr">
              <a:lnSpc>
                <a:spcPct val="100000"/>
              </a:lnSpc>
              <a:spcBef>
                <a:spcPts val="600"/>
              </a:spcBef>
              <a:buNone/>
              <a:defRPr sz="950">
                <a:solidFill>
                  <a:schemeClr val="accent6"/>
                </a:solidFill>
              </a:defRPr>
            </a:lvl1pPr>
          </a:lstStyle>
          <a:p>
            <a:pPr lvl="0"/>
            <a:r>
              <a:rPr lang="en-US" dirty="0" smtClean="0"/>
              <a:t>Mr. Banda</a:t>
            </a:r>
          </a:p>
          <a:p>
            <a:pPr lvl="0"/>
            <a:r>
              <a:rPr lang="en-US" dirty="0" smtClean="0"/>
              <a:t>Graphic Designer</a:t>
            </a:r>
          </a:p>
        </p:txBody>
      </p:sp>
      <p:sp>
        <p:nvSpPr>
          <p:cNvPr id="10" name="Picture Placeholder 6"/>
          <p:cNvSpPr>
            <a:spLocks noGrp="1"/>
          </p:cNvSpPr>
          <p:nvPr>
            <p:ph type="pic" sz="quarter" idx="21"/>
          </p:nvPr>
        </p:nvSpPr>
        <p:spPr>
          <a:xfrm>
            <a:off x="3554896" y="1802175"/>
            <a:ext cx="1245621" cy="1245824"/>
          </a:xfrm>
          <a:prstGeom prst="ellipse">
            <a:avLst/>
          </a:prstGeom>
          <a:noFill/>
          <a:ln w="57150">
            <a:solidFill>
              <a:schemeClr val="accent1"/>
            </a:solidFill>
          </a:ln>
        </p:spPr>
        <p:txBody>
          <a:bodyPr>
            <a:normAutofit/>
          </a:bodyPr>
          <a:lstStyle>
            <a:lvl1pPr>
              <a:defRPr sz="1400"/>
            </a:lvl1pPr>
          </a:lstStyle>
          <a:p>
            <a:endParaRPr lang="en-GB" dirty="0"/>
          </a:p>
        </p:txBody>
      </p:sp>
      <p:sp>
        <p:nvSpPr>
          <p:cNvPr id="11" name="Text Placeholder 17"/>
          <p:cNvSpPr>
            <a:spLocks noGrp="1"/>
          </p:cNvSpPr>
          <p:nvPr>
            <p:ph type="body" sz="quarter" idx="22" hasCustomPrompt="1"/>
          </p:nvPr>
        </p:nvSpPr>
        <p:spPr>
          <a:xfrm>
            <a:off x="5325718" y="3277069"/>
            <a:ext cx="1313621" cy="446795"/>
          </a:xfrm>
        </p:spPr>
        <p:txBody>
          <a:bodyPr lIns="0" tIns="0" rIns="0" bIns="0">
            <a:normAutofit/>
          </a:bodyPr>
          <a:lstStyle>
            <a:lvl1pPr marL="0" indent="0" algn="ctr">
              <a:lnSpc>
                <a:spcPct val="100000"/>
              </a:lnSpc>
              <a:spcBef>
                <a:spcPts val="600"/>
              </a:spcBef>
              <a:buNone/>
              <a:defRPr sz="950">
                <a:solidFill>
                  <a:schemeClr val="accent6"/>
                </a:solidFill>
              </a:defRPr>
            </a:lvl1pPr>
          </a:lstStyle>
          <a:p>
            <a:pPr lvl="0"/>
            <a:r>
              <a:rPr lang="en-US" dirty="0" smtClean="0"/>
              <a:t>Mr. Banda</a:t>
            </a:r>
          </a:p>
          <a:p>
            <a:pPr lvl="0"/>
            <a:r>
              <a:rPr lang="en-US" dirty="0" smtClean="0"/>
              <a:t>Graphic Designer</a:t>
            </a:r>
          </a:p>
        </p:txBody>
      </p:sp>
      <p:sp>
        <p:nvSpPr>
          <p:cNvPr id="12" name="Picture Placeholder 6"/>
          <p:cNvSpPr>
            <a:spLocks noGrp="1"/>
          </p:cNvSpPr>
          <p:nvPr>
            <p:ph type="pic" sz="quarter" idx="23"/>
          </p:nvPr>
        </p:nvSpPr>
        <p:spPr>
          <a:xfrm>
            <a:off x="5357192" y="1802175"/>
            <a:ext cx="1245621" cy="1245824"/>
          </a:xfrm>
          <a:prstGeom prst="ellipse">
            <a:avLst/>
          </a:prstGeom>
          <a:noFill/>
          <a:ln w="57150">
            <a:solidFill>
              <a:schemeClr val="accent1"/>
            </a:solidFill>
          </a:ln>
        </p:spPr>
        <p:txBody>
          <a:bodyPr>
            <a:normAutofit/>
          </a:bodyPr>
          <a:lstStyle>
            <a:lvl1pPr>
              <a:defRPr sz="1400"/>
            </a:lvl1pPr>
          </a:lstStyle>
          <a:p>
            <a:endParaRPr lang="en-GB" dirty="0"/>
          </a:p>
        </p:txBody>
      </p:sp>
      <p:sp>
        <p:nvSpPr>
          <p:cNvPr id="13" name="Text Placeholder 17"/>
          <p:cNvSpPr>
            <a:spLocks noGrp="1"/>
          </p:cNvSpPr>
          <p:nvPr>
            <p:ph type="body" sz="quarter" idx="24" hasCustomPrompt="1"/>
          </p:nvPr>
        </p:nvSpPr>
        <p:spPr>
          <a:xfrm>
            <a:off x="7128014" y="3277069"/>
            <a:ext cx="1313621" cy="446795"/>
          </a:xfrm>
        </p:spPr>
        <p:txBody>
          <a:bodyPr lIns="0" tIns="0" rIns="0" bIns="0">
            <a:normAutofit/>
          </a:bodyPr>
          <a:lstStyle>
            <a:lvl1pPr marL="0" indent="0" algn="ctr">
              <a:lnSpc>
                <a:spcPct val="100000"/>
              </a:lnSpc>
              <a:spcBef>
                <a:spcPts val="600"/>
              </a:spcBef>
              <a:buNone/>
              <a:defRPr sz="950">
                <a:solidFill>
                  <a:schemeClr val="accent6"/>
                </a:solidFill>
              </a:defRPr>
            </a:lvl1pPr>
          </a:lstStyle>
          <a:p>
            <a:pPr lvl="0"/>
            <a:r>
              <a:rPr lang="en-US" dirty="0" smtClean="0"/>
              <a:t>Mr. Banda</a:t>
            </a:r>
          </a:p>
          <a:p>
            <a:pPr lvl="0"/>
            <a:r>
              <a:rPr lang="en-US" dirty="0" smtClean="0"/>
              <a:t>Graphic Designer</a:t>
            </a:r>
          </a:p>
        </p:txBody>
      </p:sp>
      <p:sp>
        <p:nvSpPr>
          <p:cNvPr id="14" name="Picture Placeholder 6"/>
          <p:cNvSpPr>
            <a:spLocks noGrp="1"/>
          </p:cNvSpPr>
          <p:nvPr>
            <p:ph type="pic" sz="quarter" idx="25"/>
          </p:nvPr>
        </p:nvSpPr>
        <p:spPr>
          <a:xfrm>
            <a:off x="7159488" y="1802175"/>
            <a:ext cx="1245621" cy="1245824"/>
          </a:xfrm>
          <a:prstGeom prst="ellipse">
            <a:avLst/>
          </a:prstGeom>
          <a:noFill/>
          <a:ln w="57150">
            <a:solidFill>
              <a:schemeClr val="accent1"/>
            </a:solidFill>
          </a:ln>
        </p:spPr>
        <p:txBody>
          <a:bodyPr>
            <a:normAutofit/>
          </a:bodyPr>
          <a:lstStyle>
            <a:lvl1pPr>
              <a:defRPr sz="1400"/>
            </a:lvl1pPr>
          </a:lstStyle>
          <a:p>
            <a:endParaRPr lang="en-GB" dirty="0"/>
          </a:p>
        </p:txBody>
      </p:sp>
      <p:sp>
        <p:nvSpPr>
          <p:cNvPr id="15" name="Text Placeholder 17"/>
          <p:cNvSpPr>
            <a:spLocks noGrp="1"/>
          </p:cNvSpPr>
          <p:nvPr>
            <p:ph type="body" sz="quarter" idx="26" hasCustomPrompt="1"/>
          </p:nvPr>
        </p:nvSpPr>
        <p:spPr>
          <a:xfrm>
            <a:off x="8930310" y="3277069"/>
            <a:ext cx="1313621" cy="446795"/>
          </a:xfrm>
        </p:spPr>
        <p:txBody>
          <a:bodyPr lIns="0" tIns="0" rIns="0" bIns="0">
            <a:normAutofit/>
          </a:bodyPr>
          <a:lstStyle>
            <a:lvl1pPr marL="0" indent="0" algn="ctr">
              <a:lnSpc>
                <a:spcPct val="100000"/>
              </a:lnSpc>
              <a:spcBef>
                <a:spcPts val="600"/>
              </a:spcBef>
              <a:buNone/>
              <a:defRPr sz="950">
                <a:solidFill>
                  <a:schemeClr val="accent6"/>
                </a:solidFill>
              </a:defRPr>
            </a:lvl1pPr>
          </a:lstStyle>
          <a:p>
            <a:pPr lvl="0"/>
            <a:r>
              <a:rPr lang="en-US" dirty="0" smtClean="0"/>
              <a:t>Mr. Banda</a:t>
            </a:r>
          </a:p>
          <a:p>
            <a:pPr lvl="0"/>
            <a:r>
              <a:rPr lang="en-US" dirty="0" smtClean="0"/>
              <a:t>Graphic Designer</a:t>
            </a:r>
          </a:p>
        </p:txBody>
      </p:sp>
      <p:sp>
        <p:nvSpPr>
          <p:cNvPr id="17" name="Picture Placeholder 6"/>
          <p:cNvSpPr>
            <a:spLocks noGrp="1"/>
          </p:cNvSpPr>
          <p:nvPr>
            <p:ph type="pic" sz="quarter" idx="27"/>
          </p:nvPr>
        </p:nvSpPr>
        <p:spPr>
          <a:xfrm>
            <a:off x="8961784" y="1802175"/>
            <a:ext cx="1245621" cy="1245824"/>
          </a:xfrm>
          <a:prstGeom prst="ellipse">
            <a:avLst/>
          </a:prstGeom>
          <a:noFill/>
          <a:ln w="57150">
            <a:solidFill>
              <a:schemeClr val="accent1"/>
            </a:solidFill>
          </a:ln>
        </p:spPr>
        <p:txBody>
          <a:bodyPr>
            <a:normAutofit/>
          </a:bodyPr>
          <a:lstStyle>
            <a:lvl1pPr>
              <a:defRPr sz="1400"/>
            </a:lvl1pPr>
          </a:lstStyle>
          <a:p>
            <a:endParaRPr lang="en-GB" dirty="0"/>
          </a:p>
        </p:txBody>
      </p:sp>
      <p:sp>
        <p:nvSpPr>
          <p:cNvPr id="33" name="Text Placeholder 17"/>
          <p:cNvSpPr>
            <a:spLocks noGrp="1"/>
          </p:cNvSpPr>
          <p:nvPr>
            <p:ph type="body" sz="quarter" idx="28" hasCustomPrompt="1"/>
          </p:nvPr>
        </p:nvSpPr>
        <p:spPr>
          <a:xfrm>
            <a:off x="1721126" y="5457050"/>
            <a:ext cx="1313621" cy="446795"/>
          </a:xfrm>
        </p:spPr>
        <p:txBody>
          <a:bodyPr lIns="0" tIns="0" rIns="0" bIns="0">
            <a:normAutofit/>
          </a:bodyPr>
          <a:lstStyle>
            <a:lvl1pPr marL="0" indent="0" algn="ctr">
              <a:lnSpc>
                <a:spcPct val="100000"/>
              </a:lnSpc>
              <a:spcBef>
                <a:spcPts val="600"/>
              </a:spcBef>
              <a:buNone/>
              <a:defRPr sz="950">
                <a:solidFill>
                  <a:schemeClr val="accent6"/>
                </a:solidFill>
              </a:defRPr>
            </a:lvl1pPr>
          </a:lstStyle>
          <a:p>
            <a:pPr lvl="0"/>
            <a:r>
              <a:rPr lang="en-US" dirty="0" smtClean="0"/>
              <a:t>Mr. Banda</a:t>
            </a:r>
          </a:p>
          <a:p>
            <a:pPr lvl="0"/>
            <a:r>
              <a:rPr lang="en-US" dirty="0" smtClean="0"/>
              <a:t>Graphic Designer</a:t>
            </a:r>
          </a:p>
        </p:txBody>
      </p:sp>
      <p:sp>
        <p:nvSpPr>
          <p:cNvPr id="34" name="Picture Placeholder 6"/>
          <p:cNvSpPr>
            <a:spLocks noGrp="1"/>
          </p:cNvSpPr>
          <p:nvPr>
            <p:ph type="pic" sz="quarter" idx="29"/>
          </p:nvPr>
        </p:nvSpPr>
        <p:spPr>
          <a:xfrm>
            <a:off x="1752600" y="3982155"/>
            <a:ext cx="1245600" cy="1245600"/>
          </a:xfrm>
          <a:prstGeom prst="ellipse">
            <a:avLst/>
          </a:prstGeom>
          <a:noFill/>
          <a:ln w="57150">
            <a:solidFill>
              <a:schemeClr val="accent1"/>
            </a:solidFill>
          </a:ln>
        </p:spPr>
        <p:txBody>
          <a:bodyPr>
            <a:normAutofit/>
          </a:bodyPr>
          <a:lstStyle>
            <a:lvl1pPr>
              <a:defRPr sz="1400"/>
            </a:lvl1pPr>
          </a:lstStyle>
          <a:p>
            <a:endParaRPr lang="en-GB" dirty="0"/>
          </a:p>
        </p:txBody>
      </p:sp>
      <p:sp>
        <p:nvSpPr>
          <p:cNvPr id="35" name="Text Placeholder 17"/>
          <p:cNvSpPr>
            <a:spLocks noGrp="1"/>
          </p:cNvSpPr>
          <p:nvPr>
            <p:ph type="body" sz="quarter" idx="30" hasCustomPrompt="1"/>
          </p:nvPr>
        </p:nvSpPr>
        <p:spPr>
          <a:xfrm>
            <a:off x="3523422" y="5457050"/>
            <a:ext cx="1313621" cy="446795"/>
          </a:xfrm>
        </p:spPr>
        <p:txBody>
          <a:bodyPr lIns="0" tIns="0" rIns="0" bIns="0">
            <a:normAutofit/>
          </a:bodyPr>
          <a:lstStyle>
            <a:lvl1pPr marL="0" indent="0" algn="ctr">
              <a:lnSpc>
                <a:spcPct val="100000"/>
              </a:lnSpc>
              <a:spcBef>
                <a:spcPts val="600"/>
              </a:spcBef>
              <a:buNone/>
              <a:defRPr sz="950">
                <a:solidFill>
                  <a:schemeClr val="accent6"/>
                </a:solidFill>
              </a:defRPr>
            </a:lvl1pPr>
          </a:lstStyle>
          <a:p>
            <a:pPr lvl="0"/>
            <a:r>
              <a:rPr lang="en-US" dirty="0" smtClean="0"/>
              <a:t>Mr. Banda</a:t>
            </a:r>
          </a:p>
          <a:p>
            <a:pPr lvl="0"/>
            <a:r>
              <a:rPr lang="en-US" dirty="0" smtClean="0"/>
              <a:t>Graphic Designer</a:t>
            </a:r>
          </a:p>
        </p:txBody>
      </p:sp>
      <p:sp>
        <p:nvSpPr>
          <p:cNvPr id="36" name="Picture Placeholder 6"/>
          <p:cNvSpPr>
            <a:spLocks noGrp="1"/>
          </p:cNvSpPr>
          <p:nvPr>
            <p:ph type="pic" sz="quarter" idx="31"/>
          </p:nvPr>
        </p:nvSpPr>
        <p:spPr>
          <a:xfrm>
            <a:off x="3554901" y="3982155"/>
            <a:ext cx="1245600" cy="1245600"/>
          </a:xfrm>
          <a:prstGeom prst="ellipse">
            <a:avLst/>
          </a:prstGeom>
          <a:noFill/>
          <a:ln w="57150">
            <a:solidFill>
              <a:schemeClr val="accent1"/>
            </a:solidFill>
          </a:ln>
        </p:spPr>
        <p:txBody>
          <a:bodyPr>
            <a:normAutofit/>
          </a:bodyPr>
          <a:lstStyle>
            <a:lvl1pPr>
              <a:defRPr sz="1400"/>
            </a:lvl1pPr>
          </a:lstStyle>
          <a:p>
            <a:endParaRPr lang="en-GB" dirty="0"/>
          </a:p>
        </p:txBody>
      </p:sp>
      <p:sp>
        <p:nvSpPr>
          <p:cNvPr id="37" name="Text Placeholder 17"/>
          <p:cNvSpPr>
            <a:spLocks noGrp="1"/>
          </p:cNvSpPr>
          <p:nvPr>
            <p:ph type="body" sz="quarter" idx="32" hasCustomPrompt="1"/>
          </p:nvPr>
        </p:nvSpPr>
        <p:spPr>
          <a:xfrm>
            <a:off x="5325718" y="5457050"/>
            <a:ext cx="1313621" cy="446795"/>
          </a:xfrm>
        </p:spPr>
        <p:txBody>
          <a:bodyPr lIns="0" tIns="0" rIns="0" bIns="0">
            <a:normAutofit/>
          </a:bodyPr>
          <a:lstStyle>
            <a:lvl1pPr marL="0" indent="0" algn="ctr">
              <a:lnSpc>
                <a:spcPct val="100000"/>
              </a:lnSpc>
              <a:spcBef>
                <a:spcPts val="600"/>
              </a:spcBef>
              <a:buNone/>
              <a:defRPr sz="950">
                <a:solidFill>
                  <a:schemeClr val="accent6"/>
                </a:solidFill>
              </a:defRPr>
            </a:lvl1pPr>
          </a:lstStyle>
          <a:p>
            <a:pPr lvl="0"/>
            <a:r>
              <a:rPr lang="en-US" dirty="0" smtClean="0"/>
              <a:t>Mr. Banda</a:t>
            </a:r>
          </a:p>
          <a:p>
            <a:pPr lvl="0"/>
            <a:r>
              <a:rPr lang="en-US" dirty="0" smtClean="0"/>
              <a:t>Graphic Designer</a:t>
            </a:r>
          </a:p>
        </p:txBody>
      </p:sp>
      <p:sp>
        <p:nvSpPr>
          <p:cNvPr id="38" name="Picture Placeholder 6"/>
          <p:cNvSpPr>
            <a:spLocks noGrp="1"/>
          </p:cNvSpPr>
          <p:nvPr>
            <p:ph type="pic" sz="quarter" idx="33"/>
          </p:nvPr>
        </p:nvSpPr>
        <p:spPr>
          <a:xfrm>
            <a:off x="5357202" y="3982155"/>
            <a:ext cx="1245600" cy="1245600"/>
          </a:xfrm>
          <a:prstGeom prst="ellipse">
            <a:avLst/>
          </a:prstGeom>
          <a:noFill/>
          <a:ln w="57150">
            <a:solidFill>
              <a:schemeClr val="accent1"/>
            </a:solidFill>
          </a:ln>
        </p:spPr>
        <p:txBody>
          <a:bodyPr>
            <a:normAutofit/>
          </a:bodyPr>
          <a:lstStyle>
            <a:lvl1pPr>
              <a:defRPr sz="1400"/>
            </a:lvl1pPr>
          </a:lstStyle>
          <a:p>
            <a:endParaRPr lang="en-GB" dirty="0"/>
          </a:p>
        </p:txBody>
      </p:sp>
      <p:sp>
        <p:nvSpPr>
          <p:cNvPr id="39" name="Text Placeholder 17"/>
          <p:cNvSpPr>
            <a:spLocks noGrp="1"/>
          </p:cNvSpPr>
          <p:nvPr>
            <p:ph type="body" sz="quarter" idx="34" hasCustomPrompt="1"/>
          </p:nvPr>
        </p:nvSpPr>
        <p:spPr>
          <a:xfrm>
            <a:off x="7128014" y="5457050"/>
            <a:ext cx="1313621" cy="446795"/>
          </a:xfrm>
        </p:spPr>
        <p:txBody>
          <a:bodyPr lIns="0" tIns="0" rIns="0" bIns="0">
            <a:normAutofit/>
          </a:bodyPr>
          <a:lstStyle>
            <a:lvl1pPr marL="0" indent="0" algn="ctr">
              <a:lnSpc>
                <a:spcPct val="100000"/>
              </a:lnSpc>
              <a:spcBef>
                <a:spcPts val="600"/>
              </a:spcBef>
              <a:buNone/>
              <a:defRPr sz="950">
                <a:solidFill>
                  <a:schemeClr val="accent6"/>
                </a:solidFill>
              </a:defRPr>
            </a:lvl1pPr>
          </a:lstStyle>
          <a:p>
            <a:pPr lvl="0"/>
            <a:r>
              <a:rPr lang="en-US" dirty="0" smtClean="0"/>
              <a:t>Mr. Banda</a:t>
            </a:r>
          </a:p>
          <a:p>
            <a:pPr lvl="0"/>
            <a:r>
              <a:rPr lang="en-US" dirty="0" smtClean="0"/>
              <a:t>Graphic Designer</a:t>
            </a:r>
          </a:p>
        </p:txBody>
      </p:sp>
      <p:sp>
        <p:nvSpPr>
          <p:cNvPr id="40" name="Picture Placeholder 6"/>
          <p:cNvSpPr>
            <a:spLocks noGrp="1"/>
          </p:cNvSpPr>
          <p:nvPr>
            <p:ph type="pic" sz="quarter" idx="35"/>
          </p:nvPr>
        </p:nvSpPr>
        <p:spPr>
          <a:xfrm>
            <a:off x="7159503" y="3982155"/>
            <a:ext cx="1245600" cy="1245600"/>
          </a:xfrm>
          <a:prstGeom prst="ellipse">
            <a:avLst/>
          </a:prstGeom>
          <a:noFill/>
          <a:ln w="57150">
            <a:solidFill>
              <a:schemeClr val="accent1"/>
            </a:solidFill>
          </a:ln>
        </p:spPr>
        <p:txBody>
          <a:bodyPr>
            <a:normAutofit/>
          </a:bodyPr>
          <a:lstStyle>
            <a:lvl1pPr>
              <a:defRPr sz="1400"/>
            </a:lvl1pPr>
          </a:lstStyle>
          <a:p>
            <a:endParaRPr lang="en-GB" dirty="0"/>
          </a:p>
        </p:txBody>
      </p:sp>
      <p:sp>
        <p:nvSpPr>
          <p:cNvPr id="41" name="Text Placeholder 17"/>
          <p:cNvSpPr>
            <a:spLocks noGrp="1"/>
          </p:cNvSpPr>
          <p:nvPr>
            <p:ph type="body" sz="quarter" idx="36" hasCustomPrompt="1"/>
          </p:nvPr>
        </p:nvSpPr>
        <p:spPr>
          <a:xfrm>
            <a:off x="8930310" y="5457050"/>
            <a:ext cx="1313621" cy="446795"/>
          </a:xfrm>
        </p:spPr>
        <p:txBody>
          <a:bodyPr lIns="0" tIns="0" rIns="0" bIns="0">
            <a:normAutofit/>
          </a:bodyPr>
          <a:lstStyle>
            <a:lvl1pPr marL="0" indent="0" algn="ctr">
              <a:lnSpc>
                <a:spcPct val="100000"/>
              </a:lnSpc>
              <a:spcBef>
                <a:spcPts val="600"/>
              </a:spcBef>
              <a:buNone/>
              <a:defRPr sz="950">
                <a:solidFill>
                  <a:schemeClr val="accent6"/>
                </a:solidFill>
              </a:defRPr>
            </a:lvl1pPr>
          </a:lstStyle>
          <a:p>
            <a:pPr lvl="0"/>
            <a:r>
              <a:rPr lang="en-US" dirty="0" smtClean="0"/>
              <a:t>Mr. Banda</a:t>
            </a:r>
          </a:p>
          <a:p>
            <a:pPr lvl="0"/>
            <a:r>
              <a:rPr lang="en-US" dirty="0" smtClean="0"/>
              <a:t>Graphic Designer</a:t>
            </a:r>
          </a:p>
        </p:txBody>
      </p:sp>
      <p:sp>
        <p:nvSpPr>
          <p:cNvPr id="42" name="Picture Placeholder 6"/>
          <p:cNvSpPr>
            <a:spLocks noGrp="1"/>
          </p:cNvSpPr>
          <p:nvPr>
            <p:ph type="pic" sz="quarter" idx="37"/>
          </p:nvPr>
        </p:nvSpPr>
        <p:spPr>
          <a:xfrm>
            <a:off x="8961805" y="3982155"/>
            <a:ext cx="1245600" cy="1245600"/>
          </a:xfrm>
          <a:prstGeom prst="ellipse">
            <a:avLst/>
          </a:prstGeom>
          <a:noFill/>
          <a:ln w="57150">
            <a:solidFill>
              <a:schemeClr val="accent1"/>
            </a:solidFill>
          </a:ln>
        </p:spPr>
        <p:txBody>
          <a:bodyPr>
            <a:normAutofit/>
          </a:bodyPr>
          <a:lstStyle>
            <a:lvl1pPr>
              <a:defRPr sz="1400"/>
            </a:lvl1pPr>
          </a:lstStyle>
          <a:p>
            <a:endParaRPr lang="en-GB" dirty="0"/>
          </a:p>
        </p:txBody>
      </p:sp>
      <p:sp>
        <p:nvSpPr>
          <p:cNvPr id="24"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400"/>
              </a:lnSpc>
              <a:buNone/>
              <a:defRPr sz="1000">
                <a:solidFill>
                  <a:schemeClr val="accent6"/>
                </a:solidFill>
              </a:defRPr>
            </a:lvl1pPr>
          </a:lstStyle>
          <a:p>
            <a:pPr lvl="0"/>
            <a:r>
              <a:rPr lang="en-GB" dirty="0" smtClean="0"/>
              <a:t>write your relevant text here</a:t>
            </a:r>
          </a:p>
        </p:txBody>
      </p:sp>
    </p:spTree>
    <p:extLst>
      <p:ext uri="{BB962C8B-B14F-4D97-AF65-F5344CB8AC3E}">
        <p14:creationId xmlns:p14="http://schemas.microsoft.com/office/powerpoint/2010/main" val="320133691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dissolve">
                                      <p:cBhvr>
                                        <p:cTn id="11" dur="500"/>
                                        <p:tgtEl>
                                          <p:spTgt spid="2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xEl>
                                              <p:pRg st="1" end="1"/>
                                            </p:txEl>
                                          </p:spTgt>
                                        </p:tgtEl>
                                        <p:attrNameLst>
                                          <p:attrName>style.visibility</p:attrName>
                                        </p:attrNameLst>
                                      </p:cBhvr>
                                      <p:to>
                                        <p:strVal val="visible"/>
                                      </p:to>
                                    </p:set>
                                    <p:animEffect transition="in" filter="fade">
                                      <p:cBhvr>
                                        <p:cTn id="21" dur="500"/>
                                        <p:tgtEl>
                                          <p:spTgt spid="18">
                                            <p:txEl>
                                              <p:pRg st="1" end="1"/>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500"/>
                                        <p:tgtEl>
                                          <p:spTgt spid="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fade">
                                      <p:cBhvr>
                                        <p:cTn id="31" dur="500"/>
                                        <p:tgtEl>
                                          <p:spTgt spid="9">
                                            <p:txEl>
                                              <p:pRg st="1" end="1"/>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xEl>
                                              <p:pRg st="0" end="0"/>
                                            </p:txEl>
                                          </p:spTgt>
                                        </p:tgtEl>
                                        <p:attrNameLst>
                                          <p:attrName>style.visibility</p:attrName>
                                        </p:attrNameLst>
                                      </p:cBhvr>
                                      <p:to>
                                        <p:strVal val="visible"/>
                                      </p:to>
                                    </p:set>
                                    <p:animEffect transition="in" filter="fade">
                                      <p:cBhvr>
                                        <p:cTn id="38" dur="500"/>
                                        <p:tgtEl>
                                          <p:spTgt spid="11">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xEl>
                                              <p:pRg st="1" end="1"/>
                                            </p:txEl>
                                          </p:spTgt>
                                        </p:tgtEl>
                                        <p:attrNameLst>
                                          <p:attrName>style.visibility</p:attrName>
                                        </p:attrNameLst>
                                      </p:cBhvr>
                                      <p:to>
                                        <p:strVal val="visible"/>
                                      </p:to>
                                    </p:set>
                                    <p:animEffect transition="in" filter="fade">
                                      <p:cBhvr>
                                        <p:cTn id="41" dur="500"/>
                                        <p:tgtEl>
                                          <p:spTgt spid="11">
                                            <p:txEl>
                                              <p:pRg st="1" end="1"/>
                                            </p:txEl>
                                          </p:spTgt>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fade">
                                      <p:cBhvr>
                                        <p:cTn id="48" dur="500"/>
                                        <p:tgtEl>
                                          <p:spTgt spid="13">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animEffect transition="in" filter="fade">
                                      <p:cBhvr>
                                        <p:cTn id="51" dur="500"/>
                                        <p:tgtEl>
                                          <p:spTgt spid="13">
                                            <p:txEl>
                                              <p:pRg st="1" end="1"/>
                                            </p:tx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fade">
                                      <p:cBhvr>
                                        <p:cTn id="58" dur="500"/>
                                        <p:tgtEl>
                                          <p:spTgt spid="15">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xEl>
                                              <p:pRg st="1" end="1"/>
                                            </p:txEl>
                                          </p:spTgt>
                                        </p:tgtEl>
                                        <p:attrNameLst>
                                          <p:attrName>style.visibility</p:attrName>
                                        </p:attrNameLst>
                                      </p:cBhvr>
                                      <p:to>
                                        <p:strVal val="visible"/>
                                      </p:to>
                                    </p:set>
                                    <p:animEffect transition="in" filter="fade">
                                      <p:cBhvr>
                                        <p:cTn id="61" dur="500"/>
                                        <p:tgtEl>
                                          <p:spTgt spid="15">
                                            <p:txEl>
                                              <p:pRg st="1" end="1"/>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xEl>
                                              <p:pRg st="0" end="0"/>
                                            </p:txEl>
                                          </p:spTgt>
                                        </p:tgtEl>
                                        <p:attrNameLst>
                                          <p:attrName>style.visibility</p:attrName>
                                        </p:attrNameLst>
                                      </p:cBhvr>
                                      <p:to>
                                        <p:strVal val="visible"/>
                                      </p:to>
                                    </p:set>
                                    <p:animEffect transition="in" filter="fade">
                                      <p:cBhvr>
                                        <p:cTn id="68" dur="500"/>
                                        <p:tgtEl>
                                          <p:spTgt spid="33">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xEl>
                                              <p:pRg st="1" end="1"/>
                                            </p:txEl>
                                          </p:spTgt>
                                        </p:tgtEl>
                                        <p:attrNameLst>
                                          <p:attrName>style.visibility</p:attrName>
                                        </p:attrNameLst>
                                      </p:cBhvr>
                                      <p:to>
                                        <p:strVal val="visible"/>
                                      </p:to>
                                    </p:set>
                                    <p:animEffect transition="in" filter="fade">
                                      <p:cBhvr>
                                        <p:cTn id="71" dur="500"/>
                                        <p:tgtEl>
                                          <p:spTgt spid="33">
                                            <p:txEl>
                                              <p:pRg st="1" end="1"/>
                                            </p:txEl>
                                          </p:spTgt>
                                        </p:tgtEl>
                                      </p:cBhvr>
                                    </p:animEffect>
                                  </p:childTnLst>
                                </p:cTn>
                              </p:par>
                            </p:childTnLst>
                          </p:cTn>
                        </p:par>
                        <p:par>
                          <p:cTn id="72" fill="hold">
                            <p:stCondLst>
                              <p:cond delay="4000"/>
                            </p:stCondLst>
                            <p:childTnLst>
                              <p:par>
                                <p:cTn id="73" presetID="10" presetClass="entr" presetSubtype="0" fill="hold" grpId="0"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xEl>
                                              <p:pRg st="0" end="0"/>
                                            </p:txEl>
                                          </p:spTgt>
                                        </p:tgtEl>
                                        <p:attrNameLst>
                                          <p:attrName>style.visibility</p:attrName>
                                        </p:attrNameLst>
                                      </p:cBhvr>
                                      <p:to>
                                        <p:strVal val="visible"/>
                                      </p:to>
                                    </p:set>
                                    <p:animEffect transition="in" filter="fade">
                                      <p:cBhvr>
                                        <p:cTn id="78" dur="500"/>
                                        <p:tgtEl>
                                          <p:spTgt spid="35">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5">
                                            <p:txEl>
                                              <p:pRg st="1" end="1"/>
                                            </p:txEl>
                                          </p:spTgt>
                                        </p:tgtEl>
                                        <p:attrNameLst>
                                          <p:attrName>style.visibility</p:attrName>
                                        </p:attrNameLst>
                                      </p:cBhvr>
                                      <p:to>
                                        <p:strVal val="visible"/>
                                      </p:to>
                                    </p:set>
                                    <p:animEffect transition="in" filter="fade">
                                      <p:cBhvr>
                                        <p:cTn id="81" dur="500"/>
                                        <p:tgtEl>
                                          <p:spTgt spid="35">
                                            <p:txEl>
                                              <p:pRg st="1" end="1"/>
                                            </p:txEl>
                                          </p:spTgt>
                                        </p:tgtEl>
                                      </p:cBhvr>
                                    </p:animEffect>
                                  </p:childTnLst>
                                </p:cTn>
                              </p:par>
                            </p:childTnLst>
                          </p:cTn>
                        </p:par>
                        <p:par>
                          <p:cTn id="82" fill="hold">
                            <p:stCondLst>
                              <p:cond delay="4500"/>
                            </p:stCondLst>
                            <p:childTnLst>
                              <p:par>
                                <p:cTn id="83" presetID="10" presetClass="entr" presetSubtype="0"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fade">
                                      <p:cBhvr>
                                        <p:cTn id="88" dur="500"/>
                                        <p:tgtEl>
                                          <p:spTgt spid="37">
                                            <p:txEl>
                                              <p:pRg st="0" end="0"/>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7">
                                            <p:txEl>
                                              <p:pRg st="1" end="1"/>
                                            </p:txEl>
                                          </p:spTgt>
                                        </p:tgtEl>
                                        <p:attrNameLst>
                                          <p:attrName>style.visibility</p:attrName>
                                        </p:attrNameLst>
                                      </p:cBhvr>
                                      <p:to>
                                        <p:strVal val="visible"/>
                                      </p:to>
                                    </p:set>
                                    <p:animEffect transition="in" filter="fade">
                                      <p:cBhvr>
                                        <p:cTn id="91" dur="500"/>
                                        <p:tgtEl>
                                          <p:spTgt spid="37">
                                            <p:txEl>
                                              <p:pRg st="1" end="1"/>
                                            </p:txEl>
                                          </p:spTgt>
                                        </p:tgtEl>
                                      </p:cBhvr>
                                    </p:animEffect>
                                  </p:childTnLst>
                                </p:cTn>
                              </p:par>
                            </p:childTnLst>
                          </p:cTn>
                        </p:par>
                        <p:par>
                          <p:cTn id="92" fill="hold">
                            <p:stCondLst>
                              <p:cond delay="5000"/>
                            </p:stCondLst>
                            <p:childTnLst>
                              <p:par>
                                <p:cTn id="93" presetID="10" presetClass="entr" presetSubtype="0" fill="hold" grpId="0" nodeType="after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9">
                                            <p:txEl>
                                              <p:pRg st="0" end="0"/>
                                            </p:txEl>
                                          </p:spTgt>
                                        </p:tgtEl>
                                        <p:attrNameLst>
                                          <p:attrName>style.visibility</p:attrName>
                                        </p:attrNameLst>
                                      </p:cBhvr>
                                      <p:to>
                                        <p:strVal val="visible"/>
                                      </p:to>
                                    </p:set>
                                    <p:animEffect transition="in" filter="fade">
                                      <p:cBhvr>
                                        <p:cTn id="98" dur="500"/>
                                        <p:tgtEl>
                                          <p:spTgt spid="39">
                                            <p:txEl>
                                              <p:pRg st="0" end="0"/>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9">
                                            <p:txEl>
                                              <p:pRg st="1" end="1"/>
                                            </p:txEl>
                                          </p:spTgt>
                                        </p:tgtEl>
                                        <p:attrNameLst>
                                          <p:attrName>style.visibility</p:attrName>
                                        </p:attrNameLst>
                                      </p:cBhvr>
                                      <p:to>
                                        <p:strVal val="visible"/>
                                      </p:to>
                                    </p:set>
                                    <p:animEffect transition="in" filter="fade">
                                      <p:cBhvr>
                                        <p:cTn id="101" dur="500"/>
                                        <p:tgtEl>
                                          <p:spTgt spid="39">
                                            <p:txEl>
                                              <p:pRg st="1" end="1"/>
                                            </p:txEl>
                                          </p:spTgt>
                                        </p:tgtEl>
                                      </p:cBhvr>
                                    </p:animEffect>
                                  </p:childTnLst>
                                </p:cTn>
                              </p:par>
                            </p:childTnLst>
                          </p:cTn>
                        </p:par>
                        <p:par>
                          <p:cTn id="102" fill="hold">
                            <p:stCondLst>
                              <p:cond delay="5500"/>
                            </p:stCondLst>
                            <p:childTnLst>
                              <p:par>
                                <p:cTn id="103" presetID="10" presetClass="entr" presetSubtype="0" fill="hold" grpId="0" nodeType="after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fade">
                                      <p:cBhvr>
                                        <p:cTn id="105" dur="500"/>
                                        <p:tgtEl>
                                          <p:spTgt spid="4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1">
                                            <p:txEl>
                                              <p:pRg st="0" end="0"/>
                                            </p:txEl>
                                          </p:spTgt>
                                        </p:tgtEl>
                                        <p:attrNameLst>
                                          <p:attrName>style.visibility</p:attrName>
                                        </p:attrNameLst>
                                      </p:cBhvr>
                                      <p:to>
                                        <p:strVal val="visible"/>
                                      </p:to>
                                    </p:set>
                                    <p:animEffect transition="in" filter="fade">
                                      <p:cBhvr>
                                        <p:cTn id="108" dur="500"/>
                                        <p:tgtEl>
                                          <p:spTgt spid="41">
                                            <p:txEl>
                                              <p:pRg st="0" end="0"/>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1">
                                            <p:txEl>
                                              <p:pRg st="1" end="1"/>
                                            </p:txEl>
                                          </p:spTgt>
                                        </p:tgtEl>
                                        <p:attrNameLst>
                                          <p:attrName>style.visibility</p:attrName>
                                        </p:attrNameLst>
                                      </p:cBhvr>
                                      <p:to>
                                        <p:strVal val="visible"/>
                                      </p:to>
                                    </p:set>
                                    <p:animEffect transition="in" filter="fade">
                                      <p:cBhvr>
                                        <p:cTn id="111"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8" grpId="0" animBg="1"/>
      <p:bldP spid="9" grpId="0" build="p">
        <p:tmplLst>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animBg="1"/>
      <p:bldP spid="11" grpId="0" build="p">
        <p:tmplLst>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animBg="1"/>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bldP spid="24" grpId="0" build="p">
        <p:tmplLst>
          <p:tmpl lvl="1">
            <p:tnLst>
              <p:par>
                <p:cTn presetID="9"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dissolve">
                      <p:cBhvr>
                        <p:cTn dur="500"/>
                        <p:tgtEl>
                          <p:spTgt spid="24"/>
                        </p:tgtEl>
                      </p:cBhvr>
                    </p:animEffect>
                  </p:childTnLst>
                </p:cTn>
              </p:par>
            </p:tnLst>
          </p:tmpl>
        </p:tmplLst>
      </p:bldP>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0" name="Shape 421"/>
          <p:cNvSpPr/>
          <p:nvPr userDrawn="1"/>
        </p:nvSpPr>
        <p:spPr>
          <a:xfrm>
            <a:off x="0" y="1885948"/>
            <a:ext cx="12192000" cy="2249488"/>
          </a:xfrm>
          <a:prstGeom prst="rect">
            <a:avLst/>
          </a:prstGeom>
          <a:solidFill>
            <a:srgbClr val="DCDEE0"/>
          </a:solidFill>
          <a:ln w="12700">
            <a:miter lim="400000"/>
          </a:ln>
        </p:spPr>
        <p:txBody>
          <a:bodyPr lIns="50800" tIns="50800" rIns="50800" bIns="50800" anchor="ctr"/>
          <a:lstStyle/>
          <a:p>
            <a:pP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16" name="Title 15"/>
          <p:cNvSpPr>
            <a:spLocks noGrp="1"/>
          </p:cNvSpPr>
          <p:nvPr>
            <p:ph type="title"/>
          </p:nvPr>
        </p:nvSpPr>
        <p:spPr>
          <a:xfrm>
            <a:off x="1524000" y="669926"/>
            <a:ext cx="9144000" cy="535812"/>
          </a:xfrm>
        </p:spPr>
        <p:txBody>
          <a:bodyPr>
            <a:normAutofit/>
          </a:bodyPr>
          <a:lstStyle>
            <a:lvl1pPr algn="ctr">
              <a:defRPr sz="4000" b="0"/>
            </a:lvl1pPr>
          </a:lstStyle>
          <a:p>
            <a:r>
              <a:rPr lang="en-US" dirty="0" smtClean="0"/>
              <a:t>Click to edit Master title style</a:t>
            </a:r>
            <a:endParaRPr lang="en-GB" dirty="0"/>
          </a:p>
        </p:txBody>
      </p:sp>
      <p:sp>
        <p:nvSpPr>
          <p:cNvPr id="21" name="Content Placeholder 20"/>
          <p:cNvSpPr>
            <a:spLocks noGrp="1"/>
          </p:cNvSpPr>
          <p:nvPr>
            <p:ph sz="quarter" idx="16" hasCustomPrompt="1"/>
          </p:nvPr>
        </p:nvSpPr>
        <p:spPr>
          <a:xfrm>
            <a:off x="1314616" y="4367659"/>
            <a:ext cx="1813560" cy="268349"/>
          </a:xfrm>
        </p:spPr>
        <p:txBody>
          <a:bodyPr lIns="0" tIns="0" rIns="0" bIns="0">
            <a:noAutofit/>
          </a:bodyPr>
          <a:lstStyle>
            <a:lvl1pPr marL="0" indent="0" algn="ctr">
              <a:buNone/>
              <a:defRPr sz="1600">
                <a:solidFill>
                  <a:schemeClr val="accent1"/>
                </a:solidFill>
              </a:defRPr>
            </a:lvl1pPr>
          </a:lstStyle>
          <a:p>
            <a:pPr lvl="0"/>
            <a:r>
              <a:rPr lang="en-GB" dirty="0" err="1" smtClean="0"/>
              <a:t>Mr.</a:t>
            </a:r>
            <a:r>
              <a:rPr lang="en-GB" dirty="0" smtClean="0"/>
              <a:t> </a:t>
            </a:r>
            <a:r>
              <a:rPr lang="en-GB" dirty="0" err="1" smtClean="0"/>
              <a:t>Rivaldo</a:t>
            </a:r>
            <a:endParaRPr lang="en-GB" dirty="0" smtClean="0"/>
          </a:p>
        </p:txBody>
      </p:sp>
      <p:sp>
        <p:nvSpPr>
          <p:cNvPr id="23"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400"/>
              </a:lnSpc>
              <a:buNone/>
              <a:defRPr sz="1000">
                <a:solidFill>
                  <a:schemeClr val="accent6"/>
                </a:solidFill>
              </a:defRPr>
            </a:lvl1pPr>
          </a:lstStyle>
          <a:p>
            <a:pPr lvl="0"/>
            <a:r>
              <a:rPr lang="en-GB" dirty="0" smtClean="0"/>
              <a:t>write your relevant text here</a:t>
            </a:r>
          </a:p>
        </p:txBody>
      </p:sp>
      <p:sp>
        <p:nvSpPr>
          <p:cNvPr id="8" name="Picture Placeholder 6"/>
          <p:cNvSpPr>
            <a:spLocks noGrp="1"/>
          </p:cNvSpPr>
          <p:nvPr>
            <p:ph type="pic" sz="quarter" idx="19"/>
          </p:nvPr>
        </p:nvSpPr>
        <p:spPr>
          <a:xfrm>
            <a:off x="1314617" y="2121957"/>
            <a:ext cx="1813560" cy="1813856"/>
          </a:xfrm>
          <a:prstGeom prst="ellipse">
            <a:avLst/>
          </a:prstGeom>
          <a:noFill/>
          <a:ln w="57150">
            <a:solidFill>
              <a:schemeClr val="accent1"/>
            </a:solidFill>
          </a:ln>
        </p:spPr>
        <p:txBody>
          <a:bodyPr>
            <a:normAutofit/>
          </a:bodyPr>
          <a:lstStyle>
            <a:lvl1pPr>
              <a:defRPr sz="1400"/>
            </a:lvl1pPr>
          </a:lstStyle>
          <a:p>
            <a:endParaRPr lang="en-GB" dirty="0"/>
          </a:p>
        </p:txBody>
      </p:sp>
      <p:sp>
        <p:nvSpPr>
          <p:cNvPr id="12" name="Text Placeholder 17"/>
          <p:cNvSpPr>
            <a:spLocks noGrp="1"/>
          </p:cNvSpPr>
          <p:nvPr>
            <p:ph type="body" sz="quarter" idx="20" hasCustomPrompt="1"/>
          </p:nvPr>
        </p:nvSpPr>
        <p:spPr>
          <a:xfrm>
            <a:off x="1058076" y="4775831"/>
            <a:ext cx="2261704" cy="965673"/>
          </a:xfrm>
        </p:spPr>
        <p:txBody>
          <a:bodyPr lIns="0" tIns="0" rIns="0" bIns="0">
            <a:normAutofit/>
          </a:bodyPr>
          <a:lstStyle>
            <a:lvl1pPr marL="0" indent="0" algn="ctr">
              <a:lnSpc>
                <a:spcPts val="1700"/>
              </a:lnSpc>
              <a:buNone/>
              <a:defRPr sz="950">
                <a:solidFill>
                  <a:schemeClr val="accent6"/>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endParaRPr lang="en-US" dirty="0" smtClean="0"/>
          </a:p>
        </p:txBody>
      </p:sp>
      <p:sp>
        <p:nvSpPr>
          <p:cNvPr id="26" name="Content Placeholder 20"/>
          <p:cNvSpPr>
            <a:spLocks noGrp="1"/>
          </p:cNvSpPr>
          <p:nvPr>
            <p:ph sz="quarter" idx="22" hasCustomPrompt="1"/>
          </p:nvPr>
        </p:nvSpPr>
        <p:spPr>
          <a:xfrm>
            <a:off x="9095740" y="4367659"/>
            <a:ext cx="1813560" cy="268349"/>
          </a:xfrm>
        </p:spPr>
        <p:txBody>
          <a:bodyPr lIns="0" tIns="0" rIns="0" bIns="0">
            <a:noAutofit/>
          </a:bodyPr>
          <a:lstStyle>
            <a:lvl1pPr marL="0" indent="0" algn="ctr">
              <a:buNone/>
              <a:defRPr sz="1600">
                <a:solidFill>
                  <a:schemeClr val="accent1"/>
                </a:solidFill>
              </a:defRPr>
            </a:lvl1pPr>
          </a:lstStyle>
          <a:p>
            <a:pPr lvl="0"/>
            <a:r>
              <a:rPr lang="en-GB" dirty="0" err="1" smtClean="0"/>
              <a:t>Mr.</a:t>
            </a:r>
            <a:r>
              <a:rPr lang="en-GB" dirty="0" smtClean="0"/>
              <a:t> </a:t>
            </a:r>
            <a:r>
              <a:rPr lang="en-GB" dirty="0" err="1" smtClean="0"/>
              <a:t>Rivaldo</a:t>
            </a:r>
            <a:endParaRPr lang="en-GB" dirty="0" smtClean="0"/>
          </a:p>
        </p:txBody>
      </p:sp>
      <p:sp>
        <p:nvSpPr>
          <p:cNvPr id="27" name="Picture Placeholder 6"/>
          <p:cNvSpPr>
            <a:spLocks noGrp="1"/>
          </p:cNvSpPr>
          <p:nvPr>
            <p:ph type="pic" sz="quarter" idx="23"/>
          </p:nvPr>
        </p:nvSpPr>
        <p:spPr>
          <a:xfrm>
            <a:off x="9095740" y="2121957"/>
            <a:ext cx="1813560" cy="1813856"/>
          </a:xfrm>
          <a:prstGeom prst="ellipse">
            <a:avLst/>
          </a:prstGeom>
          <a:noFill/>
          <a:ln w="57150">
            <a:solidFill>
              <a:schemeClr val="accent1"/>
            </a:solidFill>
          </a:ln>
        </p:spPr>
        <p:txBody>
          <a:bodyPr>
            <a:normAutofit/>
          </a:bodyPr>
          <a:lstStyle>
            <a:lvl1pPr>
              <a:defRPr sz="1400"/>
            </a:lvl1pPr>
          </a:lstStyle>
          <a:p>
            <a:endParaRPr lang="en-GB" dirty="0"/>
          </a:p>
        </p:txBody>
      </p:sp>
      <p:sp>
        <p:nvSpPr>
          <p:cNvPr id="28" name="Text Placeholder 17"/>
          <p:cNvSpPr>
            <a:spLocks noGrp="1"/>
          </p:cNvSpPr>
          <p:nvPr>
            <p:ph type="body" sz="quarter" idx="24" hasCustomPrompt="1"/>
          </p:nvPr>
        </p:nvSpPr>
        <p:spPr>
          <a:xfrm>
            <a:off x="8884920" y="4775831"/>
            <a:ext cx="2261704" cy="965673"/>
          </a:xfrm>
        </p:spPr>
        <p:txBody>
          <a:bodyPr lIns="0" tIns="0" rIns="0" bIns="0">
            <a:normAutofit/>
          </a:bodyPr>
          <a:lstStyle>
            <a:lvl1pPr marL="0" indent="0" algn="ctr">
              <a:lnSpc>
                <a:spcPts val="1700"/>
              </a:lnSpc>
              <a:buNone/>
              <a:defRPr sz="950">
                <a:solidFill>
                  <a:schemeClr val="accent6"/>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endParaRPr lang="en-US" dirty="0" smtClean="0"/>
          </a:p>
        </p:txBody>
      </p:sp>
      <p:sp>
        <p:nvSpPr>
          <p:cNvPr id="30" name="Content Placeholder 20"/>
          <p:cNvSpPr>
            <a:spLocks noGrp="1"/>
          </p:cNvSpPr>
          <p:nvPr>
            <p:ph sz="quarter" idx="26" hasCustomPrompt="1"/>
          </p:nvPr>
        </p:nvSpPr>
        <p:spPr>
          <a:xfrm>
            <a:off x="6581138" y="4367659"/>
            <a:ext cx="1813560" cy="268349"/>
          </a:xfrm>
        </p:spPr>
        <p:txBody>
          <a:bodyPr lIns="0" tIns="0" rIns="0" bIns="0">
            <a:noAutofit/>
          </a:bodyPr>
          <a:lstStyle>
            <a:lvl1pPr marL="0" indent="0" algn="ctr">
              <a:buNone/>
              <a:defRPr sz="1600">
                <a:solidFill>
                  <a:schemeClr val="accent1"/>
                </a:solidFill>
              </a:defRPr>
            </a:lvl1pPr>
          </a:lstStyle>
          <a:p>
            <a:pPr lvl="0"/>
            <a:r>
              <a:rPr lang="en-GB" dirty="0" err="1" smtClean="0"/>
              <a:t>Mr.</a:t>
            </a:r>
            <a:r>
              <a:rPr lang="en-GB" dirty="0" smtClean="0"/>
              <a:t> </a:t>
            </a:r>
            <a:r>
              <a:rPr lang="en-GB" dirty="0" err="1" smtClean="0"/>
              <a:t>Rivaldo</a:t>
            </a:r>
            <a:endParaRPr lang="en-GB" dirty="0" smtClean="0"/>
          </a:p>
        </p:txBody>
      </p:sp>
      <p:sp>
        <p:nvSpPr>
          <p:cNvPr id="31" name="Picture Placeholder 6"/>
          <p:cNvSpPr>
            <a:spLocks noGrp="1"/>
          </p:cNvSpPr>
          <p:nvPr>
            <p:ph type="pic" sz="quarter" idx="27"/>
          </p:nvPr>
        </p:nvSpPr>
        <p:spPr>
          <a:xfrm>
            <a:off x="6581139" y="2121957"/>
            <a:ext cx="1813560" cy="1813856"/>
          </a:xfrm>
          <a:prstGeom prst="ellipse">
            <a:avLst/>
          </a:prstGeom>
          <a:noFill/>
          <a:ln w="57150">
            <a:solidFill>
              <a:schemeClr val="accent1"/>
            </a:solidFill>
          </a:ln>
        </p:spPr>
        <p:txBody>
          <a:bodyPr>
            <a:normAutofit/>
          </a:bodyPr>
          <a:lstStyle>
            <a:lvl1pPr>
              <a:defRPr sz="1400"/>
            </a:lvl1pPr>
          </a:lstStyle>
          <a:p>
            <a:endParaRPr lang="en-GB" dirty="0"/>
          </a:p>
        </p:txBody>
      </p:sp>
      <p:sp>
        <p:nvSpPr>
          <p:cNvPr id="32" name="Text Placeholder 17"/>
          <p:cNvSpPr>
            <a:spLocks noGrp="1"/>
          </p:cNvSpPr>
          <p:nvPr>
            <p:ph type="body" sz="quarter" idx="28" hasCustomPrompt="1"/>
          </p:nvPr>
        </p:nvSpPr>
        <p:spPr>
          <a:xfrm>
            <a:off x="6355078" y="4775831"/>
            <a:ext cx="2261704" cy="965673"/>
          </a:xfrm>
        </p:spPr>
        <p:txBody>
          <a:bodyPr lIns="0" tIns="0" rIns="0" bIns="0">
            <a:normAutofit/>
          </a:bodyPr>
          <a:lstStyle>
            <a:lvl1pPr marL="0" indent="0" algn="ctr">
              <a:lnSpc>
                <a:spcPts val="1700"/>
              </a:lnSpc>
              <a:buNone/>
              <a:defRPr sz="950">
                <a:solidFill>
                  <a:schemeClr val="accent6"/>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endParaRPr lang="en-US" dirty="0" smtClean="0"/>
          </a:p>
        </p:txBody>
      </p:sp>
      <p:sp>
        <p:nvSpPr>
          <p:cNvPr id="34" name="Content Placeholder 20"/>
          <p:cNvSpPr>
            <a:spLocks noGrp="1"/>
          </p:cNvSpPr>
          <p:nvPr>
            <p:ph sz="quarter" idx="30" hasCustomPrompt="1"/>
          </p:nvPr>
        </p:nvSpPr>
        <p:spPr>
          <a:xfrm>
            <a:off x="3861516" y="4367659"/>
            <a:ext cx="1813560" cy="268349"/>
          </a:xfrm>
        </p:spPr>
        <p:txBody>
          <a:bodyPr lIns="0" tIns="0" rIns="0" bIns="0">
            <a:noAutofit/>
          </a:bodyPr>
          <a:lstStyle>
            <a:lvl1pPr marL="0" indent="0" algn="ctr">
              <a:buNone/>
              <a:defRPr sz="1600">
                <a:solidFill>
                  <a:schemeClr val="accent1"/>
                </a:solidFill>
              </a:defRPr>
            </a:lvl1pPr>
          </a:lstStyle>
          <a:p>
            <a:pPr lvl="0"/>
            <a:r>
              <a:rPr lang="en-GB" dirty="0" err="1" smtClean="0"/>
              <a:t>Mr.</a:t>
            </a:r>
            <a:r>
              <a:rPr lang="en-GB" dirty="0" smtClean="0"/>
              <a:t> </a:t>
            </a:r>
            <a:r>
              <a:rPr lang="en-GB" dirty="0" err="1" smtClean="0"/>
              <a:t>Rivaldo</a:t>
            </a:r>
            <a:endParaRPr lang="en-GB" dirty="0" smtClean="0"/>
          </a:p>
        </p:txBody>
      </p:sp>
      <p:sp>
        <p:nvSpPr>
          <p:cNvPr id="35" name="Picture Placeholder 6"/>
          <p:cNvSpPr>
            <a:spLocks noGrp="1"/>
          </p:cNvSpPr>
          <p:nvPr>
            <p:ph type="pic" sz="quarter" idx="31"/>
          </p:nvPr>
        </p:nvSpPr>
        <p:spPr>
          <a:xfrm>
            <a:off x="3861517" y="2121957"/>
            <a:ext cx="1813560" cy="1813856"/>
          </a:xfrm>
          <a:prstGeom prst="ellipse">
            <a:avLst/>
          </a:prstGeom>
          <a:noFill/>
          <a:ln w="57150">
            <a:solidFill>
              <a:schemeClr val="accent1"/>
            </a:solidFill>
          </a:ln>
        </p:spPr>
        <p:txBody>
          <a:bodyPr>
            <a:normAutofit/>
          </a:bodyPr>
          <a:lstStyle>
            <a:lvl1pPr>
              <a:defRPr sz="1400"/>
            </a:lvl1pPr>
          </a:lstStyle>
          <a:p>
            <a:endParaRPr lang="en-GB" dirty="0"/>
          </a:p>
        </p:txBody>
      </p:sp>
      <p:sp>
        <p:nvSpPr>
          <p:cNvPr id="36" name="Text Placeholder 17"/>
          <p:cNvSpPr>
            <a:spLocks noGrp="1"/>
          </p:cNvSpPr>
          <p:nvPr>
            <p:ph type="body" sz="quarter" idx="32" hasCustomPrompt="1"/>
          </p:nvPr>
        </p:nvSpPr>
        <p:spPr>
          <a:xfrm>
            <a:off x="3635456" y="4775831"/>
            <a:ext cx="2261704" cy="965673"/>
          </a:xfrm>
        </p:spPr>
        <p:txBody>
          <a:bodyPr lIns="0" tIns="0" rIns="0" bIns="0">
            <a:normAutofit/>
          </a:bodyPr>
          <a:lstStyle>
            <a:lvl1pPr marL="0" indent="0" algn="ctr">
              <a:lnSpc>
                <a:spcPts val="1700"/>
              </a:lnSpc>
              <a:buNone/>
              <a:defRPr sz="950">
                <a:solidFill>
                  <a:schemeClr val="accent6"/>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endParaRPr lang="en-US" dirty="0" smtClean="0"/>
          </a:p>
        </p:txBody>
      </p:sp>
    </p:spTree>
    <p:extLst>
      <p:ext uri="{BB962C8B-B14F-4D97-AF65-F5344CB8AC3E}">
        <p14:creationId xmlns:p14="http://schemas.microsoft.com/office/powerpoint/2010/main" val="371913297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8" grpId="0" animBg="1"/>
      <p:bldP spid="27" grpId="0" animBg="1"/>
      <p:bldP spid="31" grpId="0" animBg="1"/>
      <p:bldP spid="35" grpId="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8" name="Text Placeholder 17"/>
          <p:cNvSpPr>
            <a:spLocks noGrp="1"/>
          </p:cNvSpPr>
          <p:nvPr>
            <p:ph type="body" sz="quarter" idx="14" hasCustomPrompt="1"/>
          </p:nvPr>
        </p:nvSpPr>
        <p:spPr>
          <a:xfrm>
            <a:off x="1401418" y="3327487"/>
            <a:ext cx="1522503" cy="204766"/>
          </a:xfrm>
        </p:spPr>
        <p:txBody>
          <a:bodyPr lIns="0" tIns="0" rIns="0" bIns="0" anchor="ctr">
            <a:noAutofit/>
          </a:bodyPr>
          <a:lstStyle>
            <a:lvl1pPr marL="0" indent="0" algn="r">
              <a:lnSpc>
                <a:spcPts val="1700"/>
              </a:lnSpc>
              <a:buNone/>
              <a:defRPr sz="1100">
                <a:solidFill>
                  <a:schemeClr val="accent6"/>
                </a:solidFill>
              </a:defRPr>
            </a:lvl1pPr>
          </a:lstStyle>
          <a:p>
            <a:pPr lvl="0"/>
            <a:r>
              <a:rPr lang="en-US" dirty="0" smtClean="0"/>
              <a:t>About Us </a:t>
            </a:r>
          </a:p>
        </p:txBody>
      </p:sp>
      <p:sp>
        <p:nvSpPr>
          <p:cNvPr id="21" name="Content Placeholder 20"/>
          <p:cNvSpPr>
            <a:spLocks noGrp="1"/>
          </p:cNvSpPr>
          <p:nvPr>
            <p:ph sz="quarter" idx="16" hasCustomPrompt="1"/>
          </p:nvPr>
        </p:nvSpPr>
        <p:spPr>
          <a:xfrm>
            <a:off x="3751248" y="1749981"/>
            <a:ext cx="4711700" cy="292100"/>
          </a:xfrm>
        </p:spPr>
        <p:txBody>
          <a:bodyPr>
            <a:normAutofit/>
          </a:bodyPr>
          <a:lstStyle>
            <a:lvl1pPr marL="0" indent="0" algn="ctr">
              <a:buNone/>
              <a:defRPr sz="1600">
                <a:solidFill>
                  <a:schemeClr val="accent1"/>
                </a:solidFill>
              </a:defRPr>
            </a:lvl1pPr>
          </a:lstStyle>
          <a:p>
            <a:pPr lvl="0"/>
            <a:r>
              <a:rPr lang="en-GB" dirty="0" smtClean="0"/>
              <a:t>Click to edit Content Heading</a:t>
            </a:r>
          </a:p>
        </p:txBody>
      </p:sp>
      <p:sp>
        <p:nvSpPr>
          <p:cNvPr id="8" name="Picture Placeholder 6"/>
          <p:cNvSpPr>
            <a:spLocks noGrp="1"/>
          </p:cNvSpPr>
          <p:nvPr>
            <p:ph type="pic" sz="quarter" idx="19"/>
          </p:nvPr>
        </p:nvSpPr>
        <p:spPr>
          <a:xfrm>
            <a:off x="4470791" y="2933700"/>
            <a:ext cx="3272614" cy="3924300"/>
          </a:xfrm>
          <a:noFill/>
          <a:ln>
            <a:noFill/>
          </a:ln>
        </p:spPr>
        <p:txBody>
          <a:bodyPr>
            <a:normAutofit/>
          </a:bodyPr>
          <a:lstStyle>
            <a:lvl1pPr marL="0" indent="0">
              <a:buNone/>
              <a:defRPr sz="1400"/>
            </a:lvl1pPr>
          </a:lstStyle>
          <a:p>
            <a:endParaRPr lang="en-GB" dirty="0"/>
          </a:p>
        </p:txBody>
      </p:sp>
      <p:sp>
        <p:nvSpPr>
          <p:cNvPr id="9" name="Shape 43"/>
          <p:cNvSpPr/>
          <p:nvPr userDrawn="1"/>
        </p:nvSpPr>
        <p:spPr>
          <a:xfrm>
            <a:off x="5798964" y="763327"/>
            <a:ext cx="616268" cy="679236"/>
          </a:xfrm>
          <a:custGeom>
            <a:avLst/>
            <a:gdLst/>
            <a:ahLst/>
            <a:cxnLst>
              <a:cxn ang="0">
                <a:pos x="wd2" y="hd2"/>
              </a:cxn>
              <a:cxn ang="5400000">
                <a:pos x="wd2" y="hd2"/>
              </a:cxn>
              <a:cxn ang="10800000">
                <a:pos x="wd2" y="hd2"/>
              </a:cxn>
              <a:cxn ang="16200000">
                <a:pos x="wd2" y="hd2"/>
              </a:cxn>
            </a:cxnLst>
            <a:rect l="0" t="0" r="r" b="b"/>
            <a:pathLst>
              <a:path w="21471" h="21600" extrusionOk="0">
                <a:moveTo>
                  <a:pt x="10037" y="19338"/>
                </a:moveTo>
                <a:cubicBezTo>
                  <a:pt x="5864" y="19338"/>
                  <a:pt x="2479" y="16250"/>
                  <a:pt x="2479" y="12440"/>
                </a:cubicBezTo>
                <a:cubicBezTo>
                  <a:pt x="2479" y="8630"/>
                  <a:pt x="5863" y="5542"/>
                  <a:pt x="10037" y="5542"/>
                </a:cubicBezTo>
                <a:cubicBezTo>
                  <a:pt x="14211" y="5542"/>
                  <a:pt x="17596" y="8630"/>
                  <a:pt x="17596" y="12440"/>
                </a:cubicBezTo>
                <a:cubicBezTo>
                  <a:pt x="17596" y="16249"/>
                  <a:pt x="14211" y="19338"/>
                  <a:pt x="10037" y="19338"/>
                </a:cubicBezTo>
                <a:close/>
                <a:moveTo>
                  <a:pt x="10037" y="3279"/>
                </a:moveTo>
                <a:cubicBezTo>
                  <a:pt x="4492" y="3279"/>
                  <a:pt x="0" y="7380"/>
                  <a:pt x="0" y="12439"/>
                </a:cubicBezTo>
                <a:cubicBezTo>
                  <a:pt x="0" y="17500"/>
                  <a:pt x="4492" y="21600"/>
                  <a:pt x="10037" y="21600"/>
                </a:cubicBezTo>
                <a:cubicBezTo>
                  <a:pt x="15578" y="21600"/>
                  <a:pt x="20072" y="17500"/>
                  <a:pt x="20072" y="12439"/>
                </a:cubicBezTo>
                <a:cubicBezTo>
                  <a:pt x="20072" y="7381"/>
                  <a:pt x="15578" y="3279"/>
                  <a:pt x="10037" y="3279"/>
                </a:cubicBezTo>
                <a:close/>
                <a:moveTo>
                  <a:pt x="21309" y="3603"/>
                </a:moveTo>
                <a:cubicBezTo>
                  <a:pt x="21071" y="3343"/>
                  <a:pt x="20818" y="3088"/>
                  <a:pt x="20549" y="2843"/>
                </a:cubicBezTo>
                <a:cubicBezTo>
                  <a:pt x="20281" y="2597"/>
                  <a:pt x="20002" y="2368"/>
                  <a:pt x="19719" y="2150"/>
                </a:cubicBezTo>
                <a:cubicBezTo>
                  <a:pt x="19529" y="2004"/>
                  <a:pt x="18972" y="1885"/>
                  <a:pt x="18619" y="2207"/>
                </a:cubicBezTo>
                <a:cubicBezTo>
                  <a:pt x="18267" y="2529"/>
                  <a:pt x="16577" y="4070"/>
                  <a:pt x="16577" y="4070"/>
                </a:cubicBezTo>
                <a:cubicBezTo>
                  <a:pt x="17075" y="4396"/>
                  <a:pt x="17560" y="4754"/>
                  <a:pt x="18008" y="5162"/>
                </a:cubicBezTo>
                <a:cubicBezTo>
                  <a:pt x="18456" y="5570"/>
                  <a:pt x="18847" y="6012"/>
                  <a:pt x="19205" y="6468"/>
                </a:cubicBezTo>
                <a:cubicBezTo>
                  <a:pt x="19205" y="6468"/>
                  <a:pt x="20894" y="4928"/>
                  <a:pt x="21245" y="4606"/>
                </a:cubicBezTo>
                <a:cubicBezTo>
                  <a:pt x="21600" y="4282"/>
                  <a:pt x="21469" y="3775"/>
                  <a:pt x="21309" y="3603"/>
                </a:cubicBezTo>
                <a:close/>
                <a:moveTo>
                  <a:pt x="6371" y="2716"/>
                </a:moveTo>
                <a:cubicBezTo>
                  <a:pt x="7520" y="2351"/>
                  <a:pt x="8752" y="2149"/>
                  <a:pt x="10037" y="2149"/>
                </a:cubicBezTo>
                <a:cubicBezTo>
                  <a:pt x="11322" y="2149"/>
                  <a:pt x="12553" y="2351"/>
                  <a:pt x="13703" y="2716"/>
                </a:cubicBezTo>
                <a:cubicBezTo>
                  <a:pt x="14111" y="2845"/>
                  <a:pt x="14651" y="2586"/>
                  <a:pt x="14411" y="2025"/>
                </a:cubicBezTo>
                <a:cubicBezTo>
                  <a:pt x="14237" y="1618"/>
                  <a:pt x="14068" y="1220"/>
                  <a:pt x="14000" y="1058"/>
                </a:cubicBezTo>
                <a:cubicBezTo>
                  <a:pt x="13838" y="675"/>
                  <a:pt x="13257" y="358"/>
                  <a:pt x="13004" y="306"/>
                </a:cubicBezTo>
                <a:cubicBezTo>
                  <a:pt x="12047" y="110"/>
                  <a:pt x="11056" y="0"/>
                  <a:pt x="10037" y="0"/>
                </a:cubicBezTo>
                <a:cubicBezTo>
                  <a:pt x="9017" y="0"/>
                  <a:pt x="8026" y="110"/>
                  <a:pt x="7068" y="306"/>
                </a:cubicBezTo>
                <a:cubicBezTo>
                  <a:pt x="6815" y="358"/>
                  <a:pt x="6236" y="675"/>
                  <a:pt x="6073" y="1058"/>
                </a:cubicBezTo>
                <a:cubicBezTo>
                  <a:pt x="6005" y="1220"/>
                  <a:pt x="5836" y="1618"/>
                  <a:pt x="5662" y="2025"/>
                </a:cubicBezTo>
                <a:cubicBezTo>
                  <a:pt x="5423" y="2586"/>
                  <a:pt x="5963" y="2846"/>
                  <a:pt x="6371" y="2716"/>
                </a:cubicBezTo>
                <a:close/>
                <a:moveTo>
                  <a:pt x="6786" y="7627"/>
                </a:moveTo>
                <a:cubicBezTo>
                  <a:pt x="6232" y="7938"/>
                  <a:pt x="8269" y="12424"/>
                  <a:pt x="8766" y="13155"/>
                </a:cubicBezTo>
                <a:cubicBezTo>
                  <a:pt x="9199" y="13798"/>
                  <a:pt x="10120" y="13994"/>
                  <a:pt x="10820" y="13601"/>
                </a:cubicBezTo>
                <a:cubicBezTo>
                  <a:pt x="11523" y="13202"/>
                  <a:pt x="11743" y="12363"/>
                  <a:pt x="11309" y="11723"/>
                </a:cubicBezTo>
                <a:cubicBezTo>
                  <a:pt x="10817" y="10990"/>
                  <a:pt x="7338" y="7315"/>
                  <a:pt x="6786" y="7627"/>
                </a:cubicBezTo>
                <a:close/>
              </a:path>
            </a:pathLst>
          </a:custGeom>
          <a:solidFill>
            <a:schemeClr val="accent1"/>
          </a:solidFill>
          <a:ln w="12700">
            <a:miter lim="400000"/>
          </a:ln>
        </p:spPr>
        <p:txBody>
          <a:bodyPr lIns="43656" tIns="43656" rIns="43656" bIns="43656" anchor="ctr"/>
          <a:lstStyle/>
          <a:p>
            <a:pPr>
              <a:defRPr sz="3200">
                <a:latin typeface="+mn-lt"/>
                <a:ea typeface="+mn-ea"/>
                <a:cs typeface="+mn-cs"/>
                <a:sym typeface="Helvetica Light"/>
              </a:defRPr>
            </a:pPr>
            <a:endParaRPr sz="3200">
              <a:solidFill>
                <a:prstClr val="black"/>
              </a:solidFill>
              <a:sym typeface="Helvetica Light"/>
            </a:endParaRPr>
          </a:p>
        </p:txBody>
      </p:sp>
      <p:grpSp>
        <p:nvGrpSpPr>
          <p:cNvPr id="10" name="Group 57"/>
          <p:cNvGrpSpPr/>
          <p:nvPr userDrawn="1"/>
        </p:nvGrpSpPr>
        <p:grpSpPr>
          <a:xfrm>
            <a:off x="3091683" y="3140140"/>
            <a:ext cx="602948" cy="602948"/>
            <a:chOff x="0" y="0"/>
            <a:chExt cx="1150099" cy="1150099"/>
          </a:xfrm>
        </p:grpSpPr>
        <p:sp>
          <p:nvSpPr>
            <p:cNvPr id="11" name="Shape 55"/>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12" name="Shape 56"/>
            <p:cNvSpPr/>
            <p:nvPr/>
          </p:nvSpPr>
          <p:spPr>
            <a:xfrm>
              <a:off x="272382" y="327171"/>
              <a:ext cx="557721" cy="495758"/>
            </a:xfrm>
            <a:custGeom>
              <a:avLst/>
              <a:gdLst/>
              <a:ahLst/>
              <a:cxnLst>
                <a:cxn ang="0">
                  <a:pos x="wd2" y="hd2"/>
                </a:cxn>
                <a:cxn ang="5400000">
                  <a:pos x="wd2" y="hd2"/>
                </a:cxn>
                <a:cxn ang="10800000">
                  <a:pos x="wd2" y="hd2"/>
                </a:cxn>
                <a:cxn ang="16200000">
                  <a:pos x="wd2" y="hd2"/>
                </a:cxn>
              </a:cxnLst>
              <a:rect l="0" t="0" r="r" b="b"/>
              <a:pathLst>
                <a:path w="21600" h="21600" extrusionOk="0">
                  <a:moveTo>
                    <a:pt x="21504" y="6075"/>
                  </a:moveTo>
                  <a:lnTo>
                    <a:pt x="19439" y="0"/>
                  </a:lnTo>
                  <a:lnTo>
                    <a:pt x="14503" y="0"/>
                  </a:lnTo>
                  <a:lnTo>
                    <a:pt x="15451" y="7077"/>
                  </a:lnTo>
                  <a:cubicBezTo>
                    <a:pt x="15636" y="8413"/>
                    <a:pt x="16936" y="9450"/>
                    <a:pt x="18515" y="9450"/>
                  </a:cubicBezTo>
                  <a:cubicBezTo>
                    <a:pt x="20219" y="9450"/>
                    <a:pt x="21600" y="8240"/>
                    <a:pt x="21600" y="6750"/>
                  </a:cubicBezTo>
                  <a:cubicBezTo>
                    <a:pt x="21600" y="6515"/>
                    <a:pt x="21566" y="6291"/>
                    <a:pt x="21504" y="6075"/>
                  </a:cubicBezTo>
                  <a:close/>
                  <a:moveTo>
                    <a:pt x="16800" y="10862"/>
                  </a:moveTo>
                  <a:lnTo>
                    <a:pt x="16800" y="16200"/>
                  </a:lnTo>
                  <a:lnTo>
                    <a:pt x="4800" y="16200"/>
                  </a:lnTo>
                  <a:lnTo>
                    <a:pt x="4800" y="10870"/>
                  </a:lnTo>
                  <a:cubicBezTo>
                    <a:pt x="4274" y="11083"/>
                    <a:pt x="3696" y="11205"/>
                    <a:pt x="3085" y="11205"/>
                  </a:cubicBezTo>
                  <a:cubicBezTo>
                    <a:pt x="2851" y="11205"/>
                    <a:pt x="2624" y="11174"/>
                    <a:pt x="2400" y="11139"/>
                  </a:cubicBezTo>
                  <a:lnTo>
                    <a:pt x="2400" y="19710"/>
                  </a:lnTo>
                  <a:cubicBezTo>
                    <a:pt x="2400" y="20749"/>
                    <a:pt x="3155" y="21600"/>
                    <a:pt x="4078" y="21600"/>
                  </a:cubicBezTo>
                  <a:lnTo>
                    <a:pt x="17520" y="21600"/>
                  </a:lnTo>
                  <a:cubicBezTo>
                    <a:pt x="18444" y="21600"/>
                    <a:pt x="19200" y="20748"/>
                    <a:pt x="19200" y="19710"/>
                  </a:cubicBezTo>
                  <a:lnTo>
                    <a:pt x="19200" y="11140"/>
                  </a:lnTo>
                  <a:cubicBezTo>
                    <a:pt x="18974" y="11174"/>
                    <a:pt x="18749" y="11206"/>
                    <a:pt x="18515" y="11206"/>
                  </a:cubicBezTo>
                  <a:cubicBezTo>
                    <a:pt x="17907" y="11205"/>
                    <a:pt x="17327" y="11081"/>
                    <a:pt x="16800" y="10862"/>
                  </a:cubicBezTo>
                  <a:close/>
                  <a:moveTo>
                    <a:pt x="10800" y="9450"/>
                  </a:moveTo>
                  <a:cubicBezTo>
                    <a:pt x="12504" y="9450"/>
                    <a:pt x="13885" y="8240"/>
                    <a:pt x="13885" y="6750"/>
                  </a:cubicBezTo>
                  <a:cubicBezTo>
                    <a:pt x="13885" y="6695"/>
                    <a:pt x="13882" y="6639"/>
                    <a:pt x="13879" y="6587"/>
                  </a:cubicBezTo>
                  <a:lnTo>
                    <a:pt x="13268" y="0"/>
                  </a:lnTo>
                  <a:lnTo>
                    <a:pt x="8332" y="0"/>
                  </a:lnTo>
                  <a:lnTo>
                    <a:pt x="7720" y="6581"/>
                  </a:lnTo>
                  <a:cubicBezTo>
                    <a:pt x="7717" y="6637"/>
                    <a:pt x="7715" y="6692"/>
                    <a:pt x="7715" y="6750"/>
                  </a:cubicBezTo>
                  <a:cubicBezTo>
                    <a:pt x="7715" y="8240"/>
                    <a:pt x="9096" y="9450"/>
                    <a:pt x="10800" y="9450"/>
                  </a:cubicBezTo>
                  <a:close/>
                  <a:moveTo>
                    <a:pt x="6148" y="7087"/>
                  </a:moveTo>
                  <a:lnTo>
                    <a:pt x="7097" y="0"/>
                  </a:lnTo>
                  <a:lnTo>
                    <a:pt x="2160" y="0"/>
                  </a:lnTo>
                  <a:lnTo>
                    <a:pt x="97" y="6075"/>
                  </a:lnTo>
                  <a:cubicBezTo>
                    <a:pt x="34" y="6291"/>
                    <a:pt x="0" y="6515"/>
                    <a:pt x="0" y="6750"/>
                  </a:cubicBezTo>
                  <a:cubicBezTo>
                    <a:pt x="0" y="8240"/>
                    <a:pt x="1380" y="9450"/>
                    <a:pt x="3085" y="9450"/>
                  </a:cubicBezTo>
                  <a:cubicBezTo>
                    <a:pt x="4657" y="9450"/>
                    <a:pt x="5957" y="8418"/>
                    <a:pt x="6148" y="7087"/>
                  </a:cubicBezTo>
                  <a:close/>
                </a:path>
              </a:pathLst>
            </a:custGeom>
            <a:solidFill>
              <a:srgbClr val="FFFFFF"/>
            </a:solidFill>
            <a:ln w="12700" cap="flat">
              <a:noFill/>
              <a:miter lim="400000"/>
            </a:ln>
            <a:effectLst/>
          </p:spPr>
          <p:txBody>
            <a:bodyPr wrap="square" lIns="43656" tIns="43656" rIns="43656" bIns="43656"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grpSp>
        <p:nvGrpSpPr>
          <p:cNvPr id="13" name="Group 60"/>
          <p:cNvGrpSpPr/>
          <p:nvPr userDrawn="1"/>
        </p:nvGrpSpPr>
        <p:grpSpPr>
          <a:xfrm>
            <a:off x="3091683" y="4004735"/>
            <a:ext cx="602948" cy="602948"/>
            <a:chOff x="0" y="0"/>
            <a:chExt cx="1150099" cy="1150099"/>
          </a:xfrm>
        </p:grpSpPr>
        <p:sp>
          <p:nvSpPr>
            <p:cNvPr id="14" name="Shape 58"/>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15" name="Shape 59"/>
            <p:cNvSpPr/>
            <p:nvPr/>
          </p:nvSpPr>
          <p:spPr>
            <a:xfrm>
              <a:off x="376768" y="309114"/>
              <a:ext cx="396564" cy="435993"/>
            </a:xfrm>
            <a:custGeom>
              <a:avLst/>
              <a:gdLst/>
              <a:ahLst/>
              <a:cxnLst>
                <a:cxn ang="0">
                  <a:pos x="wd2" y="hd2"/>
                </a:cxn>
                <a:cxn ang="5400000">
                  <a:pos x="wd2" y="hd2"/>
                </a:cxn>
                <a:cxn ang="10800000">
                  <a:pos x="wd2" y="hd2"/>
                </a:cxn>
                <a:cxn ang="16200000">
                  <a:pos x="wd2" y="hd2"/>
                </a:cxn>
              </a:cxnLst>
              <a:rect l="0" t="0" r="r" b="b"/>
              <a:pathLst>
                <a:path w="21600" h="21493" extrusionOk="0">
                  <a:moveTo>
                    <a:pt x="8070" y="2102"/>
                  </a:moveTo>
                  <a:cubicBezTo>
                    <a:pt x="6851" y="2923"/>
                    <a:pt x="6523" y="4223"/>
                    <a:pt x="6583" y="4915"/>
                  </a:cubicBezTo>
                  <a:cubicBezTo>
                    <a:pt x="6660" y="5761"/>
                    <a:pt x="6850" y="6862"/>
                    <a:pt x="6850" y="6862"/>
                  </a:cubicBezTo>
                  <a:cubicBezTo>
                    <a:pt x="6850" y="6862"/>
                    <a:pt x="6474" y="7047"/>
                    <a:pt x="6474" y="7790"/>
                  </a:cubicBezTo>
                  <a:cubicBezTo>
                    <a:pt x="6605" y="9655"/>
                    <a:pt x="7294" y="8850"/>
                    <a:pt x="7435" y="9668"/>
                  </a:cubicBezTo>
                  <a:cubicBezTo>
                    <a:pt x="7776" y="11638"/>
                    <a:pt x="8555" y="11287"/>
                    <a:pt x="8555" y="12362"/>
                  </a:cubicBezTo>
                  <a:cubicBezTo>
                    <a:pt x="8555" y="14153"/>
                    <a:pt x="7739" y="14990"/>
                    <a:pt x="5191" y="15983"/>
                  </a:cubicBezTo>
                  <a:cubicBezTo>
                    <a:pt x="2635" y="16980"/>
                    <a:pt x="0" y="18235"/>
                    <a:pt x="0" y="20407"/>
                  </a:cubicBezTo>
                  <a:lnTo>
                    <a:pt x="0" y="21493"/>
                  </a:lnTo>
                  <a:lnTo>
                    <a:pt x="21600" y="21493"/>
                  </a:lnTo>
                  <a:lnTo>
                    <a:pt x="21600" y="20407"/>
                  </a:lnTo>
                  <a:cubicBezTo>
                    <a:pt x="21600" y="18235"/>
                    <a:pt x="18964" y="16980"/>
                    <a:pt x="16406" y="15984"/>
                  </a:cubicBezTo>
                  <a:cubicBezTo>
                    <a:pt x="13859" y="14992"/>
                    <a:pt x="13045" y="14155"/>
                    <a:pt x="13045" y="12363"/>
                  </a:cubicBezTo>
                  <a:cubicBezTo>
                    <a:pt x="13045" y="11288"/>
                    <a:pt x="13822" y="11639"/>
                    <a:pt x="14164" y="9669"/>
                  </a:cubicBezTo>
                  <a:cubicBezTo>
                    <a:pt x="14306" y="8851"/>
                    <a:pt x="14994" y="9656"/>
                    <a:pt x="15127" y="7791"/>
                  </a:cubicBezTo>
                  <a:cubicBezTo>
                    <a:pt x="15127" y="7048"/>
                    <a:pt x="14750" y="6863"/>
                    <a:pt x="14750" y="6863"/>
                  </a:cubicBezTo>
                  <a:cubicBezTo>
                    <a:pt x="14750" y="6863"/>
                    <a:pt x="14940" y="5762"/>
                    <a:pt x="15016" y="4916"/>
                  </a:cubicBezTo>
                  <a:cubicBezTo>
                    <a:pt x="15094" y="4029"/>
                    <a:pt x="14538" y="2135"/>
                    <a:pt x="12256" y="1554"/>
                  </a:cubicBezTo>
                  <a:cubicBezTo>
                    <a:pt x="11856" y="1184"/>
                    <a:pt x="11586" y="597"/>
                    <a:pt x="12815" y="7"/>
                  </a:cubicBezTo>
                  <a:cubicBezTo>
                    <a:pt x="10127" y="-107"/>
                    <a:pt x="9502" y="1166"/>
                    <a:pt x="8070" y="2102"/>
                  </a:cubicBezTo>
                  <a:close/>
                </a:path>
              </a:pathLst>
            </a:custGeom>
            <a:solidFill>
              <a:srgbClr val="FFFFFF"/>
            </a:solidFill>
            <a:ln w="12700" cap="flat">
              <a:noFill/>
              <a:miter lim="400000"/>
            </a:ln>
            <a:effectLst/>
          </p:spPr>
          <p:txBody>
            <a:bodyPr wrap="square" lIns="43656" tIns="43656" rIns="43656" bIns="43656"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grpSp>
        <p:nvGrpSpPr>
          <p:cNvPr id="17" name="Group 63"/>
          <p:cNvGrpSpPr/>
          <p:nvPr userDrawn="1"/>
        </p:nvGrpSpPr>
        <p:grpSpPr>
          <a:xfrm>
            <a:off x="3091683" y="4869330"/>
            <a:ext cx="602948" cy="602948"/>
            <a:chOff x="0" y="0"/>
            <a:chExt cx="1150099" cy="1150099"/>
          </a:xfrm>
        </p:grpSpPr>
        <p:sp>
          <p:nvSpPr>
            <p:cNvPr id="20" name="Shape 61"/>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24" name="Shape 62"/>
            <p:cNvSpPr/>
            <p:nvPr/>
          </p:nvSpPr>
          <p:spPr>
            <a:xfrm>
              <a:off x="302376" y="327170"/>
              <a:ext cx="521808" cy="495758"/>
            </a:xfrm>
            <a:custGeom>
              <a:avLst/>
              <a:gdLst/>
              <a:ahLst/>
              <a:cxnLst>
                <a:cxn ang="0">
                  <a:pos x="wd2" y="hd2"/>
                </a:cxn>
                <a:cxn ang="5400000">
                  <a:pos x="wd2" y="hd2"/>
                </a:cxn>
                <a:cxn ang="10800000">
                  <a:pos x="wd2" y="hd2"/>
                </a:cxn>
                <a:cxn ang="16200000">
                  <a:pos x="wd2" y="hd2"/>
                </a:cxn>
              </a:cxnLst>
              <a:rect l="0" t="0" r="r" b="b"/>
              <a:pathLst>
                <a:path w="21492" h="21486" extrusionOk="0">
                  <a:moveTo>
                    <a:pt x="19343" y="19224"/>
                  </a:moveTo>
                  <a:lnTo>
                    <a:pt x="6448" y="19224"/>
                  </a:lnTo>
                  <a:lnTo>
                    <a:pt x="6448" y="16963"/>
                  </a:lnTo>
                  <a:lnTo>
                    <a:pt x="8580" y="12419"/>
                  </a:lnTo>
                  <a:lnTo>
                    <a:pt x="11554" y="16305"/>
                  </a:lnTo>
                  <a:lnTo>
                    <a:pt x="14346" y="13295"/>
                  </a:lnTo>
                  <a:lnTo>
                    <a:pt x="17933" y="11932"/>
                  </a:lnTo>
                  <a:lnTo>
                    <a:pt x="19343" y="15832"/>
                  </a:lnTo>
                  <a:cubicBezTo>
                    <a:pt x="19343" y="15832"/>
                    <a:pt x="19343" y="19224"/>
                    <a:pt x="19343" y="19224"/>
                  </a:cubicBezTo>
                  <a:close/>
                  <a:moveTo>
                    <a:pt x="20673" y="9047"/>
                  </a:moveTo>
                  <a:lnTo>
                    <a:pt x="5123" y="9047"/>
                  </a:lnTo>
                  <a:cubicBezTo>
                    <a:pt x="4672" y="9047"/>
                    <a:pt x="4304" y="9425"/>
                    <a:pt x="4304" y="9926"/>
                  </a:cubicBezTo>
                  <a:lnTo>
                    <a:pt x="4304" y="20578"/>
                  </a:lnTo>
                  <a:cubicBezTo>
                    <a:pt x="4305" y="21080"/>
                    <a:pt x="4673" y="21486"/>
                    <a:pt x="5123" y="21486"/>
                  </a:cubicBezTo>
                  <a:lnTo>
                    <a:pt x="20673" y="21486"/>
                  </a:lnTo>
                  <a:cubicBezTo>
                    <a:pt x="21125" y="21486"/>
                    <a:pt x="21492" y="21080"/>
                    <a:pt x="21492" y="20578"/>
                  </a:cubicBezTo>
                  <a:lnTo>
                    <a:pt x="21492" y="9926"/>
                  </a:lnTo>
                  <a:cubicBezTo>
                    <a:pt x="21492" y="9425"/>
                    <a:pt x="21125" y="9047"/>
                    <a:pt x="20673" y="9047"/>
                  </a:cubicBezTo>
                  <a:close/>
                  <a:moveTo>
                    <a:pt x="18403" y="6978"/>
                  </a:moveTo>
                  <a:lnTo>
                    <a:pt x="16204" y="606"/>
                  </a:lnTo>
                  <a:cubicBezTo>
                    <a:pt x="16042" y="136"/>
                    <a:pt x="15565" y="-114"/>
                    <a:pt x="15141" y="50"/>
                  </a:cubicBezTo>
                  <a:lnTo>
                    <a:pt x="529" y="5662"/>
                  </a:lnTo>
                  <a:cubicBezTo>
                    <a:pt x="106" y="5825"/>
                    <a:pt x="-108" y="6337"/>
                    <a:pt x="55" y="6807"/>
                  </a:cubicBezTo>
                  <a:lnTo>
                    <a:pt x="2372" y="13525"/>
                  </a:lnTo>
                  <a:lnTo>
                    <a:pt x="2372" y="9926"/>
                  </a:lnTo>
                  <a:cubicBezTo>
                    <a:pt x="2372" y="8300"/>
                    <a:pt x="3606" y="6978"/>
                    <a:pt x="5123" y="6978"/>
                  </a:cubicBezTo>
                  <a:lnTo>
                    <a:pt x="8984" y="6978"/>
                  </a:lnTo>
                  <a:lnTo>
                    <a:pt x="13588" y="3577"/>
                  </a:lnTo>
                  <a:lnTo>
                    <a:pt x="16252" y="6978"/>
                  </a:lnTo>
                  <a:cubicBezTo>
                    <a:pt x="16252" y="6978"/>
                    <a:pt x="18403" y="6978"/>
                    <a:pt x="18403" y="6978"/>
                  </a:cubicBezTo>
                  <a:close/>
                </a:path>
              </a:pathLst>
            </a:custGeom>
            <a:solidFill>
              <a:srgbClr val="FFFFFF"/>
            </a:solidFill>
            <a:ln w="12700" cap="flat">
              <a:noFill/>
              <a:miter lim="400000"/>
            </a:ln>
            <a:effectLst/>
          </p:spPr>
          <p:txBody>
            <a:bodyPr wrap="square" lIns="43656" tIns="43656" rIns="43656" bIns="43656"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grpSp>
        <p:nvGrpSpPr>
          <p:cNvPr id="25" name="Group 66"/>
          <p:cNvGrpSpPr/>
          <p:nvPr userDrawn="1"/>
        </p:nvGrpSpPr>
        <p:grpSpPr>
          <a:xfrm>
            <a:off x="8547742" y="3140140"/>
            <a:ext cx="602948" cy="602948"/>
            <a:chOff x="0" y="0"/>
            <a:chExt cx="1150099" cy="1150099"/>
          </a:xfrm>
        </p:grpSpPr>
        <p:sp>
          <p:nvSpPr>
            <p:cNvPr id="26" name="Shape 64"/>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27" name="Shape 65"/>
            <p:cNvSpPr/>
            <p:nvPr/>
          </p:nvSpPr>
          <p:spPr>
            <a:xfrm>
              <a:off x="318644" y="390582"/>
              <a:ext cx="498268" cy="435993"/>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lnTo>
                    <a:pt x="21600" y="13886"/>
                  </a:lnTo>
                  <a:cubicBezTo>
                    <a:pt x="21600" y="15583"/>
                    <a:pt x="20385" y="16971"/>
                    <a:pt x="18900" y="16971"/>
                  </a:cubicBezTo>
                  <a:lnTo>
                    <a:pt x="13500" y="16971"/>
                  </a:lnTo>
                  <a:lnTo>
                    <a:pt x="13500" y="21600"/>
                  </a:lnTo>
                  <a:lnTo>
                    <a:pt x="8100" y="16971"/>
                  </a:lnTo>
                  <a:lnTo>
                    <a:pt x="2700" y="16971"/>
                  </a:lnTo>
                  <a:cubicBezTo>
                    <a:pt x="1214" y="16971"/>
                    <a:pt x="0" y="15583"/>
                    <a:pt x="0" y="13886"/>
                  </a:cubicBezTo>
                  <a:lnTo>
                    <a:pt x="0" y="3086"/>
                  </a:lnTo>
                  <a:cubicBezTo>
                    <a:pt x="0" y="1389"/>
                    <a:pt x="1214" y="0"/>
                    <a:pt x="2700" y="0"/>
                  </a:cubicBezTo>
                  <a:lnTo>
                    <a:pt x="18900" y="0"/>
                  </a:lnTo>
                  <a:cubicBezTo>
                    <a:pt x="20385" y="0"/>
                    <a:pt x="21600" y="1389"/>
                    <a:pt x="21600" y="3086"/>
                  </a:cubicBezTo>
                  <a:close/>
                </a:path>
              </a:pathLst>
            </a:custGeom>
            <a:solidFill>
              <a:srgbClr val="FFFFFF"/>
            </a:solidFill>
            <a:ln w="12700" cap="flat">
              <a:noFill/>
              <a:miter lim="400000"/>
            </a:ln>
            <a:effectLst/>
          </p:spPr>
          <p:txBody>
            <a:bodyPr wrap="square" lIns="43656" tIns="43656" rIns="43656" bIns="43656"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grpSp>
        <p:nvGrpSpPr>
          <p:cNvPr id="28" name="Group 69"/>
          <p:cNvGrpSpPr/>
          <p:nvPr userDrawn="1"/>
        </p:nvGrpSpPr>
        <p:grpSpPr>
          <a:xfrm>
            <a:off x="8547742" y="4004735"/>
            <a:ext cx="602948" cy="602948"/>
            <a:chOff x="0" y="0"/>
            <a:chExt cx="1150099" cy="1150099"/>
          </a:xfrm>
        </p:grpSpPr>
        <p:sp>
          <p:nvSpPr>
            <p:cNvPr id="29" name="Shape 67"/>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30" name="Shape 68"/>
            <p:cNvSpPr/>
            <p:nvPr/>
          </p:nvSpPr>
          <p:spPr>
            <a:xfrm>
              <a:off x="330343" y="337163"/>
              <a:ext cx="474869" cy="379895"/>
            </a:xfrm>
            <a:custGeom>
              <a:avLst/>
              <a:gdLst/>
              <a:ahLst/>
              <a:cxnLst>
                <a:cxn ang="0">
                  <a:pos x="wd2" y="hd2"/>
                </a:cxn>
                <a:cxn ang="5400000">
                  <a:pos x="wd2" y="hd2"/>
                </a:cxn>
                <a:cxn ang="10800000">
                  <a:pos x="wd2" y="hd2"/>
                </a:cxn>
                <a:cxn ang="16200000">
                  <a:pos x="wd2" y="hd2"/>
                </a:cxn>
              </a:cxnLst>
              <a:rect l="0" t="0" r="r" b="b"/>
              <a:pathLst>
                <a:path w="21497" h="21600" extrusionOk="0">
                  <a:moveTo>
                    <a:pt x="21497" y="0"/>
                  </a:moveTo>
                  <a:lnTo>
                    <a:pt x="21497" y="21600"/>
                  </a:lnTo>
                  <a:lnTo>
                    <a:pt x="344" y="21600"/>
                  </a:lnTo>
                  <a:cubicBezTo>
                    <a:pt x="2" y="21600"/>
                    <a:pt x="-103" y="21318"/>
                    <a:pt x="112" y="20972"/>
                  </a:cubicBezTo>
                  <a:lnTo>
                    <a:pt x="4915" y="13212"/>
                  </a:lnTo>
                  <a:cubicBezTo>
                    <a:pt x="5129" y="12867"/>
                    <a:pt x="5510" y="12830"/>
                    <a:pt x="5763" y="13129"/>
                  </a:cubicBezTo>
                  <a:lnTo>
                    <a:pt x="7289" y="14930"/>
                  </a:lnTo>
                  <a:cubicBezTo>
                    <a:pt x="7541" y="15228"/>
                    <a:pt x="7903" y="15170"/>
                    <a:pt x="8092" y="14800"/>
                  </a:cubicBezTo>
                  <a:lnTo>
                    <a:pt x="11366" y="8401"/>
                  </a:lnTo>
                  <a:cubicBezTo>
                    <a:pt x="11555" y="8033"/>
                    <a:pt x="11914" y="7980"/>
                    <a:pt x="12163" y="8280"/>
                  </a:cubicBezTo>
                  <a:lnTo>
                    <a:pt x="14496" y="11109"/>
                  </a:lnTo>
                  <a:cubicBezTo>
                    <a:pt x="14746" y="11413"/>
                    <a:pt x="15097" y="11352"/>
                    <a:pt x="15275" y="10974"/>
                  </a:cubicBezTo>
                  <a:lnTo>
                    <a:pt x="20792" y="464"/>
                  </a:lnTo>
                  <a:cubicBezTo>
                    <a:pt x="20970" y="84"/>
                    <a:pt x="21228" y="0"/>
                    <a:pt x="21497" y="0"/>
                  </a:cubicBezTo>
                  <a:close/>
                </a:path>
              </a:pathLst>
            </a:custGeom>
            <a:solidFill>
              <a:srgbClr val="FFFFFF"/>
            </a:solidFill>
            <a:ln w="12700" cap="flat">
              <a:noFill/>
              <a:miter lim="400000"/>
            </a:ln>
            <a:effectLst/>
          </p:spPr>
          <p:txBody>
            <a:bodyPr wrap="square" lIns="38100" tIns="38100" rIns="38100" bIns="381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grpSp>
        <p:nvGrpSpPr>
          <p:cNvPr id="31" name="Group 72"/>
          <p:cNvGrpSpPr/>
          <p:nvPr userDrawn="1"/>
        </p:nvGrpSpPr>
        <p:grpSpPr>
          <a:xfrm>
            <a:off x="8547742" y="4869330"/>
            <a:ext cx="602948" cy="602948"/>
            <a:chOff x="0" y="0"/>
            <a:chExt cx="1150099" cy="1150099"/>
          </a:xfrm>
        </p:grpSpPr>
        <p:sp>
          <p:nvSpPr>
            <p:cNvPr id="32" name="Shape 70"/>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33" name="Shape 71"/>
            <p:cNvSpPr/>
            <p:nvPr/>
          </p:nvSpPr>
          <p:spPr>
            <a:xfrm>
              <a:off x="338733" y="385102"/>
              <a:ext cx="472635" cy="379895"/>
            </a:xfrm>
            <a:custGeom>
              <a:avLst/>
              <a:gdLst/>
              <a:ahLst/>
              <a:cxnLst>
                <a:cxn ang="0">
                  <a:pos x="wd2" y="hd2"/>
                </a:cxn>
                <a:cxn ang="5400000">
                  <a:pos x="wd2" y="hd2"/>
                </a:cxn>
                <a:cxn ang="10800000">
                  <a:pos x="wd2" y="hd2"/>
                </a:cxn>
                <a:cxn ang="16200000">
                  <a:pos x="wd2" y="hd2"/>
                </a:cxn>
              </a:cxnLst>
              <a:rect l="0" t="0" r="r" b="b"/>
              <a:pathLst>
                <a:path w="21557" h="21600" extrusionOk="0">
                  <a:moveTo>
                    <a:pt x="21553" y="5400"/>
                  </a:moveTo>
                  <a:cubicBezTo>
                    <a:pt x="21527" y="3375"/>
                    <a:pt x="17393" y="1"/>
                    <a:pt x="10778" y="0"/>
                  </a:cubicBezTo>
                  <a:cubicBezTo>
                    <a:pt x="4162" y="1"/>
                    <a:pt x="28" y="3375"/>
                    <a:pt x="3" y="5400"/>
                  </a:cubicBezTo>
                  <a:cubicBezTo>
                    <a:pt x="-22" y="7425"/>
                    <a:pt x="26" y="10060"/>
                    <a:pt x="2748" y="9621"/>
                  </a:cubicBezTo>
                  <a:cubicBezTo>
                    <a:pt x="5933" y="9107"/>
                    <a:pt x="5737" y="7721"/>
                    <a:pt x="5737" y="5739"/>
                  </a:cubicBezTo>
                  <a:cubicBezTo>
                    <a:pt x="5737" y="4357"/>
                    <a:pt x="8327" y="4023"/>
                    <a:pt x="10778" y="4023"/>
                  </a:cubicBezTo>
                  <a:cubicBezTo>
                    <a:pt x="13229" y="4023"/>
                    <a:pt x="15818" y="4357"/>
                    <a:pt x="15819" y="5739"/>
                  </a:cubicBezTo>
                  <a:cubicBezTo>
                    <a:pt x="15819" y="7721"/>
                    <a:pt x="15623" y="9107"/>
                    <a:pt x="18808" y="9621"/>
                  </a:cubicBezTo>
                  <a:cubicBezTo>
                    <a:pt x="21529" y="10060"/>
                    <a:pt x="21578" y="7425"/>
                    <a:pt x="21553" y="5400"/>
                  </a:cubicBezTo>
                  <a:close/>
                  <a:moveTo>
                    <a:pt x="10778" y="18214"/>
                  </a:moveTo>
                  <a:cubicBezTo>
                    <a:pt x="9267" y="18214"/>
                    <a:pt x="8043" y="16702"/>
                    <a:pt x="8043" y="14839"/>
                  </a:cubicBezTo>
                  <a:cubicBezTo>
                    <a:pt x="8043" y="12976"/>
                    <a:pt x="9267" y="11464"/>
                    <a:pt x="10778" y="11464"/>
                  </a:cubicBezTo>
                  <a:cubicBezTo>
                    <a:pt x="12289" y="11464"/>
                    <a:pt x="13513" y="12976"/>
                    <a:pt x="13513" y="14839"/>
                  </a:cubicBezTo>
                  <a:cubicBezTo>
                    <a:pt x="13513" y="16702"/>
                    <a:pt x="12288" y="18214"/>
                    <a:pt x="10778" y="18214"/>
                  </a:cubicBezTo>
                  <a:close/>
                  <a:moveTo>
                    <a:pt x="18636" y="13841"/>
                  </a:moveTo>
                  <a:cubicBezTo>
                    <a:pt x="18532" y="12941"/>
                    <a:pt x="17974" y="12239"/>
                    <a:pt x="17256" y="12030"/>
                  </a:cubicBezTo>
                  <a:cubicBezTo>
                    <a:pt x="14465" y="11214"/>
                    <a:pt x="13766" y="9211"/>
                    <a:pt x="13648" y="6989"/>
                  </a:cubicBezTo>
                  <a:cubicBezTo>
                    <a:pt x="13153" y="6874"/>
                    <a:pt x="12272" y="6750"/>
                    <a:pt x="10778" y="6750"/>
                  </a:cubicBezTo>
                  <a:cubicBezTo>
                    <a:pt x="9284" y="6750"/>
                    <a:pt x="8403" y="6874"/>
                    <a:pt x="7908" y="6989"/>
                  </a:cubicBezTo>
                  <a:cubicBezTo>
                    <a:pt x="7790" y="9211"/>
                    <a:pt x="7091" y="11214"/>
                    <a:pt x="4300" y="12030"/>
                  </a:cubicBezTo>
                  <a:cubicBezTo>
                    <a:pt x="3582" y="12240"/>
                    <a:pt x="3024" y="12941"/>
                    <a:pt x="2920" y="13841"/>
                  </a:cubicBezTo>
                  <a:lnTo>
                    <a:pt x="2382" y="18488"/>
                  </a:lnTo>
                  <a:cubicBezTo>
                    <a:pt x="2192" y="20124"/>
                    <a:pt x="3156" y="21600"/>
                    <a:pt x="4497" y="21600"/>
                  </a:cubicBezTo>
                  <a:lnTo>
                    <a:pt x="17059" y="21600"/>
                  </a:lnTo>
                  <a:cubicBezTo>
                    <a:pt x="18399" y="21600"/>
                    <a:pt x="19364" y="20124"/>
                    <a:pt x="19174" y="18488"/>
                  </a:cubicBezTo>
                  <a:cubicBezTo>
                    <a:pt x="19174" y="18488"/>
                    <a:pt x="18636" y="13841"/>
                    <a:pt x="18636" y="13841"/>
                  </a:cubicBezTo>
                  <a:close/>
                </a:path>
              </a:pathLst>
            </a:custGeom>
            <a:solidFill>
              <a:srgbClr val="FFFFFF"/>
            </a:solidFill>
            <a:ln w="12700" cap="flat">
              <a:noFill/>
              <a:miter lim="400000"/>
            </a:ln>
            <a:effectLst/>
          </p:spPr>
          <p:txBody>
            <a:bodyPr wrap="square" lIns="43656" tIns="43656" rIns="43656" bIns="43656"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sp>
        <p:nvSpPr>
          <p:cNvPr id="35" name="Text Placeholder 17"/>
          <p:cNvSpPr>
            <a:spLocks noGrp="1"/>
          </p:cNvSpPr>
          <p:nvPr>
            <p:ph type="body" sz="quarter" idx="20" hasCustomPrompt="1"/>
          </p:nvPr>
        </p:nvSpPr>
        <p:spPr>
          <a:xfrm>
            <a:off x="1401418" y="4203826"/>
            <a:ext cx="1522503" cy="204766"/>
          </a:xfrm>
        </p:spPr>
        <p:txBody>
          <a:bodyPr lIns="0" tIns="0" rIns="0" bIns="0" anchor="ctr">
            <a:noAutofit/>
          </a:bodyPr>
          <a:lstStyle>
            <a:lvl1pPr marL="0" indent="0" algn="r">
              <a:lnSpc>
                <a:spcPts val="1700"/>
              </a:lnSpc>
              <a:buNone/>
              <a:defRPr sz="1100">
                <a:solidFill>
                  <a:schemeClr val="accent6"/>
                </a:solidFill>
              </a:defRPr>
            </a:lvl1pPr>
          </a:lstStyle>
          <a:p>
            <a:pPr lvl="0"/>
            <a:r>
              <a:rPr lang="en-US" dirty="0" smtClean="0"/>
              <a:t>About Us </a:t>
            </a:r>
          </a:p>
        </p:txBody>
      </p:sp>
      <p:sp>
        <p:nvSpPr>
          <p:cNvPr id="36" name="Text Placeholder 17"/>
          <p:cNvSpPr>
            <a:spLocks noGrp="1"/>
          </p:cNvSpPr>
          <p:nvPr>
            <p:ph type="body" sz="quarter" idx="21" hasCustomPrompt="1"/>
          </p:nvPr>
        </p:nvSpPr>
        <p:spPr>
          <a:xfrm>
            <a:off x="1401418" y="5080165"/>
            <a:ext cx="1522503" cy="204766"/>
          </a:xfrm>
        </p:spPr>
        <p:txBody>
          <a:bodyPr lIns="0" tIns="0" rIns="0" bIns="0" anchor="ctr">
            <a:noAutofit/>
          </a:bodyPr>
          <a:lstStyle>
            <a:lvl1pPr marL="0" indent="0" algn="r">
              <a:lnSpc>
                <a:spcPts val="1700"/>
              </a:lnSpc>
              <a:buNone/>
              <a:defRPr sz="1100">
                <a:solidFill>
                  <a:schemeClr val="accent6"/>
                </a:solidFill>
              </a:defRPr>
            </a:lvl1pPr>
          </a:lstStyle>
          <a:p>
            <a:pPr lvl="0"/>
            <a:r>
              <a:rPr lang="en-US" dirty="0" smtClean="0"/>
              <a:t>About Us </a:t>
            </a:r>
          </a:p>
        </p:txBody>
      </p:sp>
      <p:sp>
        <p:nvSpPr>
          <p:cNvPr id="40" name="Text Placeholder 17"/>
          <p:cNvSpPr>
            <a:spLocks noGrp="1"/>
          </p:cNvSpPr>
          <p:nvPr>
            <p:ph type="body" sz="quarter" idx="22" hasCustomPrompt="1"/>
          </p:nvPr>
        </p:nvSpPr>
        <p:spPr>
          <a:xfrm>
            <a:off x="9328274" y="3327487"/>
            <a:ext cx="1522503" cy="204766"/>
          </a:xfrm>
        </p:spPr>
        <p:txBody>
          <a:bodyPr lIns="0" tIns="0" rIns="0" bIns="0" anchor="ctr">
            <a:noAutofit/>
          </a:bodyPr>
          <a:lstStyle>
            <a:lvl1pPr marL="0" indent="0" algn="l">
              <a:lnSpc>
                <a:spcPts val="1700"/>
              </a:lnSpc>
              <a:buNone/>
              <a:defRPr sz="1100">
                <a:solidFill>
                  <a:schemeClr val="accent6"/>
                </a:solidFill>
              </a:defRPr>
            </a:lvl1pPr>
          </a:lstStyle>
          <a:p>
            <a:pPr lvl="0"/>
            <a:r>
              <a:rPr lang="en-US" dirty="0" smtClean="0"/>
              <a:t>About Us </a:t>
            </a:r>
          </a:p>
        </p:txBody>
      </p:sp>
      <p:sp>
        <p:nvSpPr>
          <p:cNvPr id="41" name="Text Placeholder 17"/>
          <p:cNvSpPr>
            <a:spLocks noGrp="1"/>
          </p:cNvSpPr>
          <p:nvPr>
            <p:ph type="body" sz="quarter" idx="23" hasCustomPrompt="1"/>
          </p:nvPr>
        </p:nvSpPr>
        <p:spPr>
          <a:xfrm>
            <a:off x="9328274" y="4203826"/>
            <a:ext cx="1522503" cy="204766"/>
          </a:xfrm>
        </p:spPr>
        <p:txBody>
          <a:bodyPr lIns="0" tIns="0" rIns="0" bIns="0" anchor="ctr">
            <a:noAutofit/>
          </a:bodyPr>
          <a:lstStyle>
            <a:lvl1pPr marL="0" indent="0" algn="l">
              <a:lnSpc>
                <a:spcPts val="1700"/>
              </a:lnSpc>
              <a:buNone/>
              <a:defRPr sz="1100">
                <a:solidFill>
                  <a:schemeClr val="accent6"/>
                </a:solidFill>
              </a:defRPr>
            </a:lvl1pPr>
          </a:lstStyle>
          <a:p>
            <a:pPr lvl="0"/>
            <a:r>
              <a:rPr lang="en-US" dirty="0" smtClean="0"/>
              <a:t>About Us </a:t>
            </a:r>
          </a:p>
        </p:txBody>
      </p:sp>
      <p:sp>
        <p:nvSpPr>
          <p:cNvPr id="42" name="Text Placeholder 17"/>
          <p:cNvSpPr>
            <a:spLocks noGrp="1"/>
          </p:cNvSpPr>
          <p:nvPr>
            <p:ph type="body" sz="quarter" idx="24" hasCustomPrompt="1"/>
          </p:nvPr>
        </p:nvSpPr>
        <p:spPr>
          <a:xfrm>
            <a:off x="9328274" y="5080165"/>
            <a:ext cx="1522503" cy="204766"/>
          </a:xfrm>
        </p:spPr>
        <p:txBody>
          <a:bodyPr lIns="0" tIns="0" rIns="0" bIns="0" anchor="ctr">
            <a:noAutofit/>
          </a:bodyPr>
          <a:lstStyle>
            <a:lvl1pPr marL="0" indent="0" algn="l">
              <a:lnSpc>
                <a:spcPts val="1700"/>
              </a:lnSpc>
              <a:buNone/>
              <a:defRPr sz="1100">
                <a:solidFill>
                  <a:schemeClr val="accent6"/>
                </a:solidFill>
              </a:defRPr>
            </a:lvl1pPr>
          </a:lstStyle>
          <a:p>
            <a:pPr lvl="0"/>
            <a:r>
              <a:rPr lang="en-US" dirty="0" smtClean="0"/>
              <a:t>About Us </a:t>
            </a:r>
          </a:p>
        </p:txBody>
      </p:sp>
      <p:sp>
        <p:nvSpPr>
          <p:cNvPr id="43" name="Text Placeholder 17"/>
          <p:cNvSpPr>
            <a:spLocks noGrp="1"/>
          </p:cNvSpPr>
          <p:nvPr>
            <p:ph type="body" sz="quarter" idx="25" hasCustomPrompt="1"/>
          </p:nvPr>
        </p:nvSpPr>
        <p:spPr>
          <a:xfrm>
            <a:off x="3887164" y="3327487"/>
            <a:ext cx="611805" cy="204766"/>
          </a:xfrm>
        </p:spPr>
        <p:txBody>
          <a:bodyPr lIns="0" tIns="0" rIns="0" bIns="0" anchor="ctr">
            <a:noAutofit/>
          </a:bodyPr>
          <a:lstStyle>
            <a:lvl1pPr marL="0" indent="0" algn="l">
              <a:lnSpc>
                <a:spcPts val="1700"/>
              </a:lnSpc>
              <a:buNone/>
              <a:defRPr sz="1100">
                <a:solidFill>
                  <a:schemeClr val="accent6"/>
                </a:solidFill>
              </a:defRPr>
            </a:lvl1pPr>
          </a:lstStyle>
          <a:p>
            <a:pPr lvl="0"/>
            <a:r>
              <a:rPr lang="en-US" dirty="0" smtClean="0"/>
              <a:t>08 : 00</a:t>
            </a:r>
          </a:p>
        </p:txBody>
      </p:sp>
      <p:sp>
        <p:nvSpPr>
          <p:cNvPr id="44" name="Text Placeholder 17"/>
          <p:cNvSpPr>
            <a:spLocks noGrp="1"/>
          </p:cNvSpPr>
          <p:nvPr>
            <p:ph type="body" sz="quarter" idx="26" hasCustomPrompt="1"/>
          </p:nvPr>
        </p:nvSpPr>
        <p:spPr>
          <a:xfrm>
            <a:off x="3887164" y="4203826"/>
            <a:ext cx="611805" cy="204766"/>
          </a:xfrm>
        </p:spPr>
        <p:txBody>
          <a:bodyPr lIns="0" tIns="0" rIns="0" bIns="0" anchor="ctr">
            <a:noAutofit/>
          </a:bodyPr>
          <a:lstStyle>
            <a:lvl1pPr marL="0" indent="0" algn="l">
              <a:lnSpc>
                <a:spcPts val="1700"/>
              </a:lnSpc>
              <a:buNone/>
              <a:defRPr sz="1100">
                <a:solidFill>
                  <a:schemeClr val="accent6"/>
                </a:solidFill>
              </a:defRPr>
            </a:lvl1pPr>
          </a:lstStyle>
          <a:p>
            <a:pPr lvl="0"/>
            <a:r>
              <a:rPr lang="en-US" dirty="0" smtClean="0"/>
              <a:t>08 : 00</a:t>
            </a:r>
          </a:p>
        </p:txBody>
      </p:sp>
      <p:sp>
        <p:nvSpPr>
          <p:cNvPr id="45" name="Text Placeholder 17"/>
          <p:cNvSpPr>
            <a:spLocks noGrp="1"/>
          </p:cNvSpPr>
          <p:nvPr>
            <p:ph type="body" sz="quarter" idx="27" hasCustomPrompt="1"/>
          </p:nvPr>
        </p:nvSpPr>
        <p:spPr>
          <a:xfrm>
            <a:off x="3887164" y="5080165"/>
            <a:ext cx="611805" cy="204766"/>
          </a:xfrm>
        </p:spPr>
        <p:txBody>
          <a:bodyPr lIns="0" tIns="0" rIns="0" bIns="0" anchor="ctr">
            <a:noAutofit/>
          </a:bodyPr>
          <a:lstStyle>
            <a:lvl1pPr marL="0" indent="0" algn="l">
              <a:lnSpc>
                <a:spcPts val="1700"/>
              </a:lnSpc>
              <a:buNone/>
              <a:defRPr sz="1100">
                <a:solidFill>
                  <a:schemeClr val="accent6"/>
                </a:solidFill>
              </a:defRPr>
            </a:lvl1pPr>
          </a:lstStyle>
          <a:p>
            <a:pPr lvl="0"/>
            <a:r>
              <a:rPr lang="en-US" dirty="0" smtClean="0"/>
              <a:t>08 : 00</a:t>
            </a:r>
          </a:p>
        </p:txBody>
      </p:sp>
      <p:sp>
        <p:nvSpPr>
          <p:cNvPr id="46" name="Text Placeholder 17"/>
          <p:cNvSpPr>
            <a:spLocks noGrp="1"/>
          </p:cNvSpPr>
          <p:nvPr>
            <p:ph type="body" sz="quarter" idx="28" hasCustomPrompt="1"/>
          </p:nvPr>
        </p:nvSpPr>
        <p:spPr>
          <a:xfrm>
            <a:off x="7810500" y="3327487"/>
            <a:ext cx="562252" cy="204766"/>
          </a:xfrm>
        </p:spPr>
        <p:txBody>
          <a:bodyPr lIns="0" tIns="0" rIns="0" bIns="0" anchor="ctr">
            <a:noAutofit/>
          </a:bodyPr>
          <a:lstStyle>
            <a:lvl1pPr marL="0" indent="0" algn="r">
              <a:lnSpc>
                <a:spcPts val="1700"/>
              </a:lnSpc>
              <a:buNone/>
              <a:defRPr sz="1100">
                <a:solidFill>
                  <a:schemeClr val="accent6"/>
                </a:solidFill>
              </a:defRPr>
            </a:lvl1pPr>
          </a:lstStyle>
          <a:p>
            <a:pPr lvl="0"/>
            <a:r>
              <a:rPr lang="en-US" dirty="0" smtClean="0"/>
              <a:t>08 : 00</a:t>
            </a:r>
          </a:p>
        </p:txBody>
      </p:sp>
      <p:sp>
        <p:nvSpPr>
          <p:cNvPr id="47" name="Text Placeholder 17"/>
          <p:cNvSpPr>
            <a:spLocks noGrp="1"/>
          </p:cNvSpPr>
          <p:nvPr>
            <p:ph type="body" sz="quarter" idx="29" hasCustomPrompt="1"/>
          </p:nvPr>
        </p:nvSpPr>
        <p:spPr>
          <a:xfrm>
            <a:off x="7810500" y="4203826"/>
            <a:ext cx="562252" cy="204766"/>
          </a:xfrm>
        </p:spPr>
        <p:txBody>
          <a:bodyPr lIns="0" tIns="0" rIns="0" bIns="0" anchor="ctr">
            <a:noAutofit/>
          </a:bodyPr>
          <a:lstStyle>
            <a:lvl1pPr marL="0" indent="0" algn="r">
              <a:lnSpc>
                <a:spcPts val="1700"/>
              </a:lnSpc>
              <a:buNone/>
              <a:defRPr sz="1100">
                <a:solidFill>
                  <a:schemeClr val="accent6"/>
                </a:solidFill>
              </a:defRPr>
            </a:lvl1pPr>
          </a:lstStyle>
          <a:p>
            <a:pPr lvl="0"/>
            <a:r>
              <a:rPr lang="en-US" dirty="0" smtClean="0"/>
              <a:t>08 : 00</a:t>
            </a:r>
          </a:p>
        </p:txBody>
      </p:sp>
      <p:sp>
        <p:nvSpPr>
          <p:cNvPr id="48" name="Text Placeholder 17"/>
          <p:cNvSpPr>
            <a:spLocks noGrp="1"/>
          </p:cNvSpPr>
          <p:nvPr>
            <p:ph type="body" sz="quarter" idx="30" hasCustomPrompt="1"/>
          </p:nvPr>
        </p:nvSpPr>
        <p:spPr>
          <a:xfrm>
            <a:off x="7810500" y="5080165"/>
            <a:ext cx="562252" cy="204766"/>
          </a:xfrm>
        </p:spPr>
        <p:txBody>
          <a:bodyPr lIns="0" tIns="0" rIns="0" bIns="0" anchor="ctr">
            <a:noAutofit/>
          </a:bodyPr>
          <a:lstStyle>
            <a:lvl1pPr marL="0" indent="0" algn="r">
              <a:lnSpc>
                <a:spcPts val="1700"/>
              </a:lnSpc>
              <a:buNone/>
              <a:defRPr sz="1100">
                <a:solidFill>
                  <a:schemeClr val="accent6"/>
                </a:solidFill>
              </a:defRPr>
            </a:lvl1pPr>
          </a:lstStyle>
          <a:p>
            <a:pPr lvl="0"/>
            <a:r>
              <a:rPr lang="en-US" dirty="0" smtClean="0"/>
              <a:t>08 : 00</a:t>
            </a:r>
          </a:p>
        </p:txBody>
      </p:sp>
    </p:spTree>
    <p:extLst>
      <p:ext uri="{BB962C8B-B14F-4D97-AF65-F5344CB8AC3E}">
        <p14:creationId xmlns:p14="http://schemas.microsoft.com/office/powerpoint/2010/main" val="347010832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nodePh="1">
                                  <p:stCondLst>
                                    <p:cond delay="0"/>
                                  </p:stCondLst>
                                  <p:endCondLst>
                                    <p:cond evt="begin" delay="0">
                                      <p:tn val="15"/>
                                    </p:cond>
                                  </p:end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3">
                                            <p:txEl>
                                              <p:pRg st="0" end="0"/>
                                            </p:txEl>
                                          </p:spTgt>
                                        </p:tgtEl>
                                        <p:attrNameLst>
                                          <p:attrName>style.visibility</p:attrName>
                                        </p:attrNameLst>
                                      </p:cBhvr>
                                      <p:to>
                                        <p:strVal val="visible"/>
                                      </p:to>
                                    </p:set>
                                    <p:animEffect transition="in" filter="fade">
                                      <p:cBhvr>
                                        <p:cTn id="27" dur="500"/>
                                        <p:tgtEl>
                                          <p:spTgt spid="4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xEl>
                                              <p:pRg st="0" end="0"/>
                                            </p:txEl>
                                          </p:spTgt>
                                        </p:tgtEl>
                                        <p:attrNameLst>
                                          <p:attrName>style.visibility</p:attrName>
                                        </p:attrNameLst>
                                      </p:cBhvr>
                                      <p:to>
                                        <p:strVal val="visible"/>
                                      </p:to>
                                    </p:set>
                                    <p:animEffect transition="in" filter="fade">
                                      <p:cBhvr>
                                        <p:cTn id="30" dur="500"/>
                                        <p:tgtEl>
                                          <p:spTgt spid="18">
                                            <p:txEl>
                                              <p:pRg st="0" end="0"/>
                                            </p:txEl>
                                          </p:spTgt>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44">
                                            <p:txEl>
                                              <p:pRg st="0" end="0"/>
                                            </p:txEl>
                                          </p:spTgt>
                                        </p:tgtEl>
                                        <p:attrNameLst>
                                          <p:attrName>style.visibility</p:attrName>
                                        </p:attrNameLst>
                                      </p:cBhvr>
                                      <p:to>
                                        <p:strVal val="visible"/>
                                      </p:to>
                                    </p:set>
                                    <p:animEffect transition="in" filter="fade">
                                      <p:cBhvr>
                                        <p:cTn id="40" dur="500"/>
                                        <p:tgtEl>
                                          <p:spTgt spid="44">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xEl>
                                              <p:pRg st="0" end="0"/>
                                            </p:txEl>
                                          </p:spTgt>
                                        </p:tgtEl>
                                        <p:attrNameLst>
                                          <p:attrName>style.visibility</p:attrName>
                                        </p:attrNameLst>
                                      </p:cBhvr>
                                      <p:to>
                                        <p:strVal val="visible"/>
                                      </p:to>
                                    </p:set>
                                    <p:animEffect transition="in" filter="fade">
                                      <p:cBhvr>
                                        <p:cTn id="43" dur="500"/>
                                        <p:tgtEl>
                                          <p:spTgt spid="35">
                                            <p:txEl>
                                              <p:pRg st="0" end="0"/>
                                            </p:txEl>
                                          </p:spTgt>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fade">
                                      <p:cBhvr>
                                        <p:cTn id="53" dur="500"/>
                                        <p:tgtEl>
                                          <p:spTgt spid="45">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fade">
                                      <p:cBhvr>
                                        <p:cTn id="56" dur="500"/>
                                        <p:tgtEl>
                                          <p:spTgt spid="36">
                                            <p:txEl>
                                              <p:pRg st="0" end="0"/>
                                            </p:txEl>
                                          </p:spTgt>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p:cTn id="60" dur="500" fill="hold"/>
                                        <p:tgtEl>
                                          <p:spTgt spid="25"/>
                                        </p:tgtEl>
                                        <p:attrNameLst>
                                          <p:attrName>ppt_w</p:attrName>
                                        </p:attrNameLst>
                                      </p:cBhvr>
                                      <p:tavLst>
                                        <p:tav tm="0">
                                          <p:val>
                                            <p:fltVal val="0"/>
                                          </p:val>
                                        </p:tav>
                                        <p:tav tm="100000">
                                          <p:val>
                                            <p:strVal val="#ppt_w"/>
                                          </p:val>
                                        </p:tav>
                                      </p:tavLst>
                                    </p:anim>
                                    <p:anim calcmode="lin" valueType="num">
                                      <p:cBhvr>
                                        <p:cTn id="61" dur="500" fill="hold"/>
                                        <p:tgtEl>
                                          <p:spTgt spid="25"/>
                                        </p:tgtEl>
                                        <p:attrNameLst>
                                          <p:attrName>ppt_h</p:attrName>
                                        </p:attrNameLst>
                                      </p:cBhvr>
                                      <p:tavLst>
                                        <p:tav tm="0">
                                          <p:val>
                                            <p:fltVal val="0"/>
                                          </p:val>
                                        </p:tav>
                                        <p:tav tm="100000">
                                          <p:val>
                                            <p:strVal val="#ppt_h"/>
                                          </p:val>
                                        </p:tav>
                                      </p:tavLst>
                                    </p:anim>
                                    <p:animEffect transition="in" filter="fade">
                                      <p:cBhvr>
                                        <p:cTn id="62" dur="500"/>
                                        <p:tgtEl>
                                          <p:spTgt spid="25"/>
                                        </p:tgtEl>
                                      </p:cBhvr>
                                    </p:animEffect>
                                  </p:childTnLst>
                                </p:cTn>
                              </p:par>
                            </p:childTnLst>
                          </p:cTn>
                        </p:par>
                        <p:par>
                          <p:cTn id="63" fill="hold">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46">
                                            <p:txEl>
                                              <p:pRg st="0" end="0"/>
                                            </p:txEl>
                                          </p:spTgt>
                                        </p:tgtEl>
                                        <p:attrNameLst>
                                          <p:attrName>style.visibility</p:attrName>
                                        </p:attrNameLst>
                                      </p:cBhvr>
                                      <p:to>
                                        <p:strVal val="visible"/>
                                      </p:to>
                                    </p:set>
                                    <p:animEffect transition="in" filter="fade">
                                      <p:cBhvr>
                                        <p:cTn id="66" dur="500"/>
                                        <p:tgtEl>
                                          <p:spTgt spid="46">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0">
                                            <p:txEl>
                                              <p:pRg st="0" end="0"/>
                                            </p:txEl>
                                          </p:spTgt>
                                        </p:tgtEl>
                                        <p:attrNameLst>
                                          <p:attrName>style.visibility</p:attrName>
                                        </p:attrNameLst>
                                      </p:cBhvr>
                                      <p:to>
                                        <p:strVal val="visible"/>
                                      </p:to>
                                    </p:set>
                                    <p:animEffect transition="in" filter="fade">
                                      <p:cBhvr>
                                        <p:cTn id="69" dur="500"/>
                                        <p:tgtEl>
                                          <p:spTgt spid="40">
                                            <p:txEl>
                                              <p:pRg st="0" end="0"/>
                                            </p:txEl>
                                          </p:spTgt>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p:cTn id="73" dur="500" fill="hold"/>
                                        <p:tgtEl>
                                          <p:spTgt spid="28"/>
                                        </p:tgtEl>
                                        <p:attrNameLst>
                                          <p:attrName>ppt_w</p:attrName>
                                        </p:attrNameLst>
                                      </p:cBhvr>
                                      <p:tavLst>
                                        <p:tav tm="0">
                                          <p:val>
                                            <p:fltVal val="0"/>
                                          </p:val>
                                        </p:tav>
                                        <p:tav tm="100000">
                                          <p:val>
                                            <p:strVal val="#ppt_w"/>
                                          </p:val>
                                        </p:tav>
                                      </p:tavLst>
                                    </p:anim>
                                    <p:anim calcmode="lin" valueType="num">
                                      <p:cBhvr>
                                        <p:cTn id="74" dur="500" fill="hold"/>
                                        <p:tgtEl>
                                          <p:spTgt spid="28"/>
                                        </p:tgtEl>
                                        <p:attrNameLst>
                                          <p:attrName>ppt_h</p:attrName>
                                        </p:attrNameLst>
                                      </p:cBhvr>
                                      <p:tavLst>
                                        <p:tav tm="0">
                                          <p:val>
                                            <p:fltVal val="0"/>
                                          </p:val>
                                        </p:tav>
                                        <p:tav tm="100000">
                                          <p:val>
                                            <p:strVal val="#ppt_h"/>
                                          </p:val>
                                        </p:tav>
                                      </p:tavLst>
                                    </p:anim>
                                    <p:animEffect transition="in" filter="fade">
                                      <p:cBhvr>
                                        <p:cTn id="75" dur="500"/>
                                        <p:tgtEl>
                                          <p:spTgt spid="28"/>
                                        </p:tgtEl>
                                      </p:cBhvr>
                                    </p:animEffect>
                                  </p:childTnLst>
                                </p:cTn>
                              </p:par>
                            </p:childTnLst>
                          </p:cTn>
                        </p:par>
                        <p:par>
                          <p:cTn id="76" fill="hold">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47">
                                            <p:txEl>
                                              <p:pRg st="0" end="0"/>
                                            </p:txEl>
                                          </p:spTgt>
                                        </p:tgtEl>
                                        <p:attrNameLst>
                                          <p:attrName>style.visibility</p:attrName>
                                        </p:attrNameLst>
                                      </p:cBhvr>
                                      <p:to>
                                        <p:strVal val="visible"/>
                                      </p:to>
                                    </p:set>
                                    <p:animEffect transition="in" filter="fade">
                                      <p:cBhvr>
                                        <p:cTn id="79" dur="500"/>
                                        <p:tgtEl>
                                          <p:spTgt spid="47">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fade">
                                      <p:cBhvr>
                                        <p:cTn id="82" dur="500"/>
                                        <p:tgtEl>
                                          <p:spTgt spid="41">
                                            <p:txEl>
                                              <p:pRg st="0" end="0"/>
                                            </p:txEl>
                                          </p:spTgt>
                                        </p:tgtEl>
                                      </p:cBhvr>
                                    </p:animEffect>
                                  </p:childTnLst>
                                </p:cTn>
                              </p:par>
                            </p:childTnLst>
                          </p:cTn>
                        </p:par>
                        <p:par>
                          <p:cTn id="83" fill="hold">
                            <p:stCondLst>
                              <p:cond delay="6500"/>
                            </p:stCondLst>
                            <p:childTnLst>
                              <p:par>
                                <p:cTn id="84" presetID="53" presetClass="entr" presetSubtype="16" fill="hold" nodeType="afterEffect">
                                  <p:stCondLst>
                                    <p:cond delay="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ppt_w</p:attrName>
                                        </p:attrNameLst>
                                      </p:cBhvr>
                                      <p:tavLst>
                                        <p:tav tm="0">
                                          <p:val>
                                            <p:fltVal val="0"/>
                                          </p:val>
                                        </p:tav>
                                        <p:tav tm="100000">
                                          <p:val>
                                            <p:strVal val="#ppt_w"/>
                                          </p:val>
                                        </p:tav>
                                      </p:tavLst>
                                    </p:anim>
                                    <p:anim calcmode="lin" valueType="num">
                                      <p:cBhvr>
                                        <p:cTn id="87" dur="500" fill="hold"/>
                                        <p:tgtEl>
                                          <p:spTgt spid="31"/>
                                        </p:tgtEl>
                                        <p:attrNameLst>
                                          <p:attrName>ppt_h</p:attrName>
                                        </p:attrNameLst>
                                      </p:cBhvr>
                                      <p:tavLst>
                                        <p:tav tm="0">
                                          <p:val>
                                            <p:fltVal val="0"/>
                                          </p:val>
                                        </p:tav>
                                        <p:tav tm="100000">
                                          <p:val>
                                            <p:strVal val="#ppt_h"/>
                                          </p:val>
                                        </p:tav>
                                      </p:tavLst>
                                    </p:anim>
                                    <p:animEffect transition="in" filter="fade">
                                      <p:cBhvr>
                                        <p:cTn id="88" dur="500"/>
                                        <p:tgtEl>
                                          <p:spTgt spid="31"/>
                                        </p:tgtEl>
                                      </p:cBhvr>
                                    </p:animEffect>
                                  </p:childTnLst>
                                </p:cTn>
                              </p:par>
                            </p:childTnLst>
                          </p:cTn>
                        </p:par>
                        <p:par>
                          <p:cTn id="89" fill="hold">
                            <p:stCondLst>
                              <p:cond delay="7000"/>
                            </p:stCondLst>
                            <p:childTnLst>
                              <p:par>
                                <p:cTn id="90" presetID="10" presetClass="entr" presetSubtype="0" fill="hold" grpId="0" nodeType="afterEffect">
                                  <p:stCondLst>
                                    <p:cond delay="0"/>
                                  </p:stCondLst>
                                  <p:childTnLst>
                                    <p:set>
                                      <p:cBhvr>
                                        <p:cTn id="91" dur="1" fill="hold">
                                          <p:stCondLst>
                                            <p:cond delay="0"/>
                                          </p:stCondLst>
                                        </p:cTn>
                                        <p:tgtEl>
                                          <p:spTgt spid="48">
                                            <p:txEl>
                                              <p:pRg st="0" end="0"/>
                                            </p:txEl>
                                          </p:spTgt>
                                        </p:tgtEl>
                                        <p:attrNameLst>
                                          <p:attrName>style.visibility</p:attrName>
                                        </p:attrNameLst>
                                      </p:cBhvr>
                                      <p:to>
                                        <p:strVal val="visible"/>
                                      </p:to>
                                    </p:set>
                                    <p:animEffect transition="in" filter="fade">
                                      <p:cBhvr>
                                        <p:cTn id="92" dur="500"/>
                                        <p:tgtEl>
                                          <p:spTgt spid="48">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2">
                                            <p:txEl>
                                              <p:pRg st="0" end="0"/>
                                            </p:txEl>
                                          </p:spTgt>
                                        </p:tgtEl>
                                        <p:attrNameLst>
                                          <p:attrName>style.visibility</p:attrName>
                                        </p:attrNameLst>
                                      </p:cBhvr>
                                      <p:to>
                                        <p:strVal val="visible"/>
                                      </p:to>
                                    </p:set>
                                    <p:animEffect transition="in" filter="fade">
                                      <p:cBhvr>
                                        <p:cTn id="95"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8" grpId="0"/>
      <p:bldP spid="9"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524000" y="669926"/>
            <a:ext cx="9144000" cy="535812"/>
          </a:xfrm>
        </p:spPr>
        <p:txBody>
          <a:bodyPr>
            <a:normAutofit/>
          </a:bodyPr>
          <a:lstStyle>
            <a:lvl1pPr algn="ctr">
              <a:defRPr sz="4000" b="0"/>
            </a:lvl1pPr>
          </a:lstStyle>
          <a:p>
            <a:r>
              <a:rPr lang="en-US" dirty="0" smtClean="0"/>
              <a:t>Click to edit Master title style</a:t>
            </a:r>
            <a:endParaRPr lang="en-GB" dirty="0"/>
          </a:p>
        </p:txBody>
      </p:sp>
      <p:sp>
        <p:nvSpPr>
          <p:cNvPr id="18" name="Text Placeholder 17"/>
          <p:cNvSpPr>
            <a:spLocks noGrp="1"/>
          </p:cNvSpPr>
          <p:nvPr>
            <p:ph type="body" sz="quarter" idx="14" hasCustomPrompt="1"/>
          </p:nvPr>
        </p:nvSpPr>
        <p:spPr>
          <a:xfrm>
            <a:off x="5956300" y="3160519"/>
            <a:ext cx="4711700" cy="1878030"/>
          </a:xfrm>
        </p:spPr>
        <p:txBody>
          <a:bodyPr lIns="0" tIns="0" rIns="0" bIns="0">
            <a:normAutofit/>
          </a:bodyPr>
          <a:lstStyle>
            <a:lvl1pPr marL="0" indent="0">
              <a:lnSpc>
                <a:spcPts val="1700"/>
              </a:lnSpc>
              <a:buNone/>
              <a:defRPr sz="950">
                <a:solidFill>
                  <a:schemeClr val="accent6"/>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oditgit</a:t>
            </a:r>
            <a:r>
              <a:rPr lang="en-US" dirty="0" smtClean="0"/>
              <a: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a:t>
            </a:r>
          </a:p>
        </p:txBody>
      </p:sp>
      <p:sp>
        <p:nvSpPr>
          <p:cNvPr id="21" name="Content Placeholder 20"/>
          <p:cNvSpPr>
            <a:spLocks noGrp="1"/>
          </p:cNvSpPr>
          <p:nvPr>
            <p:ph sz="quarter" idx="16" hasCustomPrompt="1"/>
          </p:nvPr>
        </p:nvSpPr>
        <p:spPr>
          <a:xfrm>
            <a:off x="6433380" y="2531771"/>
            <a:ext cx="4234620" cy="292100"/>
          </a:xfrm>
        </p:spPr>
        <p:txBody>
          <a:bodyPr lIns="0" tIns="0" rIns="0" bIns="0">
            <a:noAutofit/>
          </a:bodyPr>
          <a:lstStyle>
            <a:lvl1pPr marL="0" indent="0">
              <a:buNone/>
              <a:defRPr sz="1600">
                <a:solidFill>
                  <a:schemeClr val="accent1"/>
                </a:solidFill>
              </a:defRPr>
            </a:lvl1pPr>
          </a:lstStyle>
          <a:p>
            <a:pPr lvl="0"/>
            <a:r>
              <a:rPr lang="en-GB" dirty="0" smtClean="0"/>
              <a:t>Click to edit Content Heading</a:t>
            </a:r>
          </a:p>
        </p:txBody>
      </p:sp>
      <p:sp>
        <p:nvSpPr>
          <p:cNvPr id="23"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400"/>
              </a:lnSpc>
              <a:buNone/>
              <a:defRPr sz="1000">
                <a:solidFill>
                  <a:schemeClr val="accent6"/>
                </a:solidFill>
              </a:defRPr>
            </a:lvl1pPr>
          </a:lstStyle>
          <a:p>
            <a:pPr lvl="0"/>
            <a:r>
              <a:rPr lang="en-GB" dirty="0" smtClean="0"/>
              <a:t>write your relevant text here</a:t>
            </a:r>
          </a:p>
        </p:txBody>
      </p:sp>
      <p:sp>
        <p:nvSpPr>
          <p:cNvPr id="8" name="Picture Placeholder 6"/>
          <p:cNvSpPr>
            <a:spLocks noGrp="1"/>
          </p:cNvSpPr>
          <p:nvPr>
            <p:ph type="pic" sz="quarter" idx="19"/>
          </p:nvPr>
        </p:nvSpPr>
        <p:spPr>
          <a:xfrm>
            <a:off x="1524000" y="2106975"/>
            <a:ext cx="3574784" cy="3575368"/>
          </a:xfrm>
          <a:prstGeom prst="ellipse">
            <a:avLst/>
          </a:prstGeom>
          <a:noFill/>
          <a:ln w="57150">
            <a:solidFill>
              <a:schemeClr val="accent1"/>
            </a:solidFill>
          </a:ln>
        </p:spPr>
        <p:txBody>
          <a:bodyPr>
            <a:normAutofit/>
          </a:bodyPr>
          <a:lstStyle>
            <a:lvl1pPr>
              <a:defRPr sz="1400"/>
            </a:lvl1pPr>
          </a:lstStyle>
          <a:p>
            <a:endParaRPr lang="en-GB" dirty="0"/>
          </a:p>
        </p:txBody>
      </p:sp>
      <p:grpSp>
        <p:nvGrpSpPr>
          <p:cNvPr id="9" name="Group 8"/>
          <p:cNvGrpSpPr/>
          <p:nvPr userDrawn="1"/>
        </p:nvGrpSpPr>
        <p:grpSpPr>
          <a:xfrm>
            <a:off x="5920537" y="2506304"/>
            <a:ext cx="258013" cy="258013"/>
            <a:chOff x="11694344" y="5661439"/>
            <a:chExt cx="470401" cy="470401"/>
          </a:xfrm>
        </p:grpSpPr>
        <p:sp>
          <p:nvSpPr>
            <p:cNvPr id="10" name="Shape 87"/>
            <p:cNvSpPr/>
            <p:nvPr/>
          </p:nvSpPr>
          <p:spPr>
            <a:xfrm>
              <a:off x="11694344" y="5661439"/>
              <a:ext cx="470401" cy="470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defRPr sz="3200">
                  <a:latin typeface="+mn-lt"/>
                  <a:ea typeface="+mn-ea"/>
                  <a:cs typeface="+mn-cs"/>
                  <a:sym typeface="Helvetica Light"/>
                </a:defRPr>
              </a:pPr>
              <a:endParaRPr sz="3200">
                <a:solidFill>
                  <a:prstClr val="black"/>
                </a:solidFill>
                <a:sym typeface="Helvetica Light"/>
              </a:endParaRPr>
            </a:p>
          </p:txBody>
        </p:sp>
        <p:sp>
          <p:nvSpPr>
            <p:cNvPr id="11" name="Shape 88"/>
            <p:cNvSpPr/>
            <p:nvPr/>
          </p:nvSpPr>
          <p:spPr>
            <a:xfrm>
              <a:off x="11870815" y="5768968"/>
              <a:ext cx="117460" cy="255342"/>
            </a:xfrm>
            <a:custGeom>
              <a:avLst/>
              <a:gdLst/>
              <a:ahLst/>
              <a:cxnLst>
                <a:cxn ang="0">
                  <a:pos x="wd2" y="hd2"/>
                </a:cxn>
                <a:cxn ang="5400000">
                  <a:pos x="wd2" y="hd2"/>
                </a:cxn>
                <a:cxn ang="10800000">
                  <a:pos x="wd2" y="hd2"/>
                </a:cxn>
                <a:cxn ang="16200000">
                  <a:pos x="wd2" y="hd2"/>
                </a:cxn>
              </a:cxnLst>
              <a:rect l="0" t="0" r="r" b="b"/>
              <a:pathLst>
                <a:path w="21600" h="21600" extrusionOk="0">
                  <a:moveTo>
                    <a:pt x="6830" y="21600"/>
                  </a:moveTo>
                  <a:cubicBezTo>
                    <a:pt x="4346" y="21600"/>
                    <a:pt x="2526" y="20896"/>
                    <a:pt x="4264" y="17794"/>
                  </a:cubicBezTo>
                  <a:lnTo>
                    <a:pt x="7114" y="12295"/>
                  </a:lnTo>
                  <a:cubicBezTo>
                    <a:pt x="7609" y="11416"/>
                    <a:pt x="7692" y="11062"/>
                    <a:pt x="7114" y="11062"/>
                  </a:cubicBezTo>
                  <a:cubicBezTo>
                    <a:pt x="6370" y="11062"/>
                    <a:pt x="3149" y="11669"/>
                    <a:pt x="1240" y="12269"/>
                  </a:cubicBezTo>
                  <a:lnTo>
                    <a:pt x="0" y="11318"/>
                  </a:lnTo>
                  <a:cubicBezTo>
                    <a:pt x="6039" y="8958"/>
                    <a:pt x="12986" y="7574"/>
                    <a:pt x="15968" y="7574"/>
                  </a:cubicBezTo>
                  <a:cubicBezTo>
                    <a:pt x="18449" y="7574"/>
                    <a:pt x="18863" y="8949"/>
                    <a:pt x="17623" y="11062"/>
                  </a:cubicBezTo>
                  <a:lnTo>
                    <a:pt x="14357" y="16843"/>
                  </a:lnTo>
                  <a:cubicBezTo>
                    <a:pt x="13779" y="17863"/>
                    <a:pt x="14026" y="18215"/>
                    <a:pt x="14606" y="18215"/>
                  </a:cubicBezTo>
                  <a:cubicBezTo>
                    <a:pt x="15350" y="18215"/>
                    <a:pt x="17792" y="17792"/>
                    <a:pt x="20191" y="16912"/>
                  </a:cubicBezTo>
                  <a:lnTo>
                    <a:pt x="21600" y="17791"/>
                  </a:lnTo>
                  <a:cubicBezTo>
                    <a:pt x="15726" y="20542"/>
                    <a:pt x="9310" y="21600"/>
                    <a:pt x="6830" y="21600"/>
                  </a:cubicBezTo>
                  <a:close/>
                  <a:moveTo>
                    <a:pt x="16510" y="0"/>
                  </a:moveTo>
                  <a:cubicBezTo>
                    <a:pt x="19656" y="0"/>
                    <a:pt x="21229" y="985"/>
                    <a:pt x="21229" y="2114"/>
                  </a:cubicBezTo>
                  <a:cubicBezTo>
                    <a:pt x="21229" y="3523"/>
                    <a:pt x="18497" y="4826"/>
                    <a:pt x="14939" y="4826"/>
                  </a:cubicBezTo>
                  <a:cubicBezTo>
                    <a:pt x="11960" y="4826"/>
                    <a:pt x="10222" y="4017"/>
                    <a:pt x="10305" y="2677"/>
                  </a:cubicBezTo>
                  <a:cubicBezTo>
                    <a:pt x="10305" y="1551"/>
                    <a:pt x="12373" y="0"/>
                    <a:pt x="16510" y="0"/>
                  </a:cubicBezTo>
                  <a:close/>
                </a:path>
              </a:pathLst>
            </a:custGeom>
            <a:solidFill>
              <a:srgbClr val="FFFFFF"/>
            </a:solidFill>
            <a:ln w="12700">
              <a:miter lim="400000"/>
            </a:ln>
          </p:spPr>
          <p:txBody>
            <a:bodyPr lIns="43656" tIns="43656" rIns="43656" bIns="43656" anchor="ctr"/>
            <a:lstStyle/>
            <a:p>
              <a:pPr>
                <a:defRPr sz="3200">
                  <a:latin typeface="+mn-lt"/>
                  <a:ea typeface="+mn-ea"/>
                  <a:cs typeface="+mn-cs"/>
                  <a:sym typeface="Helvetica Light"/>
                </a:defRPr>
              </a:pPr>
              <a:endParaRPr sz="3200">
                <a:solidFill>
                  <a:prstClr val="black"/>
                </a:solidFill>
                <a:sym typeface="Helvetica Light"/>
              </a:endParaRPr>
            </a:p>
          </p:txBody>
        </p:sp>
      </p:grpSp>
    </p:spTree>
    <p:extLst>
      <p:ext uri="{BB962C8B-B14F-4D97-AF65-F5344CB8AC3E}">
        <p14:creationId xmlns:p14="http://schemas.microsoft.com/office/powerpoint/2010/main" val="382775386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9" presetClass="entr" presetSubtype="0" fill="hold" grpId="0" nodeType="after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dissolve">
                                      <p:cBhvr>
                                        <p:cTn id="2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8"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8" name="Shape 121"/>
          <p:cNvSpPr/>
          <p:nvPr userDrawn="1"/>
        </p:nvSpPr>
        <p:spPr>
          <a:xfrm>
            <a:off x="6103176" y="2971386"/>
            <a:ext cx="0" cy="156338"/>
          </a:xfrm>
          <a:prstGeom prst="line">
            <a:avLst/>
          </a:prstGeom>
          <a:ln w="19050">
            <a:solidFill>
              <a:srgbClr val="DCDEE0"/>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sz="1200">
              <a:solidFill>
                <a:srgbClr val="000000"/>
              </a:solidFill>
              <a:latin typeface="Helvetica"/>
              <a:ea typeface="Helvetica"/>
              <a:cs typeface="Helvetica"/>
              <a:sym typeface="Helvetica"/>
            </a:endParaRPr>
          </a:p>
        </p:txBody>
      </p:sp>
      <p:sp>
        <p:nvSpPr>
          <p:cNvPr id="12" name="Shape 116"/>
          <p:cNvSpPr/>
          <p:nvPr userDrawn="1"/>
        </p:nvSpPr>
        <p:spPr>
          <a:xfrm>
            <a:off x="4100005" y="4200706"/>
            <a:ext cx="0" cy="156338"/>
          </a:xfrm>
          <a:prstGeom prst="line">
            <a:avLst/>
          </a:prstGeom>
          <a:ln w="19050">
            <a:solidFill>
              <a:srgbClr val="DCDEE0"/>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sz="1200">
              <a:solidFill>
                <a:srgbClr val="000000"/>
              </a:solidFill>
              <a:latin typeface="Helvetica"/>
              <a:ea typeface="Helvetica"/>
              <a:cs typeface="Helvetica"/>
              <a:sym typeface="Helvetica"/>
            </a:endParaRPr>
          </a:p>
        </p:txBody>
      </p:sp>
      <p:sp>
        <p:nvSpPr>
          <p:cNvPr id="13" name="Shape 117"/>
          <p:cNvSpPr/>
          <p:nvPr userDrawn="1"/>
        </p:nvSpPr>
        <p:spPr>
          <a:xfrm>
            <a:off x="8093529" y="4200706"/>
            <a:ext cx="0" cy="366640"/>
          </a:xfrm>
          <a:prstGeom prst="line">
            <a:avLst/>
          </a:prstGeom>
          <a:ln w="19050">
            <a:solidFill>
              <a:srgbClr val="DCDEE0"/>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sz="1200">
              <a:solidFill>
                <a:srgbClr val="000000"/>
              </a:solidFill>
              <a:latin typeface="Helvetica"/>
              <a:ea typeface="Helvetica"/>
              <a:cs typeface="Helvetica"/>
              <a:sym typeface="Helvetica"/>
            </a:endParaRPr>
          </a:p>
        </p:txBody>
      </p:sp>
      <p:sp>
        <p:nvSpPr>
          <p:cNvPr id="14" name="Shape 118"/>
          <p:cNvSpPr/>
          <p:nvPr userDrawn="1"/>
        </p:nvSpPr>
        <p:spPr>
          <a:xfrm flipV="1">
            <a:off x="4097789" y="3130824"/>
            <a:ext cx="2005387" cy="0"/>
          </a:xfrm>
          <a:prstGeom prst="line">
            <a:avLst/>
          </a:prstGeom>
          <a:ln w="19050">
            <a:solidFill>
              <a:srgbClr val="DCDEE0"/>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sz="1200">
              <a:solidFill>
                <a:srgbClr val="000000"/>
              </a:solidFill>
              <a:latin typeface="Helvetica"/>
              <a:ea typeface="Helvetica"/>
              <a:cs typeface="Helvetica"/>
              <a:sym typeface="Helvetica"/>
            </a:endParaRPr>
          </a:p>
        </p:txBody>
      </p:sp>
      <p:sp>
        <p:nvSpPr>
          <p:cNvPr id="15" name="Shape 119"/>
          <p:cNvSpPr/>
          <p:nvPr userDrawn="1"/>
        </p:nvSpPr>
        <p:spPr>
          <a:xfrm>
            <a:off x="4100005" y="3125036"/>
            <a:ext cx="0" cy="156338"/>
          </a:xfrm>
          <a:prstGeom prst="line">
            <a:avLst/>
          </a:prstGeom>
          <a:ln w="19050">
            <a:solidFill>
              <a:srgbClr val="DCDEE0"/>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sz="1200">
              <a:solidFill>
                <a:srgbClr val="000000"/>
              </a:solidFill>
              <a:latin typeface="Helvetica"/>
              <a:ea typeface="Helvetica"/>
              <a:cs typeface="Helvetica"/>
              <a:sym typeface="Helvetica"/>
            </a:endParaRPr>
          </a:p>
        </p:txBody>
      </p:sp>
      <p:sp>
        <p:nvSpPr>
          <p:cNvPr id="17" name="Shape 120"/>
          <p:cNvSpPr/>
          <p:nvPr userDrawn="1"/>
        </p:nvSpPr>
        <p:spPr>
          <a:xfrm>
            <a:off x="6104813" y="3130824"/>
            <a:ext cx="1986005" cy="0"/>
          </a:xfrm>
          <a:prstGeom prst="line">
            <a:avLst/>
          </a:prstGeom>
          <a:ln w="19050">
            <a:solidFill>
              <a:srgbClr val="DCDEE0"/>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sz="1200">
              <a:solidFill>
                <a:srgbClr val="000000"/>
              </a:solidFill>
              <a:latin typeface="Helvetica"/>
              <a:ea typeface="Helvetica"/>
              <a:cs typeface="Helvetica"/>
              <a:sym typeface="Helvetica"/>
            </a:endParaRPr>
          </a:p>
        </p:txBody>
      </p:sp>
      <p:sp>
        <p:nvSpPr>
          <p:cNvPr id="19" name="Shape 121"/>
          <p:cNvSpPr/>
          <p:nvPr userDrawn="1"/>
        </p:nvSpPr>
        <p:spPr>
          <a:xfrm>
            <a:off x="8093529" y="3125036"/>
            <a:ext cx="0" cy="156338"/>
          </a:xfrm>
          <a:prstGeom prst="line">
            <a:avLst/>
          </a:prstGeom>
          <a:ln w="19050">
            <a:solidFill>
              <a:srgbClr val="DCDEE0"/>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sz="1200">
              <a:solidFill>
                <a:srgbClr val="000000"/>
              </a:solidFill>
              <a:latin typeface="Helvetica"/>
              <a:ea typeface="Helvetica"/>
              <a:cs typeface="Helvetica"/>
              <a:sym typeface="Helvetica"/>
            </a:endParaRPr>
          </a:p>
        </p:txBody>
      </p:sp>
      <p:sp>
        <p:nvSpPr>
          <p:cNvPr id="20" name="Shape 122"/>
          <p:cNvSpPr/>
          <p:nvPr userDrawn="1"/>
        </p:nvSpPr>
        <p:spPr>
          <a:xfrm flipV="1">
            <a:off x="2494910" y="4358740"/>
            <a:ext cx="1603494" cy="0"/>
          </a:xfrm>
          <a:prstGeom prst="line">
            <a:avLst/>
          </a:prstGeom>
          <a:ln w="19050">
            <a:solidFill>
              <a:srgbClr val="DCDEE0"/>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sz="1200">
              <a:solidFill>
                <a:srgbClr val="000000"/>
              </a:solidFill>
              <a:latin typeface="Helvetica"/>
              <a:ea typeface="Helvetica"/>
              <a:cs typeface="Helvetica"/>
              <a:sym typeface="Helvetica"/>
            </a:endParaRPr>
          </a:p>
        </p:txBody>
      </p:sp>
      <p:sp>
        <p:nvSpPr>
          <p:cNvPr id="22" name="Shape 123"/>
          <p:cNvSpPr/>
          <p:nvPr userDrawn="1"/>
        </p:nvSpPr>
        <p:spPr>
          <a:xfrm>
            <a:off x="2489562" y="4352952"/>
            <a:ext cx="0" cy="156338"/>
          </a:xfrm>
          <a:prstGeom prst="line">
            <a:avLst/>
          </a:prstGeom>
          <a:ln w="19050">
            <a:solidFill>
              <a:srgbClr val="DCDEE0"/>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sz="1200">
              <a:solidFill>
                <a:srgbClr val="000000"/>
              </a:solidFill>
              <a:latin typeface="Helvetica"/>
              <a:ea typeface="Helvetica"/>
              <a:cs typeface="Helvetica"/>
              <a:sym typeface="Helvetica"/>
            </a:endParaRPr>
          </a:p>
        </p:txBody>
      </p:sp>
      <p:sp>
        <p:nvSpPr>
          <p:cNvPr id="24" name="Shape 124"/>
          <p:cNvSpPr/>
          <p:nvPr userDrawn="1"/>
        </p:nvSpPr>
        <p:spPr>
          <a:xfrm>
            <a:off x="4100040" y="4358740"/>
            <a:ext cx="1603494" cy="0"/>
          </a:xfrm>
          <a:prstGeom prst="line">
            <a:avLst/>
          </a:prstGeom>
          <a:ln w="19050">
            <a:solidFill>
              <a:srgbClr val="DCDEE0"/>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sz="1200">
              <a:solidFill>
                <a:srgbClr val="000000"/>
              </a:solidFill>
              <a:latin typeface="Helvetica"/>
              <a:ea typeface="Helvetica"/>
              <a:cs typeface="Helvetica"/>
              <a:sym typeface="Helvetica"/>
            </a:endParaRPr>
          </a:p>
        </p:txBody>
      </p:sp>
      <p:sp>
        <p:nvSpPr>
          <p:cNvPr id="25" name="Shape 125"/>
          <p:cNvSpPr/>
          <p:nvPr userDrawn="1"/>
        </p:nvSpPr>
        <p:spPr>
          <a:xfrm>
            <a:off x="5708033" y="4352952"/>
            <a:ext cx="0" cy="156338"/>
          </a:xfrm>
          <a:prstGeom prst="line">
            <a:avLst/>
          </a:prstGeom>
          <a:ln w="19050">
            <a:solidFill>
              <a:srgbClr val="DCDEE0"/>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sz="1200">
              <a:solidFill>
                <a:srgbClr val="000000"/>
              </a:solidFill>
              <a:latin typeface="Helvetica"/>
              <a:ea typeface="Helvetica"/>
              <a:cs typeface="Helvetica"/>
              <a:sym typeface="Helvetica"/>
            </a:endParaRPr>
          </a:p>
        </p:txBody>
      </p:sp>
      <p:sp>
        <p:nvSpPr>
          <p:cNvPr id="50" name="Shape 108"/>
          <p:cNvSpPr/>
          <p:nvPr userDrawn="1"/>
        </p:nvSpPr>
        <p:spPr>
          <a:xfrm>
            <a:off x="3643462" y="3285132"/>
            <a:ext cx="917211" cy="9172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49" name="Shape 108"/>
          <p:cNvSpPr/>
          <p:nvPr userDrawn="1"/>
        </p:nvSpPr>
        <p:spPr>
          <a:xfrm>
            <a:off x="2031102" y="4520226"/>
            <a:ext cx="917211" cy="9172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48" name="Shape 108"/>
          <p:cNvSpPr/>
          <p:nvPr userDrawn="1"/>
        </p:nvSpPr>
        <p:spPr>
          <a:xfrm>
            <a:off x="5247361" y="4522608"/>
            <a:ext cx="917211" cy="9172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47" name="Shape 108"/>
          <p:cNvSpPr/>
          <p:nvPr userDrawn="1"/>
        </p:nvSpPr>
        <p:spPr>
          <a:xfrm>
            <a:off x="7634095" y="4522608"/>
            <a:ext cx="917211" cy="9172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46" name="Shape 108"/>
          <p:cNvSpPr/>
          <p:nvPr userDrawn="1"/>
        </p:nvSpPr>
        <p:spPr>
          <a:xfrm>
            <a:off x="7631713" y="3286670"/>
            <a:ext cx="917211" cy="9172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45" name="Shape 108"/>
          <p:cNvSpPr/>
          <p:nvPr userDrawn="1"/>
        </p:nvSpPr>
        <p:spPr>
          <a:xfrm>
            <a:off x="5645512" y="2059855"/>
            <a:ext cx="917211" cy="9172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16" name="Title 15"/>
          <p:cNvSpPr>
            <a:spLocks noGrp="1"/>
          </p:cNvSpPr>
          <p:nvPr>
            <p:ph type="title"/>
          </p:nvPr>
        </p:nvSpPr>
        <p:spPr>
          <a:xfrm>
            <a:off x="1524000" y="669926"/>
            <a:ext cx="9144000" cy="535812"/>
          </a:xfrm>
        </p:spPr>
        <p:txBody>
          <a:bodyPr>
            <a:normAutofit/>
          </a:bodyPr>
          <a:lstStyle>
            <a:lvl1pPr algn="ctr">
              <a:defRPr sz="4000" b="0"/>
            </a:lvl1pPr>
          </a:lstStyle>
          <a:p>
            <a:r>
              <a:rPr lang="en-US" dirty="0" smtClean="0"/>
              <a:t>Click to edit Master title style</a:t>
            </a:r>
            <a:endParaRPr lang="en-GB" dirty="0"/>
          </a:p>
        </p:txBody>
      </p:sp>
      <p:sp>
        <p:nvSpPr>
          <p:cNvPr id="18" name="Text Placeholder 17"/>
          <p:cNvSpPr>
            <a:spLocks noGrp="1"/>
          </p:cNvSpPr>
          <p:nvPr>
            <p:ph type="body" sz="quarter" idx="14" hasCustomPrompt="1"/>
          </p:nvPr>
        </p:nvSpPr>
        <p:spPr>
          <a:xfrm>
            <a:off x="6649511" y="2248048"/>
            <a:ext cx="792689" cy="268057"/>
          </a:xfrm>
        </p:spPr>
        <p:txBody>
          <a:bodyPr lIns="0" tIns="0" rIns="0" bIns="0" anchor="b">
            <a:normAutofit/>
          </a:bodyPr>
          <a:lstStyle>
            <a:lvl1pPr marL="0" indent="0">
              <a:lnSpc>
                <a:spcPts val="1700"/>
              </a:lnSpc>
              <a:buNone/>
              <a:defRPr sz="1050">
                <a:solidFill>
                  <a:schemeClr val="accent6"/>
                </a:solidFill>
              </a:defRPr>
            </a:lvl1pPr>
          </a:lstStyle>
          <a:p>
            <a:pPr lvl="0"/>
            <a:r>
              <a:rPr lang="en-US" dirty="0" smtClean="0"/>
              <a:t>Mr. Alexa</a:t>
            </a:r>
          </a:p>
        </p:txBody>
      </p:sp>
      <p:sp>
        <p:nvSpPr>
          <p:cNvPr id="23"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400"/>
              </a:lnSpc>
              <a:buNone/>
              <a:defRPr sz="1000">
                <a:solidFill>
                  <a:schemeClr val="accent6"/>
                </a:solidFill>
              </a:defRPr>
            </a:lvl1pPr>
          </a:lstStyle>
          <a:p>
            <a:pPr lvl="0"/>
            <a:r>
              <a:rPr lang="en-GB" dirty="0" smtClean="0"/>
              <a:t>write your relevant text here</a:t>
            </a:r>
          </a:p>
        </p:txBody>
      </p:sp>
      <p:sp>
        <p:nvSpPr>
          <p:cNvPr id="27" name="Picture Placeholder 6"/>
          <p:cNvSpPr>
            <a:spLocks noGrp="1"/>
          </p:cNvSpPr>
          <p:nvPr>
            <p:ph type="pic" sz="quarter" idx="20" hasCustomPrompt="1"/>
          </p:nvPr>
        </p:nvSpPr>
        <p:spPr>
          <a:xfrm>
            <a:off x="5691696" y="2102218"/>
            <a:ext cx="822960" cy="822960"/>
          </a:xfrm>
          <a:prstGeom prst="ellipse">
            <a:avLst/>
          </a:prstGeom>
          <a:noFill/>
          <a:ln w="38100">
            <a:noFill/>
          </a:ln>
        </p:spPr>
        <p:txBody>
          <a:bodyPr>
            <a:noAutofit/>
          </a:bodyPr>
          <a:lstStyle>
            <a:lvl1pPr>
              <a:defRPr sz="1200"/>
            </a:lvl1pPr>
          </a:lstStyle>
          <a:p>
            <a:r>
              <a:rPr lang="en-US" dirty="0" smtClean="0"/>
              <a:t>click</a:t>
            </a:r>
            <a:endParaRPr lang="en-GB" dirty="0"/>
          </a:p>
        </p:txBody>
      </p:sp>
      <p:sp>
        <p:nvSpPr>
          <p:cNvPr id="29" name="Picture Placeholder 6"/>
          <p:cNvSpPr>
            <a:spLocks noGrp="1"/>
          </p:cNvSpPr>
          <p:nvPr>
            <p:ph type="pic" sz="quarter" idx="21" hasCustomPrompt="1"/>
          </p:nvPr>
        </p:nvSpPr>
        <p:spPr>
          <a:xfrm>
            <a:off x="3686309" y="3329957"/>
            <a:ext cx="822960" cy="822960"/>
          </a:xfrm>
          <a:prstGeom prst="ellipse">
            <a:avLst/>
          </a:prstGeom>
          <a:noFill/>
          <a:ln w="38100">
            <a:noFill/>
          </a:ln>
        </p:spPr>
        <p:txBody>
          <a:bodyPr>
            <a:noAutofit/>
          </a:bodyPr>
          <a:lstStyle>
            <a:lvl1pPr>
              <a:defRPr sz="1200"/>
            </a:lvl1pPr>
          </a:lstStyle>
          <a:p>
            <a:r>
              <a:rPr lang="en-US" dirty="0" smtClean="0"/>
              <a:t>click</a:t>
            </a:r>
            <a:endParaRPr lang="en-GB" dirty="0"/>
          </a:p>
        </p:txBody>
      </p:sp>
      <p:sp>
        <p:nvSpPr>
          <p:cNvPr id="30" name="Picture Placeholder 6"/>
          <p:cNvSpPr>
            <a:spLocks noGrp="1"/>
          </p:cNvSpPr>
          <p:nvPr>
            <p:ph type="pic" sz="quarter" idx="22" hasCustomPrompt="1"/>
          </p:nvPr>
        </p:nvSpPr>
        <p:spPr>
          <a:xfrm>
            <a:off x="7679338" y="3329957"/>
            <a:ext cx="822960" cy="822960"/>
          </a:xfrm>
          <a:prstGeom prst="ellipse">
            <a:avLst/>
          </a:prstGeom>
          <a:noFill/>
          <a:ln w="38100">
            <a:noFill/>
          </a:ln>
        </p:spPr>
        <p:txBody>
          <a:bodyPr>
            <a:noAutofit/>
          </a:bodyPr>
          <a:lstStyle>
            <a:lvl1pPr>
              <a:defRPr sz="1200"/>
            </a:lvl1pPr>
          </a:lstStyle>
          <a:p>
            <a:r>
              <a:rPr lang="en-US" dirty="0" smtClean="0"/>
              <a:t>click</a:t>
            </a:r>
            <a:endParaRPr lang="en-GB" dirty="0"/>
          </a:p>
        </p:txBody>
      </p:sp>
      <p:sp>
        <p:nvSpPr>
          <p:cNvPr id="31" name="Picture Placeholder 6"/>
          <p:cNvSpPr>
            <a:spLocks noGrp="1"/>
          </p:cNvSpPr>
          <p:nvPr>
            <p:ph type="pic" sz="quarter" idx="23" hasCustomPrompt="1"/>
          </p:nvPr>
        </p:nvSpPr>
        <p:spPr>
          <a:xfrm>
            <a:off x="7679338" y="4567346"/>
            <a:ext cx="822960" cy="822960"/>
          </a:xfrm>
          <a:prstGeom prst="ellipse">
            <a:avLst/>
          </a:prstGeom>
          <a:noFill/>
          <a:ln w="38100">
            <a:noFill/>
          </a:ln>
        </p:spPr>
        <p:txBody>
          <a:bodyPr>
            <a:noAutofit/>
          </a:bodyPr>
          <a:lstStyle>
            <a:lvl1pPr>
              <a:defRPr sz="1200"/>
            </a:lvl1pPr>
          </a:lstStyle>
          <a:p>
            <a:r>
              <a:rPr lang="en-US" dirty="0" smtClean="0"/>
              <a:t>click</a:t>
            </a:r>
            <a:endParaRPr lang="en-GB" dirty="0"/>
          </a:p>
        </p:txBody>
      </p:sp>
      <p:sp>
        <p:nvSpPr>
          <p:cNvPr id="32" name="Picture Placeholder 6"/>
          <p:cNvSpPr>
            <a:spLocks noGrp="1"/>
          </p:cNvSpPr>
          <p:nvPr>
            <p:ph type="pic" sz="quarter" idx="24" hasCustomPrompt="1"/>
          </p:nvPr>
        </p:nvSpPr>
        <p:spPr>
          <a:xfrm>
            <a:off x="5292633" y="4567346"/>
            <a:ext cx="822960" cy="822960"/>
          </a:xfrm>
          <a:prstGeom prst="ellipse">
            <a:avLst/>
          </a:prstGeom>
          <a:noFill/>
          <a:ln w="38100">
            <a:noFill/>
          </a:ln>
        </p:spPr>
        <p:txBody>
          <a:bodyPr>
            <a:noAutofit/>
          </a:bodyPr>
          <a:lstStyle>
            <a:lvl1pPr>
              <a:defRPr sz="1200"/>
            </a:lvl1pPr>
          </a:lstStyle>
          <a:p>
            <a:r>
              <a:rPr lang="en-US" dirty="0" smtClean="0"/>
              <a:t>click</a:t>
            </a:r>
            <a:endParaRPr lang="en-GB" dirty="0"/>
          </a:p>
        </p:txBody>
      </p:sp>
      <p:sp>
        <p:nvSpPr>
          <p:cNvPr id="33" name="Picture Placeholder 6"/>
          <p:cNvSpPr>
            <a:spLocks noGrp="1"/>
          </p:cNvSpPr>
          <p:nvPr>
            <p:ph type="pic" sz="quarter" idx="25" hasCustomPrompt="1"/>
          </p:nvPr>
        </p:nvSpPr>
        <p:spPr>
          <a:xfrm>
            <a:off x="2075371" y="4567346"/>
            <a:ext cx="822960" cy="822960"/>
          </a:xfrm>
          <a:prstGeom prst="ellipse">
            <a:avLst/>
          </a:prstGeom>
          <a:noFill/>
          <a:ln w="38100">
            <a:noFill/>
          </a:ln>
        </p:spPr>
        <p:txBody>
          <a:bodyPr>
            <a:noAutofit/>
          </a:bodyPr>
          <a:lstStyle>
            <a:lvl1pPr>
              <a:defRPr sz="1200"/>
            </a:lvl1pPr>
          </a:lstStyle>
          <a:p>
            <a:r>
              <a:rPr lang="en-US" dirty="0" smtClean="0"/>
              <a:t>click</a:t>
            </a:r>
            <a:endParaRPr lang="en-GB" dirty="0"/>
          </a:p>
        </p:txBody>
      </p:sp>
      <p:sp>
        <p:nvSpPr>
          <p:cNvPr id="34" name="Text Placeholder 17"/>
          <p:cNvSpPr>
            <a:spLocks noGrp="1"/>
          </p:cNvSpPr>
          <p:nvPr>
            <p:ph type="body" sz="quarter" idx="26" hasCustomPrompt="1"/>
          </p:nvPr>
        </p:nvSpPr>
        <p:spPr>
          <a:xfrm>
            <a:off x="6649511" y="2464188"/>
            <a:ext cx="1640414" cy="268057"/>
          </a:xfrm>
        </p:spPr>
        <p:txBody>
          <a:bodyPr lIns="0" tIns="0" rIns="0" bIns="0">
            <a:normAutofit/>
          </a:bodyPr>
          <a:lstStyle>
            <a:lvl1pPr marL="0" indent="0">
              <a:lnSpc>
                <a:spcPts val="1700"/>
              </a:lnSpc>
              <a:buNone/>
              <a:defRPr sz="800">
                <a:solidFill>
                  <a:schemeClr val="accent6"/>
                </a:solidFill>
              </a:defRPr>
            </a:lvl1pPr>
          </a:lstStyle>
          <a:p>
            <a:pPr lvl="0"/>
            <a:r>
              <a:rPr lang="en-US" dirty="0" smtClean="0"/>
              <a:t>General Manager</a:t>
            </a:r>
          </a:p>
        </p:txBody>
      </p:sp>
      <p:sp>
        <p:nvSpPr>
          <p:cNvPr id="35" name="Text Placeholder 17"/>
          <p:cNvSpPr>
            <a:spLocks noGrp="1"/>
          </p:cNvSpPr>
          <p:nvPr>
            <p:ph type="body" sz="quarter" idx="27" hasCustomPrompt="1"/>
          </p:nvPr>
        </p:nvSpPr>
        <p:spPr>
          <a:xfrm>
            <a:off x="4731811" y="3561154"/>
            <a:ext cx="792689" cy="268057"/>
          </a:xfrm>
        </p:spPr>
        <p:txBody>
          <a:bodyPr lIns="0" tIns="0" rIns="0" bIns="0" anchor="b">
            <a:normAutofit/>
          </a:bodyPr>
          <a:lstStyle>
            <a:lvl1pPr marL="0" indent="0">
              <a:lnSpc>
                <a:spcPts val="1700"/>
              </a:lnSpc>
              <a:buNone/>
              <a:defRPr sz="1050">
                <a:solidFill>
                  <a:schemeClr val="accent6"/>
                </a:solidFill>
              </a:defRPr>
            </a:lvl1pPr>
          </a:lstStyle>
          <a:p>
            <a:pPr lvl="0"/>
            <a:r>
              <a:rPr lang="en-US" dirty="0" smtClean="0"/>
              <a:t>Mr. Alexa</a:t>
            </a:r>
          </a:p>
        </p:txBody>
      </p:sp>
      <p:sp>
        <p:nvSpPr>
          <p:cNvPr id="36" name="Text Placeholder 17"/>
          <p:cNvSpPr>
            <a:spLocks noGrp="1"/>
          </p:cNvSpPr>
          <p:nvPr>
            <p:ph type="body" sz="quarter" idx="28" hasCustomPrompt="1"/>
          </p:nvPr>
        </p:nvSpPr>
        <p:spPr>
          <a:xfrm>
            <a:off x="4731811" y="3777294"/>
            <a:ext cx="1640414" cy="268057"/>
          </a:xfrm>
        </p:spPr>
        <p:txBody>
          <a:bodyPr lIns="0" tIns="0" rIns="0" bIns="0">
            <a:normAutofit/>
          </a:bodyPr>
          <a:lstStyle>
            <a:lvl1pPr marL="0" indent="0">
              <a:lnSpc>
                <a:spcPts val="1700"/>
              </a:lnSpc>
              <a:buNone/>
              <a:defRPr sz="800">
                <a:solidFill>
                  <a:schemeClr val="accent6"/>
                </a:solidFill>
              </a:defRPr>
            </a:lvl1pPr>
          </a:lstStyle>
          <a:p>
            <a:pPr lvl="0"/>
            <a:r>
              <a:rPr lang="en-US" dirty="0" smtClean="0"/>
              <a:t>General Manager</a:t>
            </a:r>
          </a:p>
        </p:txBody>
      </p:sp>
      <p:sp>
        <p:nvSpPr>
          <p:cNvPr id="37" name="Text Placeholder 17"/>
          <p:cNvSpPr>
            <a:spLocks noGrp="1"/>
          </p:cNvSpPr>
          <p:nvPr>
            <p:ph type="body" sz="quarter" idx="29" hasCustomPrompt="1"/>
          </p:nvPr>
        </p:nvSpPr>
        <p:spPr>
          <a:xfrm>
            <a:off x="8722087" y="3561154"/>
            <a:ext cx="792689" cy="268057"/>
          </a:xfrm>
        </p:spPr>
        <p:txBody>
          <a:bodyPr lIns="0" tIns="0" rIns="0" bIns="0" anchor="b">
            <a:normAutofit/>
          </a:bodyPr>
          <a:lstStyle>
            <a:lvl1pPr marL="0" indent="0">
              <a:lnSpc>
                <a:spcPts val="1700"/>
              </a:lnSpc>
              <a:buNone/>
              <a:defRPr sz="1050">
                <a:solidFill>
                  <a:schemeClr val="accent6"/>
                </a:solidFill>
              </a:defRPr>
            </a:lvl1pPr>
          </a:lstStyle>
          <a:p>
            <a:pPr lvl="0"/>
            <a:r>
              <a:rPr lang="en-US" dirty="0" smtClean="0"/>
              <a:t>Mr. Alexa</a:t>
            </a:r>
          </a:p>
        </p:txBody>
      </p:sp>
      <p:sp>
        <p:nvSpPr>
          <p:cNvPr id="38" name="Text Placeholder 17"/>
          <p:cNvSpPr>
            <a:spLocks noGrp="1"/>
          </p:cNvSpPr>
          <p:nvPr>
            <p:ph type="body" sz="quarter" idx="30" hasCustomPrompt="1"/>
          </p:nvPr>
        </p:nvSpPr>
        <p:spPr>
          <a:xfrm>
            <a:off x="8722087" y="3777294"/>
            <a:ext cx="1640414" cy="268057"/>
          </a:xfrm>
        </p:spPr>
        <p:txBody>
          <a:bodyPr lIns="0" tIns="0" rIns="0" bIns="0">
            <a:normAutofit/>
          </a:bodyPr>
          <a:lstStyle>
            <a:lvl1pPr marL="0" indent="0">
              <a:lnSpc>
                <a:spcPts val="1700"/>
              </a:lnSpc>
              <a:buNone/>
              <a:defRPr sz="800">
                <a:solidFill>
                  <a:schemeClr val="accent6"/>
                </a:solidFill>
              </a:defRPr>
            </a:lvl1pPr>
          </a:lstStyle>
          <a:p>
            <a:pPr lvl="0"/>
            <a:r>
              <a:rPr lang="en-US" dirty="0" smtClean="0"/>
              <a:t>General Manager</a:t>
            </a:r>
          </a:p>
        </p:txBody>
      </p:sp>
      <p:sp>
        <p:nvSpPr>
          <p:cNvPr id="39" name="Text Placeholder 17"/>
          <p:cNvSpPr>
            <a:spLocks noGrp="1"/>
          </p:cNvSpPr>
          <p:nvPr>
            <p:ph type="body" sz="quarter" idx="31" hasCustomPrompt="1"/>
          </p:nvPr>
        </p:nvSpPr>
        <p:spPr>
          <a:xfrm>
            <a:off x="8722087" y="4749510"/>
            <a:ext cx="792689" cy="268057"/>
          </a:xfrm>
        </p:spPr>
        <p:txBody>
          <a:bodyPr lIns="0" tIns="0" rIns="0" bIns="0" anchor="b">
            <a:normAutofit/>
          </a:bodyPr>
          <a:lstStyle>
            <a:lvl1pPr marL="0" indent="0">
              <a:lnSpc>
                <a:spcPts val="1700"/>
              </a:lnSpc>
              <a:buNone/>
              <a:defRPr sz="1050">
                <a:solidFill>
                  <a:schemeClr val="accent6"/>
                </a:solidFill>
              </a:defRPr>
            </a:lvl1pPr>
          </a:lstStyle>
          <a:p>
            <a:pPr lvl="0"/>
            <a:r>
              <a:rPr lang="en-US" dirty="0" smtClean="0"/>
              <a:t>Mr. Alexa</a:t>
            </a:r>
          </a:p>
        </p:txBody>
      </p:sp>
      <p:sp>
        <p:nvSpPr>
          <p:cNvPr id="40" name="Text Placeholder 17"/>
          <p:cNvSpPr>
            <a:spLocks noGrp="1"/>
          </p:cNvSpPr>
          <p:nvPr>
            <p:ph type="body" sz="quarter" idx="32" hasCustomPrompt="1"/>
          </p:nvPr>
        </p:nvSpPr>
        <p:spPr>
          <a:xfrm>
            <a:off x="8722087" y="4965650"/>
            <a:ext cx="1640414" cy="268057"/>
          </a:xfrm>
        </p:spPr>
        <p:txBody>
          <a:bodyPr lIns="0" tIns="0" rIns="0" bIns="0">
            <a:normAutofit/>
          </a:bodyPr>
          <a:lstStyle>
            <a:lvl1pPr marL="0" indent="0">
              <a:lnSpc>
                <a:spcPts val="1700"/>
              </a:lnSpc>
              <a:buNone/>
              <a:defRPr sz="800">
                <a:solidFill>
                  <a:schemeClr val="accent6"/>
                </a:solidFill>
              </a:defRPr>
            </a:lvl1pPr>
          </a:lstStyle>
          <a:p>
            <a:pPr lvl="0"/>
            <a:r>
              <a:rPr lang="en-US" dirty="0" smtClean="0"/>
              <a:t>General Manager</a:t>
            </a:r>
          </a:p>
        </p:txBody>
      </p:sp>
      <p:sp>
        <p:nvSpPr>
          <p:cNvPr id="41" name="Text Placeholder 17"/>
          <p:cNvSpPr>
            <a:spLocks noGrp="1"/>
          </p:cNvSpPr>
          <p:nvPr>
            <p:ph type="body" sz="quarter" idx="33" hasCustomPrompt="1"/>
          </p:nvPr>
        </p:nvSpPr>
        <p:spPr>
          <a:xfrm>
            <a:off x="6335382" y="4749510"/>
            <a:ext cx="792689" cy="268057"/>
          </a:xfrm>
        </p:spPr>
        <p:txBody>
          <a:bodyPr lIns="0" tIns="0" rIns="0" bIns="0" anchor="b">
            <a:normAutofit/>
          </a:bodyPr>
          <a:lstStyle>
            <a:lvl1pPr marL="0" indent="0">
              <a:lnSpc>
                <a:spcPts val="1700"/>
              </a:lnSpc>
              <a:buNone/>
              <a:defRPr sz="1050">
                <a:solidFill>
                  <a:schemeClr val="accent6"/>
                </a:solidFill>
              </a:defRPr>
            </a:lvl1pPr>
          </a:lstStyle>
          <a:p>
            <a:pPr lvl="0"/>
            <a:r>
              <a:rPr lang="en-US" dirty="0" smtClean="0"/>
              <a:t>Mr. Alexa</a:t>
            </a:r>
          </a:p>
        </p:txBody>
      </p:sp>
      <p:sp>
        <p:nvSpPr>
          <p:cNvPr id="42" name="Text Placeholder 17"/>
          <p:cNvSpPr>
            <a:spLocks noGrp="1"/>
          </p:cNvSpPr>
          <p:nvPr>
            <p:ph type="body" sz="quarter" idx="34" hasCustomPrompt="1"/>
          </p:nvPr>
        </p:nvSpPr>
        <p:spPr>
          <a:xfrm>
            <a:off x="6335382" y="4965650"/>
            <a:ext cx="1343956" cy="268057"/>
          </a:xfrm>
        </p:spPr>
        <p:txBody>
          <a:bodyPr lIns="0" tIns="0" rIns="0" bIns="0">
            <a:normAutofit/>
          </a:bodyPr>
          <a:lstStyle>
            <a:lvl1pPr marL="0" indent="0">
              <a:lnSpc>
                <a:spcPts val="1700"/>
              </a:lnSpc>
              <a:buNone/>
              <a:defRPr sz="800">
                <a:solidFill>
                  <a:schemeClr val="accent6"/>
                </a:solidFill>
              </a:defRPr>
            </a:lvl1pPr>
          </a:lstStyle>
          <a:p>
            <a:pPr lvl="0"/>
            <a:r>
              <a:rPr lang="en-US" dirty="0" smtClean="0"/>
              <a:t>General Manager</a:t>
            </a:r>
          </a:p>
        </p:txBody>
      </p:sp>
      <p:sp>
        <p:nvSpPr>
          <p:cNvPr id="43" name="Text Placeholder 17"/>
          <p:cNvSpPr>
            <a:spLocks noGrp="1"/>
          </p:cNvSpPr>
          <p:nvPr>
            <p:ph type="body" sz="quarter" idx="35" hasCustomPrompt="1"/>
          </p:nvPr>
        </p:nvSpPr>
        <p:spPr>
          <a:xfrm>
            <a:off x="3091397" y="4749510"/>
            <a:ext cx="792689" cy="268057"/>
          </a:xfrm>
        </p:spPr>
        <p:txBody>
          <a:bodyPr lIns="0" tIns="0" rIns="0" bIns="0" anchor="b">
            <a:normAutofit/>
          </a:bodyPr>
          <a:lstStyle>
            <a:lvl1pPr marL="0" indent="0">
              <a:lnSpc>
                <a:spcPts val="1700"/>
              </a:lnSpc>
              <a:buNone/>
              <a:defRPr sz="1050">
                <a:solidFill>
                  <a:schemeClr val="accent6"/>
                </a:solidFill>
              </a:defRPr>
            </a:lvl1pPr>
          </a:lstStyle>
          <a:p>
            <a:pPr lvl="0"/>
            <a:r>
              <a:rPr lang="en-US" dirty="0" smtClean="0"/>
              <a:t>Mr. Alexa</a:t>
            </a:r>
          </a:p>
        </p:txBody>
      </p:sp>
      <p:sp>
        <p:nvSpPr>
          <p:cNvPr id="44" name="Text Placeholder 17"/>
          <p:cNvSpPr>
            <a:spLocks noGrp="1"/>
          </p:cNvSpPr>
          <p:nvPr>
            <p:ph type="body" sz="quarter" idx="36" hasCustomPrompt="1"/>
          </p:nvPr>
        </p:nvSpPr>
        <p:spPr>
          <a:xfrm>
            <a:off x="3091397" y="4965650"/>
            <a:ext cx="1640414" cy="268057"/>
          </a:xfrm>
        </p:spPr>
        <p:txBody>
          <a:bodyPr lIns="0" tIns="0" rIns="0" bIns="0">
            <a:normAutofit/>
          </a:bodyPr>
          <a:lstStyle>
            <a:lvl1pPr marL="0" indent="0">
              <a:lnSpc>
                <a:spcPts val="1700"/>
              </a:lnSpc>
              <a:buNone/>
              <a:defRPr sz="800">
                <a:solidFill>
                  <a:schemeClr val="accent6"/>
                </a:solidFill>
              </a:defRPr>
            </a:lvl1pPr>
          </a:lstStyle>
          <a:p>
            <a:pPr lvl="0"/>
            <a:r>
              <a:rPr lang="en-US" dirty="0" smtClean="0"/>
              <a:t>General Manager</a:t>
            </a:r>
          </a:p>
        </p:txBody>
      </p:sp>
    </p:spTree>
    <p:extLst>
      <p:ext uri="{BB962C8B-B14F-4D97-AF65-F5344CB8AC3E}">
        <p14:creationId xmlns:p14="http://schemas.microsoft.com/office/powerpoint/2010/main" val="244903239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animEffect transition="in" filter="fade">
                                      <p:cBhvr>
                                        <p:cTn id="17" dur="500"/>
                                        <p:tgtEl>
                                          <p:spTgt spid="2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dissolve">
                                      <p:cBhvr>
                                        <p:cTn id="25" dur="500"/>
                                        <p:tgtEl>
                                          <p:spTgt spid="18">
                                            <p:txEl>
                                              <p:pRg st="0" end="0"/>
                                            </p:txEl>
                                          </p:spTgt>
                                        </p:tgtEl>
                                      </p:cBhvr>
                                    </p:animEffect>
                                  </p:childTnLst>
                                </p:cTn>
                              </p:par>
                            </p:childTnLst>
                          </p:cTn>
                        </p:par>
                        <p:par>
                          <p:cTn id="26" fill="hold">
                            <p:stCondLst>
                              <p:cond delay="2500"/>
                            </p:stCondLst>
                            <p:childTnLst>
                              <p:par>
                                <p:cTn id="27" presetID="9" presetClass="entr" presetSubtype="0" fill="hold" grpId="0" nodeType="after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dissolve">
                                      <p:cBhvr>
                                        <p:cTn id="29" dur="500"/>
                                        <p:tgtEl>
                                          <p:spTgt spid="34">
                                            <p:txEl>
                                              <p:pRg st="0" end="0"/>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up)">
                                      <p:cBhvr>
                                        <p:cTn id="33" dur="500"/>
                                        <p:tgtEl>
                                          <p:spTgt spid="28"/>
                                        </p:tgtEl>
                                      </p:cBhvr>
                                    </p:animEffect>
                                  </p:childTnLst>
                                </p:cTn>
                              </p:par>
                            </p:childTnLst>
                          </p:cTn>
                        </p:par>
                        <p:par>
                          <p:cTn id="34" fill="hold">
                            <p:stCondLst>
                              <p:cond delay="3500"/>
                            </p:stCondLst>
                            <p:childTnLst>
                              <p:par>
                                <p:cTn id="35" presetID="22" presetClass="entr" presetSubtype="2"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right)">
                                      <p:cBhvr>
                                        <p:cTn id="37" dur="500"/>
                                        <p:tgtEl>
                                          <p:spTgt spid="14"/>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par>
                          <p:cTn id="42" fill="hold">
                            <p:stCondLst>
                              <p:cond delay="4500"/>
                            </p:stCondLst>
                            <p:childTnLst>
                              <p:par>
                                <p:cTn id="43" presetID="53" presetClass="entr" presetSubtype="16"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p:cTn id="45" dur="500" fill="hold"/>
                                        <p:tgtEl>
                                          <p:spTgt spid="29"/>
                                        </p:tgtEl>
                                        <p:attrNameLst>
                                          <p:attrName>ppt_w</p:attrName>
                                        </p:attrNameLst>
                                      </p:cBhvr>
                                      <p:tavLst>
                                        <p:tav tm="0">
                                          <p:val>
                                            <p:fltVal val="0"/>
                                          </p:val>
                                        </p:tav>
                                        <p:tav tm="100000">
                                          <p:val>
                                            <p:strVal val="#ppt_w"/>
                                          </p:val>
                                        </p:tav>
                                      </p:tavLst>
                                    </p:anim>
                                    <p:anim calcmode="lin" valueType="num">
                                      <p:cBhvr>
                                        <p:cTn id="46" dur="500" fill="hold"/>
                                        <p:tgtEl>
                                          <p:spTgt spid="29"/>
                                        </p:tgtEl>
                                        <p:attrNameLst>
                                          <p:attrName>ppt_h</p:attrName>
                                        </p:attrNameLst>
                                      </p:cBhvr>
                                      <p:tavLst>
                                        <p:tav tm="0">
                                          <p:val>
                                            <p:fltVal val="0"/>
                                          </p:val>
                                        </p:tav>
                                        <p:tav tm="100000">
                                          <p:val>
                                            <p:strVal val="#ppt_h"/>
                                          </p:val>
                                        </p:tav>
                                      </p:tavLst>
                                    </p:anim>
                                    <p:animEffect transition="in" filter="fade">
                                      <p:cBhvr>
                                        <p:cTn id="47" dur="500"/>
                                        <p:tgtEl>
                                          <p:spTgt spid="2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childTnLst>
                          </p:cTn>
                        </p:par>
                        <p:par>
                          <p:cTn id="52" fill="hold">
                            <p:stCondLst>
                              <p:cond delay="5500"/>
                            </p:stCondLst>
                            <p:childTnLst>
                              <p:par>
                                <p:cTn id="53" presetID="9" presetClass="entr" presetSubtype="0" fill="hold" grpId="0" nodeType="afterEffect">
                                  <p:stCondLst>
                                    <p:cond delay="0"/>
                                  </p:stCondLst>
                                  <p:childTnLst>
                                    <p:set>
                                      <p:cBhvr>
                                        <p:cTn id="54" dur="1" fill="hold">
                                          <p:stCondLst>
                                            <p:cond delay="0"/>
                                          </p:stCondLst>
                                        </p:cTn>
                                        <p:tgtEl>
                                          <p:spTgt spid="35">
                                            <p:txEl>
                                              <p:pRg st="0" end="0"/>
                                            </p:txEl>
                                          </p:spTgt>
                                        </p:tgtEl>
                                        <p:attrNameLst>
                                          <p:attrName>style.visibility</p:attrName>
                                        </p:attrNameLst>
                                      </p:cBhvr>
                                      <p:to>
                                        <p:strVal val="visible"/>
                                      </p:to>
                                    </p:set>
                                    <p:animEffect transition="in" filter="dissolve">
                                      <p:cBhvr>
                                        <p:cTn id="55" dur="500"/>
                                        <p:tgtEl>
                                          <p:spTgt spid="35">
                                            <p:txEl>
                                              <p:pRg st="0" end="0"/>
                                            </p:txEl>
                                          </p:spTgt>
                                        </p:tgtEl>
                                      </p:cBhvr>
                                    </p:animEffect>
                                  </p:childTnLst>
                                </p:cTn>
                              </p:par>
                            </p:childTnLst>
                          </p:cTn>
                        </p:par>
                        <p:par>
                          <p:cTn id="56" fill="hold">
                            <p:stCondLst>
                              <p:cond delay="6000"/>
                            </p:stCondLst>
                            <p:childTnLst>
                              <p:par>
                                <p:cTn id="57" presetID="9" presetClass="entr" presetSubtype="0" fill="hold" grpId="0" nodeType="afterEffect">
                                  <p:stCondLst>
                                    <p:cond delay="0"/>
                                  </p:stCondLst>
                                  <p:childTnLst>
                                    <p:set>
                                      <p:cBhvr>
                                        <p:cTn id="58" dur="1" fill="hold">
                                          <p:stCondLst>
                                            <p:cond delay="0"/>
                                          </p:stCondLst>
                                        </p:cTn>
                                        <p:tgtEl>
                                          <p:spTgt spid="36">
                                            <p:txEl>
                                              <p:pRg st="0" end="0"/>
                                            </p:txEl>
                                          </p:spTgt>
                                        </p:tgtEl>
                                        <p:attrNameLst>
                                          <p:attrName>style.visibility</p:attrName>
                                        </p:attrNameLst>
                                      </p:cBhvr>
                                      <p:to>
                                        <p:strVal val="visible"/>
                                      </p:to>
                                    </p:set>
                                    <p:animEffect transition="in" filter="dissolve">
                                      <p:cBhvr>
                                        <p:cTn id="59" dur="500"/>
                                        <p:tgtEl>
                                          <p:spTgt spid="36">
                                            <p:txEl>
                                              <p:pRg st="0" end="0"/>
                                            </p:txEl>
                                          </p:spTgt>
                                        </p:tgtEl>
                                      </p:cBhvr>
                                    </p:animEffect>
                                  </p:childTnLst>
                                </p:cTn>
                              </p:par>
                            </p:childTnLst>
                          </p:cTn>
                        </p:par>
                        <p:par>
                          <p:cTn id="60" fill="hold">
                            <p:stCondLst>
                              <p:cond delay="6500"/>
                            </p:stCondLst>
                            <p:childTnLst>
                              <p:par>
                                <p:cTn id="61" presetID="22" presetClass="entr" presetSubtype="8"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par>
                          <p:cTn id="64" fill="hold">
                            <p:stCondLst>
                              <p:cond delay="7000"/>
                            </p:stCondLst>
                            <p:childTnLst>
                              <p:par>
                                <p:cTn id="65" presetID="22" presetClass="entr" presetSubtype="1"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up)">
                                      <p:cBhvr>
                                        <p:cTn id="67" dur="500"/>
                                        <p:tgtEl>
                                          <p:spTgt spid="19"/>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p:cTn id="71" dur="500" fill="hold"/>
                                        <p:tgtEl>
                                          <p:spTgt spid="30"/>
                                        </p:tgtEl>
                                        <p:attrNameLst>
                                          <p:attrName>ppt_w</p:attrName>
                                        </p:attrNameLst>
                                      </p:cBhvr>
                                      <p:tavLst>
                                        <p:tav tm="0">
                                          <p:val>
                                            <p:fltVal val="0"/>
                                          </p:val>
                                        </p:tav>
                                        <p:tav tm="100000">
                                          <p:val>
                                            <p:strVal val="#ppt_w"/>
                                          </p:val>
                                        </p:tav>
                                      </p:tavLst>
                                    </p:anim>
                                    <p:anim calcmode="lin" valueType="num">
                                      <p:cBhvr>
                                        <p:cTn id="72" dur="500" fill="hold"/>
                                        <p:tgtEl>
                                          <p:spTgt spid="30"/>
                                        </p:tgtEl>
                                        <p:attrNameLst>
                                          <p:attrName>ppt_h</p:attrName>
                                        </p:attrNameLst>
                                      </p:cBhvr>
                                      <p:tavLst>
                                        <p:tav tm="0">
                                          <p:val>
                                            <p:fltVal val="0"/>
                                          </p:val>
                                        </p:tav>
                                        <p:tav tm="100000">
                                          <p:val>
                                            <p:strVal val="#ppt_h"/>
                                          </p:val>
                                        </p:tav>
                                      </p:tavLst>
                                    </p:anim>
                                    <p:animEffect transition="in" filter="fade">
                                      <p:cBhvr>
                                        <p:cTn id="73" dur="500"/>
                                        <p:tgtEl>
                                          <p:spTgt spid="30"/>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childTnLst>
                          </p:cTn>
                        </p:par>
                        <p:par>
                          <p:cTn id="78" fill="hold">
                            <p:stCondLst>
                              <p:cond delay="8500"/>
                            </p:stCondLst>
                            <p:childTnLst>
                              <p:par>
                                <p:cTn id="79" presetID="9" presetClass="entr" presetSubtype="0" fill="hold" grpId="0" nodeType="afterEffect">
                                  <p:stCondLst>
                                    <p:cond delay="0"/>
                                  </p:stCondLst>
                                  <p:childTnLst>
                                    <p:set>
                                      <p:cBhvr>
                                        <p:cTn id="80" dur="1" fill="hold">
                                          <p:stCondLst>
                                            <p:cond delay="0"/>
                                          </p:stCondLst>
                                        </p:cTn>
                                        <p:tgtEl>
                                          <p:spTgt spid="37">
                                            <p:txEl>
                                              <p:pRg st="0" end="0"/>
                                            </p:txEl>
                                          </p:spTgt>
                                        </p:tgtEl>
                                        <p:attrNameLst>
                                          <p:attrName>style.visibility</p:attrName>
                                        </p:attrNameLst>
                                      </p:cBhvr>
                                      <p:to>
                                        <p:strVal val="visible"/>
                                      </p:to>
                                    </p:set>
                                    <p:animEffect transition="in" filter="dissolve">
                                      <p:cBhvr>
                                        <p:cTn id="81" dur="500"/>
                                        <p:tgtEl>
                                          <p:spTgt spid="37">
                                            <p:txEl>
                                              <p:pRg st="0" end="0"/>
                                            </p:txEl>
                                          </p:spTgt>
                                        </p:tgtEl>
                                      </p:cBhvr>
                                    </p:animEffect>
                                  </p:childTnLst>
                                </p:cTn>
                              </p:par>
                            </p:childTnLst>
                          </p:cTn>
                        </p:par>
                        <p:par>
                          <p:cTn id="82" fill="hold">
                            <p:stCondLst>
                              <p:cond delay="9000"/>
                            </p:stCondLst>
                            <p:childTnLst>
                              <p:par>
                                <p:cTn id="83" presetID="9" presetClass="entr" presetSubtype="0" fill="hold" grpId="0" nodeType="afterEffect">
                                  <p:stCondLst>
                                    <p:cond delay="0"/>
                                  </p:stCondLst>
                                  <p:childTnLst>
                                    <p:set>
                                      <p:cBhvr>
                                        <p:cTn id="84" dur="1" fill="hold">
                                          <p:stCondLst>
                                            <p:cond delay="0"/>
                                          </p:stCondLst>
                                        </p:cTn>
                                        <p:tgtEl>
                                          <p:spTgt spid="38">
                                            <p:txEl>
                                              <p:pRg st="0" end="0"/>
                                            </p:txEl>
                                          </p:spTgt>
                                        </p:tgtEl>
                                        <p:attrNameLst>
                                          <p:attrName>style.visibility</p:attrName>
                                        </p:attrNameLst>
                                      </p:cBhvr>
                                      <p:to>
                                        <p:strVal val="visible"/>
                                      </p:to>
                                    </p:set>
                                    <p:animEffect transition="in" filter="dissolve">
                                      <p:cBhvr>
                                        <p:cTn id="85" dur="500"/>
                                        <p:tgtEl>
                                          <p:spTgt spid="38">
                                            <p:txEl>
                                              <p:pRg st="0" end="0"/>
                                            </p:txEl>
                                          </p:spTgt>
                                        </p:tgtEl>
                                      </p:cBhvr>
                                    </p:animEffect>
                                  </p:childTnLst>
                                </p:cTn>
                              </p:par>
                            </p:childTnLst>
                          </p:cTn>
                        </p:par>
                        <p:par>
                          <p:cTn id="86" fill="hold">
                            <p:stCondLst>
                              <p:cond delay="9500"/>
                            </p:stCondLst>
                            <p:childTnLst>
                              <p:par>
                                <p:cTn id="87" presetID="22" presetClass="entr" presetSubtype="1" fill="hold" grpId="0"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wipe(up)">
                                      <p:cBhvr>
                                        <p:cTn id="89" dur="500"/>
                                        <p:tgtEl>
                                          <p:spTgt spid="12"/>
                                        </p:tgtEl>
                                      </p:cBhvr>
                                    </p:animEffect>
                                  </p:childTnLst>
                                </p:cTn>
                              </p:par>
                            </p:childTnLst>
                          </p:cTn>
                        </p:par>
                        <p:par>
                          <p:cTn id="90" fill="hold">
                            <p:stCondLst>
                              <p:cond delay="10000"/>
                            </p:stCondLst>
                            <p:childTnLst>
                              <p:par>
                                <p:cTn id="91" presetID="22" presetClass="entr" presetSubtype="2"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wipe(right)">
                                      <p:cBhvr>
                                        <p:cTn id="93" dur="500"/>
                                        <p:tgtEl>
                                          <p:spTgt spid="20"/>
                                        </p:tgtEl>
                                      </p:cBhvr>
                                    </p:animEffect>
                                  </p:childTnLst>
                                </p:cTn>
                              </p:par>
                            </p:childTnLst>
                          </p:cTn>
                        </p:par>
                        <p:par>
                          <p:cTn id="94" fill="hold">
                            <p:stCondLst>
                              <p:cond delay="10500"/>
                            </p:stCondLst>
                            <p:childTnLst>
                              <p:par>
                                <p:cTn id="95" presetID="22" presetClass="entr" presetSubtype="1" fill="hold" grpId="0" nodeType="after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up)">
                                      <p:cBhvr>
                                        <p:cTn id="97" dur="500"/>
                                        <p:tgtEl>
                                          <p:spTgt spid="22"/>
                                        </p:tgtEl>
                                      </p:cBhvr>
                                    </p:animEffect>
                                  </p:childTnLst>
                                </p:cTn>
                              </p:par>
                            </p:childTnLst>
                          </p:cTn>
                        </p:par>
                        <p:par>
                          <p:cTn id="98" fill="hold">
                            <p:stCondLst>
                              <p:cond delay="11000"/>
                            </p:stCondLst>
                            <p:childTnLst>
                              <p:par>
                                <p:cTn id="99" presetID="53" presetClass="entr" presetSubtype="16" fill="hold" grpId="0" nodeType="afterEffect">
                                  <p:stCondLst>
                                    <p:cond delay="0"/>
                                  </p:stCondLst>
                                  <p:childTnLst>
                                    <p:set>
                                      <p:cBhvr>
                                        <p:cTn id="100" dur="1" fill="hold">
                                          <p:stCondLst>
                                            <p:cond delay="0"/>
                                          </p:stCondLst>
                                        </p:cTn>
                                        <p:tgtEl>
                                          <p:spTgt spid="33"/>
                                        </p:tgtEl>
                                        <p:attrNameLst>
                                          <p:attrName>style.visibility</p:attrName>
                                        </p:attrNameLst>
                                      </p:cBhvr>
                                      <p:to>
                                        <p:strVal val="visible"/>
                                      </p:to>
                                    </p:set>
                                    <p:anim calcmode="lin" valueType="num">
                                      <p:cBhvr>
                                        <p:cTn id="101" dur="500" fill="hold"/>
                                        <p:tgtEl>
                                          <p:spTgt spid="33"/>
                                        </p:tgtEl>
                                        <p:attrNameLst>
                                          <p:attrName>ppt_w</p:attrName>
                                        </p:attrNameLst>
                                      </p:cBhvr>
                                      <p:tavLst>
                                        <p:tav tm="0">
                                          <p:val>
                                            <p:fltVal val="0"/>
                                          </p:val>
                                        </p:tav>
                                        <p:tav tm="100000">
                                          <p:val>
                                            <p:strVal val="#ppt_w"/>
                                          </p:val>
                                        </p:tav>
                                      </p:tavLst>
                                    </p:anim>
                                    <p:anim calcmode="lin" valueType="num">
                                      <p:cBhvr>
                                        <p:cTn id="102" dur="500" fill="hold"/>
                                        <p:tgtEl>
                                          <p:spTgt spid="33"/>
                                        </p:tgtEl>
                                        <p:attrNameLst>
                                          <p:attrName>ppt_h</p:attrName>
                                        </p:attrNameLst>
                                      </p:cBhvr>
                                      <p:tavLst>
                                        <p:tav tm="0">
                                          <p:val>
                                            <p:fltVal val="0"/>
                                          </p:val>
                                        </p:tav>
                                        <p:tav tm="100000">
                                          <p:val>
                                            <p:strVal val="#ppt_h"/>
                                          </p:val>
                                        </p:tav>
                                      </p:tavLst>
                                    </p:anim>
                                    <p:animEffect transition="in" filter="fade">
                                      <p:cBhvr>
                                        <p:cTn id="103" dur="500"/>
                                        <p:tgtEl>
                                          <p:spTgt spid="33"/>
                                        </p:tgtEl>
                                      </p:cBhvr>
                                    </p:animEffect>
                                  </p:childTnLst>
                                </p:cTn>
                              </p:par>
                            </p:childTnLst>
                          </p:cTn>
                        </p:par>
                        <p:par>
                          <p:cTn id="104" fill="hold">
                            <p:stCondLst>
                              <p:cond delay="11500"/>
                            </p:stCondLst>
                            <p:childTnLst>
                              <p:par>
                                <p:cTn id="105" presetID="10" presetClass="entr" presetSubtype="0" fill="hold" grpId="0" nodeType="after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500"/>
                                        <p:tgtEl>
                                          <p:spTgt spid="49"/>
                                        </p:tgtEl>
                                      </p:cBhvr>
                                    </p:animEffect>
                                  </p:childTnLst>
                                </p:cTn>
                              </p:par>
                            </p:childTnLst>
                          </p:cTn>
                        </p:par>
                        <p:par>
                          <p:cTn id="108" fill="hold">
                            <p:stCondLst>
                              <p:cond delay="12000"/>
                            </p:stCondLst>
                            <p:childTnLst>
                              <p:par>
                                <p:cTn id="109" presetID="9" presetClass="entr" presetSubtype="0" fill="hold" grpId="0" nodeType="afterEffect">
                                  <p:stCondLst>
                                    <p:cond delay="0"/>
                                  </p:stCondLst>
                                  <p:childTnLst>
                                    <p:set>
                                      <p:cBhvr>
                                        <p:cTn id="110" dur="1" fill="hold">
                                          <p:stCondLst>
                                            <p:cond delay="0"/>
                                          </p:stCondLst>
                                        </p:cTn>
                                        <p:tgtEl>
                                          <p:spTgt spid="43">
                                            <p:txEl>
                                              <p:pRg st="0" end="0"/>
                                            </p:txEl>
                                          </p:spTgt>
                                        </p:tgtEl>
                                        <p:attrNameLst>
                                          <p:attrName>style.visibility</p:attrName>
                                        </p:attrNameLst>
                                      </p:cBhvr>
                                      <p:to>
                                        <p:strVal val="visible"/>
                                      </p:to>
                                    </p:set>
                                    <p:animEffect transition="in" filter="dissolve">
                                      <p:cBhvr>
                                        <p:cTn id="111" dur="500"/>
                                        <p:tgtEl>
                                          <p:spTgt spid="43">
                                            <p:txEl>
                                              <p:pRg st="0" end="0"/>
                                            </p:txEl>
                                          </p:spTgt>
                                        </p:tgtEl>
                                      </p:cBhvr>
                                    </p:animEffect>
                                  </p:childTnLst>
                                </p:cTn>
                              </p:par>
                            </p:childTnLst>
                          </p:cTn>
                        </p:par>
                        <p:par>
                          <p:cTn id="112" fill="hold">
                            <p:stCondLst>
                              <p:cond delay="12500"/>
                            </p:stCondLst>
                            <p:childTnLst>
                              <p:par>
                                <p:cTn id="113" presetID="9" presetClass="entr" presetSubtype="0" fill="hold" grpId="0" nodeType="afterEffect">
                                  <p:stCondLst>
                                    <p:cond delay="0"/>
                                  </p:stCondLst>
                                  <p:childTnLst>
                                    <p:set>
                                      <p:cBhvr>
                                        <p:cTn id="114" dur="1" fill="hold">
                                          <p:stCondLst>
                                            <p:cond delay="0"/>
                                          </p:stCondLst>
                                        </p:cTn>
                                        <p:tgtEl>
                                          <p:spTgt spid="44">
                                            <p:txEl>
                                              <p:pRg st="0" end="0"/>
                                            </p:txEl>
                                          </p:spTgt>
                                        </p:tgtEl>
                                        <p:attrNameLst>
                                          <p:attrName>style.visibility</p:attrName>
                                        </p:attrNameLst>
                                      </p:cBhvr>
                                      <p:to>
                                        <p:strVal val="visible"/>
                                      </p:to>
                                    </p:set>
                                    <p:animEffect transition="in" filter="dissolve">
                                      <p:cBhvr>
                                        <p:cTn id="115" dur="500"/>
                                        <p:tgtEl>
                                          <p:spTgt spid="44">
                                            <p:txEl>
                                              <p:pRg st="0" end="0"/>
                                            </p:txEl>
                                          </p:spTgt>
                                        </p:tgtEl>
                                      </p:cBhvr>
                                    </p:animEffect>
                                  </p:childTnLst>
                                </p:cTn>
                              </p:par>
                            </p:childTnLst>
                          </p:cTn>
                        </p:par>
                        <p:par>
                          <p:cTn id="116" fill="hold">
                            <p:stCondLst>
                              <p:cond delay="13000"/>
                            </p:stCondLst>
                            <p:childTnLst>
                              <p:par>
                                <p:cTn id="117" presetID="22" presetClass="entr" presetSubtype="8" fill="hold" grpId="0" nodeType="afterEffect">
                                  <p:stCondLst>
                                    <p:cond delay="0"/>
                                  </p:stCondLst>
                                  <p:childTnLst>
                                    <p:set>
                                      <p:cBhvr>
                                        <p:cTn id="118" dur="1" fill="hold">
                                          <p:stCondLst>
                                            <p:cond delay="0"/>
                                          </p:stCondLst>
                                        </p:cTn>
                                        <p:tgtEl>
                                          <p:spTgt spid="24"/>
                                        </p:tgtEl>
                                        <p:attrNameLst>
                                          <p:attrName>style.visibility</p:attrName>
                                        </p:attrNameLst>
                                      </p:cBhvr>
                                      <p:to>
                                        <p:strVal val="visible"/>
                                      </p:to>
                                    </p:set>
                                    <p:animEffect transition="in" filter="wipe(left)">
                                      <p:cBhvr>
                                        <p:cTn id="119" dur="500"/>
                                        <p:tgtEl>
                                          <p:spTgt spid="24"/>
                                        </p:tgtEl>
                                      </p:cBhvr>
                                    </p:animEffect>
                                  </p:childTnLst>
                                </p:cTn>
                              </p:par>
                            </p:childTnLst>
                          </p:cTn>
                        </p:par>
                        <p:par>
                          <p:cTn id="120" fill="hold">
                            <p:stCondLst>
                              <p:cond delay="13500"/>
                            </p:stCondLst>
                            <p:childTnLst>
                              <p:par>
                                <p:cTn id="121" presetID="22" presetClass="entr" presetSubtype="1" fill="hold" grpId="0" nodeType="after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wipe(up)">
                                      <p:cBhvr>
                                        <p:cTn id="123" dur="500"/>
                                        <p:tgtEl>
                                          <p:spTgt spid="25"/>
                                        </p:tgtEl>
                                      </p:cBhvr>
                                    </p:animEffect>
                                  </p:childTnLst>
                                </p:cTn>
                              </p:par>
                            </p:childTnLst>
                          </p:cTn>
                        </p:par>
                        <p:par>
                          <p:cTn id="124" fill="hold">
                            <p:stCondLst>
                              <p:cond delay="14000"/>
                            </p:stCondLst>
                            <p:childTnLst>
                              <p:par>
                                <p:cTn id="125" presetID="53" presetClass="entr" presetSubtype="16" fill="hold" grpId="0" nodeType="after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p:cTn id="127" dur="500" fill="hold"/>
                                        <p:tgtEl>
                                          <p:spTgt spid="32"/>
                                        </p:tgtEl>
                                        <p:attrNameLst>
                                          <p:attrName>ppt_w</p:attrName>
                                        </p:attrNameLst>
                                      </p:cBhvr>
                                      <p:tavLst>
                                        <p:tav tm="0">
                                          <p:val>
                                            <p:fltVal val="0"/>
                                          </p:val>
                                        </p:tav>
                                        <p:tav tm="100000">
                                          <p:val>
                                            <p:strVal val="#ppt_w"/>
                                          </p:val>
                                        </p:tav>
                                      </p:tavLst>
                                    </p:anim>
                                    <p:anim calcmode="lin" valueType="num">
                                      <p:cBhvr>
                                        <p:cTn id="128" dur="500" fill="hold"/>
                                        <p:tgtEl>
                                          <p:spTgt spid="32"/>
                                        </p:tgtEl>
                                        <p:attrNameLst>
                                          <p:attrName>ppt_h</p:attrName>
                                        </p:attrNameLst>
                                      </p:cBhvr>
                                      <p:tavLst>
                                        <p:tav tm="0">
                                          <p:val>
                                            <p:fltVal val="0"/>
                                          </p:val>
                                        </p:tav>
                                        <p:tav tm="100000">
                                          <p:val>
                                            <p:strVal val="#ppt_h"/>
                                          </p:val>
                                        </p:tav>
                                      </p:tavLst>
                                    </p:anim>
                                    <p:animEffect transition="in" filter="fade">
                                      <p:cBhvr>
                                        <p:cTn id="129" dur="500"/>
                                        <p:tgtEl>
                                          <p:spTgt spid="32"/>
                                        </p:tgtEl>
                                      </p:cBhvr>
                                    </p:animEffect>
                                  </p:childTnLst>
                                </p:cTn>
                              </p:par>
                            </p:childTnLst>
                          </p:cTn>
                        </p:par>
                        <p:par>
                          <p:cTn id="130" fill="hold">
                            <p:stCondLst>
                              <p:cond delay="14500"/>
                            </p:stCondLst>
                            <p:childTnLst>
                              <p:par>
                                <p:cTn id="131" presetID="10" presetClass="entr" presetSubtype="0" fill="hold" grpId="0" nodeType="after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childTnLst>
                          </p:cTn>
                        </p:par>
                        <p:par>
                          <p:cTn id="134" fill="hold">
                            <p:stCondLst>
                              <p:cond delay="15000"/>
                            </p:stCondLst>
                            <p:childTnLst>
                              <p:par>
                                <p:cTn id="135" presetID="9" presetClass="entr" presetSubtype="0" fill="hold" grpId="0" nodeType="after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dissolve">
                                      <p:cBhvr>
                                        <p:cTn id="137" dur="500"/>
                                        <p:tgtEl>
                                          <p:spTgt spid="41">
                                            <p:txEl>
                                              <p:pRg st="0" end="0"/>
                                            </p:txEl>
                                          </p:spTgt>
                                        </p:tgtEl>
                                      </p:cBhvr>
                                    </p:animEffect>
                                  </p:childTnLst>
                                </p:cTn>
                              </p:par>
                            </p:childTnLst>
                          </p:cTn>
                        </p:par>
                        <p:par>
                          <p:cTn id="138" fill="hold">
                            <p:stCondLst>
                              <p:cond delay="15500"/>
                            </p:stCondLst>
                            <p:childTnLst>
                              <p:par>
                                <p:cTn id="139" presetID="9" presetClass="entr" presetSubtype="0" fill="hold" grpId="0" nodeType="after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dissolve">
                                      <p:cBhvr>
                                        <p:cTn id="141" dur="500"/>
                                        <p:tgtEl>
                                          <p:spTgt spid="42">
                                            <p:txEl>
                                              <p:pRg st="0" end="0"/>
                                            </p:txEl>
                                          </p:spTgt>
                                        </p:tgtEl>
                                      </p:cBhvr>
                                    </p:animEffect>
                                  </p:childTnLst>
                                </p:cTn>
                              </p:par>
                            </p:childTnLst>
                          </p:cTn>
                        </p:par>
                        <p:par>
                          <p:cTn id="142" fill="hold">
                            <p:stCondLst>
                              <p:cond delay="16000"/>
                            </p:stCondLst>
                            <p:childTnLst>
                              <p:par>
                                <p:cTn id="143" presetID="22" presetClass="entr" presetSubtype="1" fill="hold" grpId="0" nodeType="afterEffect">
                                  <p:stCondLst>
                                    <p:cond delay="0"/>
                                  </p:stCondLst>
                                  <p:childTnLst>
                                    <p:set>
                                      <p:cBhvr>
                                        <p:cTn id="144" dur="1" fill="hold">
                                          <p:stCondLst>
                                            <p:cond delay="0"/>
                                          </p:stCondLst>
                                        </p:cTn>
                                        <p:tgtEl>
                                          <p:spTgt spid="13"/>
                                        </p:tgtEl>
                                        <p:attrNameLst>
                                          <p:attrName>style.visibility</p:attrName>
                                        </p:attrNameLst>
                                      </p:cBhvr>
                                      <p:to>
                                        <p:strVal val="visible"/>
                                      </p:to>
                                    </p:set>
                                    <p:animEffect transition="in" filter="wipe(up)">
                                      <p:cBhvr>
                                        <p:cTn id="145" dur="500"/>
                                        <p:tgtEl>
                                          <p:spTgt spid="13"/>
                                        </p:tgtEl>
                                      </p:cBhvr>
                                    </p:animEffect>
                                  </p:childTnLst>
                                </p:cTn>
                              </p:par>
                            </p:childTnLst>
                          </p:cTn>
                        </p:par>
                        <p:par>
                          <p:cTn id="146" fill="hold">
                            <p:stCondLst>
                              <p:cond delay="16500"/>
                            </p:stCondLst>
                            <p:childTnLst>
                              <p:par>
                                <p:cTn id="147" presetID="53" presetClass="entr" presetSubtype="16" fill="hold" grpId="0" nodeType="afterEffect">
                                  <p:stCondLst>
                                    <p:cond delay="0"/>
                                  </p:stCondLst>
                                  <p:childTnLst>
                                    <p:set>
                                      <p:cBhvr>
                                        <p:cTn id="148" dur="1" fill="hold">
                                          <p:stCondLst>
                                            <p:cond delay="0"/>
                                          </p:stCondLst>
                                        </p:cTn>
                                        <p:tgtEl>
                                          <p:spTgt spid="31"/>
                                        </p:tgtEl>
                                        <p:attrNameLst>
                                          <p:attrName>style.visibility</p:attrName>
                                        </p:attrNameLst>
                                      </p:cBhvr>
                                      <p:to>
                                        <p:strVal val="visible"/>
                                      </p:to>
                                    </p:set>
                                    <p:anim calcmode="lin" valueType="num">
                                      <p:cBhvr>
                                        <p:cTn id="149" dur="500" fill="hold"/>
                                        <p:tgtEl>
                                          <p:spTgt spid="31"/>
                                        </p:tgtEl>
                                        <p:attrNameLst>
                                          <p:attrName>ppt_w</p:attrName>
                                        </p:attrNameLst>
                                      </p:cBhvr>
                                      <p:tavLst>
                                        <p:tav tm="0">
                                          <p:val>
                                            <p:fltVal val="0"/>
                                          </p:val>
                                        </p:tav>
                                        <p:tav tm="100000">
                                          <p:val>
                                            <p:strVal val="#ppt_w"/>
                                          </p:val>
                                        </p:tav>
                                      </p:tavLst>
                                    </p:anim>
                                    <p:anim calcmode="lin" valueType="num">
                                      <p:cBhvr>
                                        <p:cTn id="150" dur="500" fill="hold"/>
                                        <p:tgtEl>
                                          <p:spTgt spid="31"/>
                                        </p:tgtEl>
                                        <p:attrNameLst>
                                          <p:attrName>ppt_h</p:attrName>
                                        </p:attrNameLst>
                                      </p:cBhvr>
                                      <p:tavLst>
                                        <p:tav tm="0">
                                          <p:val>
                                            <p:fltVal val="0"/>
                                          </p:val>
                                        </p:tav>
                                        <p:tav tm="100000">
                                          <p:val>
                                            <p:strVal val="#ppt_h"/>
                                          </p:val>
                                        </p:tav>
                                      </p:tavLst>
                                    </p:anim>
                                    <p:animEffect transition="in" filter="fade">
                                      <p:cBhvr>
                                        <p:cTn id="151" dur="500"/>
                                        <p:tgtEl>
                                          <p:spTgt spid="31"/>
                                        </p:tgtEl>
                                      </p:cBhvr>
                                    </p:animEffect>
                                  </p:childTnLst>
                                </p:cTn>
                              </p:par>
                            </p:childTnLst>
                          </p:cTn>
                        </p:par>
                        <p:par>
                          <p:cTn id="152" fill="hold">
                            <p:stCondLst>
                              <p:cond delay="17000"/>
                            </p:stCondLst>
                            <p:childTnLst>
                              <p:par>
                                <p:cTn id="153" presetID="10" presetClass="entr" presetSubtype="0" fill="hold" grpId="0" nodeType="afterEffect">
                                  <p:stCondLst>
                                    <p:cond delay="0"/>
                                  </p:stCondLst>
                                  <p:childTnLst>
                                    <p:set>
                                      <p:cBhvr>
                                        <p:cTn id="154" dur="1" fill="hold">
                                          <p:stCondLst>
                                            <p:cond delay="0"/>
                                          </p:stCondLst>
                                        </p:cTn>
                                        <p:tgtEl>
                                          <p:spTgt spid="47"/>
                                        </p:tgtEl>
                                        <p:attrNameLst>
                                          <p:attrName>style.visibility</p:attrName>
                                        </p:attrNameLst>
                                      </p:cBhvr>
                                      <p:to>
                                        <p:strVal val="visible"/>
                                      </p:to>
                                    </p:set>
                                    <p:animEffect transition="in" filter="fade">
                                      <p:cBhvr>
                                        <p:cTn id="155" dur="500"/>
                                        <p:tgtEl>
                                          <p:spTgt spid="47"/>
                                        </p:tgtEl>
                                      </p:cBhvr>
                                    </p:animEffect>
                                  </p:childTnLst>
                                </p:cTn>
                              </p:par>
                            </p:childTnLst>
                          </p:cTn>
                        </p:par>
                        <p:par>
                          <p:cTn id="156" fill="hold">
                            <p:stCondLst>
                              <p:cond delay="17500"/>
                            </p:stCondLst>
                            <p:childTnLst>
                              <p:par>
                                <p:cTn id="157" presetID="9" presetClass="entr" presetSubtype="0" fill="hold" grpId="0" nodeType="afterEffect">
                                  <p:stCondLst>
                                    <p:cond delay="0"/>
                                  </p:stCondLst>
                                  <p:childTnLst>
                                    <p:set>
                                      <p:cBhvr>
                                        <p:cTn id="158" dur="1" fill="hold">
                                          <p:stCondLst>
                                            <p:cond delay="0"/>
                                          </p:stCondLst>
                                        </p:cTn>
                                        <p:tgtEl>
                                          <p:spTgt spid="39">
                                            <p:txEl>
                                              <p:pRg st="0" end="0"/>
                                            </p:txEl>
                                          </p:spTgt>
                                        </p:tgtEl>
                                        <p:attrNameLst>
                                          <p:attrName>style.visibility</p:attrName>
                                        </p:attrNameLst>
                                      </p:cBhvr>
                                      <p:to>
                                        <p:strVal val="visible"/>
                                      </p:to>
                                    </p:set>
                                    <p:animEffect transition="in" filter="dissolve">
                                      <p:cBhvr>
                                        <p:cTn id="159" dur="500"/>
                                        <p:tgtEl>
                                          <p:spTgt spid="39">
                                            <p:txEl>
                                              <p:pRg st="0" end="0"/>
                                            </p:txEl>
                                          </p:spTgt>
                                        </p:tgtEl>
                                      </p:cBhvr>
                                    </p:animEffect>
                                  </p:childTnLst>
                                </p:cTn>
                              </p:par>
                            </p:childTnLst>
                          </p:cTn>
                        </p:par>
                        <p:par>
                          <p:cTn id="160" fill="hold">
                            <p:stCondLst>
                              <p:cond delay="18000"/>
                            </p:stCondLst>
                            <p:childTnLst>
                              <p:par>
                                <p:cTn id="161" presetID="9" presetClass="entr" presetSubtype="0" fill="hold" grpId="0" nodeType="afterEffect">
                                  <p:stCondLst>
                                    <p:cond delay="0"/>
                                  </p:stCondLst>
                                  <p:childTnLst>
                                    <p:set>
                                      <p:cBhvr>
                                        <p:cTn id="162" dur="1" fill="hold">
                                          <p:stCondLst>
                                            <p:cond delay="0"/>
                                          </p:stCondLst>
                                        </p:cTn>
                                        <p:tgtEl>
                                          <p:spTgt spid="40">
                                            <p:txEl>
                                              <p:pRg st="0" end="0"/>
                                            </p:txEl>
                                          </p:spTgt>
                                        </p:tgtEl>
                                        <p:attrNameLst>
                                          <p:attrName>style.visibility</p:attrName>
                                        </p:attrNameLst>
                                      </p:cBhvr>
                                      <p:to>
                                        <p:strVal val="visible"/>
                                      </p:to>
                                    </p:set>
                                    <p:animEffect transition="in" filter="dissolve">
                                      <p:cBhvr>
                                        <p:cTn id="163"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2" grpId="0" animBg="1"/>
      <p:bldP spid="13" grpId="0" animBg="1"/>
      <p:bldP spid="14" grpId="0" animBg="1"/>
      <p:bldP spid="15" grpId="0" animBg="1"/>
      <p:bldP spid="17" grpId="0" animBg="1"/>
      <p:bldP spid="19" grpId="0" animBg="1"/>
      <p:bldP spid="20" grpId="0" animBg="1"/>
      <p:bldP spid="22" grpId="0" animBg="1"/>
      <p:bldP spid="24" grpId="0" animBg="1"/>
      <p:bldP spid="25" grpId="0" animBg="1"/>
      <p:bldP spid="50" grpId="0" animBg="1"/>
      <p:bldP spid="49" grpId="0" animBg="1"/>
      <p:bldP spid="48" grpId="0" animBg="1"/>
      <p:bldP spid="47" grpId="0" animBg="1"/>
      <p:bldP spid="46" grpId="0" animBg="1"/>
      <p:bldP spid="45" grpId="0" animBg="1"/>
      <p:bldP spid="16" grpId="0"/>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27" grpId="0"/>
      <p:bldP spid="29" grpId="0"/>
      <p:bldP spid="30" grpId="0"/>
      <p:bldP spid="31" grpId="0"/>
      <p:bldP spid="32" grpId="0"/>
      <p:bldP spid="33" grpId="0"/>
      <p:bldP spid="34" grpId="0" build="p">
        <p:tmplLst>
          <p:tmpl lvl="1">
            <p:tnLst>
              <p:par>
                <p:cTn presetID="9"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dissolve">
                      <p:cBhvr>
                        <p:cTn dur="500"/>
                        <p:tgtEl>
                          <p:spTgt spid="34"/>
                        </p:tgtEl>
                      </p:cBhvr>
                    </p:animEffect>
                  </p:childTnLst>
                </p:cTn>
              </p:par>
            </p:tnLst>
          </p:tmpl>
        </p:tmplLst>
      </p:bldP>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9"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dissolve">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9"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dissolve">
                      <p:cBhvr>
                        <p:cTn dur="500"/>
                        <p:tgtEl>
                          <p:spTgt spid="42"/>
                        </p:tgtEl>
                      </p:cBhvr>
                    </p:animEffect>
                  </p:childTnLst>
                </p:cTn>
              </p:par>
            </p:tnLst>
          </p:tmpl>
        </p:tmplLst>
      </p:bldP>
      <p:bldP spid="43" grpId="0" build="p">
        <p:tmplLst>
          <p:tmpl lvl="1">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P spid="44" grpId="0" build="p">
        <p:tmplLst>
          <p:tmpl lvl="1">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942847" y="1709989"/>
            <a:ext cx="6258644" cy="408745"/>
          </a:xfrm>
        </p:spPr>
        <p:txBody>
          <a:bodyPr lIns="0" tIns="0" rIns="0" bIns="0">
            <a:normAutofit/>
          </a:bodyPr>
          <a:lstStyle>
            <a:lvl1pPr marL="0" indent="0" algn="ctr">
              <a:buNone/>
              <a:defRPr sz="2400">
                <a:solidFill>
                  <a:schemeClr val="accent1"/>
                </a:solidFill>
                <a:latin typeface="Sinkin Sans 300 Light" pitchFamily="50" charset="0"/>
              </a:defRPr>
            </a:lvl1pPr>
          </a:lstStyle>
          <a:p>
            <a:pPr lvl="0"/>
            <a:r>
              <a:rPr lang="en-GB" dirty="0" smtClean="0"/>
              <a:t>Click to edit Content Heading</a:t>
            </a:r>
          </a:p>
        </p:txBody>
      </p:sp>
      <p:sp>
        <p:nvSpPr>
          <p:cNvPr id="6" name="Text Placeholder 5"/>
          <p:cNvSpPr>
            <a:spLocks noGrp="1"/>
          </p:cNvSpPr>
          <p:nvPr>
            <p:ph type="body" sz="quarter" idx="11" hasCustomPrompt="1"/>
          </p:nvPr>
        </p:nvSpPr>
        <p:spPr>
          <a:xfrm>
            <a:off x="9280071" y="3318539"/>
            <a:ext cx="2256609" cy="281305"/>
          </a:xfrm>
        </p:spPr>
        <p:txBody>
          <a:bodyPr lIns="0" tIns="0" rIns="0" bIns="0">
            <a:normAutofit/>
          </a:bodyPr>
          <a:lstStyle>
            <a:lvl1pPr marL="0" indent="0">
              <a:lnSpc>
                <a:spcPts val="1400"/>
              </a:lnSpc>
              <a:buNone/>
              <a:defRPr sz="950">
                <a:solidFill>
                  <a:schemeClr val="accent6"/>
                </a:solidFill>
                <a:latin typeface="Sinkin Sans 300 Light" pitchFamily="50" charset="0"/>
              </a:defRPr>
            </a:lvl1pPr>
          </a:lstStyle>
          <a:p>
            <a:pPr lvl="0"/>
            <a:r>
              <a:rPr lang="en-US" dirty="0" smtClean="0"/>
              <a:t>Great Testimonials</a:t>
            </a:r>
          </a:p>
        </p:txBody>
      </p:sp>
      <p:sp>
        <p:nvSpPr>
          <p:cNvPr id="27" name="Shape 43"/>
          <p:cNvSpPr/>
          <p:nvPr userDrawn="1"/>
        </p:nvSpPr>
        <p:spPr>
          <a:xfrm>
            <a:off x="5798964" y="763327"/>
            <a:ext cx="616268" cy="679236"/>
          </a:xfrm>
          <a:custGeom>
            <a:avLst/>
            <a:gdLst/>
            <a:ahLst/>
            <a:cxnLst>
              <a:cxn ang="0">
                <a:pos x="wd2" y="hd2"/>
              </a:cxn>
              <a:cxn ang="5400000">
                <a:pos x="wd2" y="hd2"/>
              </a:cxn>
              <a:cxn ang="10800000">
                <a:pos x="wd2" y="hd2"/>
              </a:cxn>
              <a:cxn ang="16200000">
                <a:pos x="wd2" y="hd2"/>
              </a:cxn>
            </a:cxnLst>
            <a:rect l="0" t="0" r="r" b="b"/>
            <a:pathLst>
              <a:path w="21471" h="21600" extrusionOk="0">
                <a:moveTo>
                  <a:pt x="10037" y="19338"/>
                </a:moveTo>
                <a:cubicBezTo>
                  <a:pt x="5864" y="19338"/>
                  <a:pt x="2479" y="16250"/>
                  <a:pt x="2479" y="12440"/>
                </a:cubicBezTo>
                <a:cubicBezTo>
                  <a:pt x="2479" y="8630"/>
                  <a:pt x="5863" y="5542"/>
                  <a:pt x="10037" y="5542"/>
                </a:cubicBezTo>
                <a:cubicBezTo>
                  <a:pt x="14211" y="5542"/>
                  <a:pt x="17596" y="8630"/>
                  <a:pt x="17596" y="12440"/>
                </a:cubicBezTo>
                <a:cubicBezTo>
                  <a:pt x="17596" y="16249"/>
                  <a:pt x="14211" y="19338"/>
                  <a:pt x="10037" y="19338"/>
                </a:cubicBezTo>
                <a:close/>
                <a:moveTo>
                  <a:pt x="10037" y="3279"/>
                </a:moveTo>
                <a:cubicBezTo>
                  <a:pt x="4492" y="3279"/>
                  <a:pt x="0" y="7380"/>
                  <a:pt x="0" y="12439"/>
                </a:cubicBezTo>
                <a:cubicBezTo>
                  <a:pt x="0" y="17500"/>
                  <a:pt x="4492" y="21600"/>
                  <a:pt x="10037" y="21600"/>
                </a:cubicBezTo>
                <a:cubicBezTo>
                  <a:pt x="15578" y="21600"/>
                  <a:pt x="20072" y="17500"/>
                  <a:pt x="20072" y="12439"/>
                </a:cubicBezTo>
                <a:cubicBezTo>
                  <a:pt x="20072" y="7381"/>
                  <a:pt x="15578" y="3279"/>
                  <a:pt x="10037" y="3279"/>
                </a:cubicBezTo>
                <a:close/>
                <a:moveTo>
                  <a:pt x="21309" y="3603"/>
                </a:moveTo>
                <a:cubicBezTo>
                  <a:pt x="21071" y="3343"/>
                  <a:pt x="20818" y="3088"/>
                  <a:pt x="20549" y="2843"/>
                </a:cubicBezTo>
                <a:cubicBezTo>
                  <a:pt x="20281" y="2597"/>
                  <a:pt x="20002" y="2368"/>
                  <a:pt x="19719" y="2150"/>
                </a:cubicBezTo>
                <a:cubicBezTo>
                  <a:pt x="19529" y="2004"/>
                  <a:pt x="18972" y="1885"/>
                  <a:pt x="18619" y="2207"/>
                </a:cubicBezTo>
                <a:cubicBezTo>
                  <a:pt x="18267" y="2529"/>
                  <a:pt x="16577" y="4070"/>
                  <a:pt x="16577" y="4070"/>
                </a:cubicBezTo>
                <a:cubicBezTo>
                  <a:pt x="17075" y="4396"/>
                  <a:pt x="17560" y="4754"/>
                  <a:pt x="18008" y="5162"/>
                </a:cubicBezTo>
                <a:cubicBezTo>
                  <a:pt x="18456" y="5570"/>
                  <a:pt x="18847" y="6012"/>
                  <a:pt x="19205" y="6468"/>
                </a:cubicBezTo>
                <a:cubicBezTo>
                  <a:pt x="19205" y="6468"/>
                  <a:pt x="20894" y="4928"/>
                  <a:pt x="21245" y="4606"/>
                </a:cubicBezTo>
                <a:cubicBezTo>
                  <a:pt x="21600" y="4282"/>
                  <a:pt x="21469" y="3775"/>
                  <a:pt x="21309" y="3603"/>
                </a:cubicBezTo>
                <a:close/>
                <a:moveTo>
                  <a:pt x="6371" y="2716"/>
                </a:moveTo>
                <a:cubicBezTo>
                  <a:pt x="7520" y="2351"/>
                  <a:pt x="8752" y="2149"/>
                  <a:pt x="10037" y="2149"/>
                </a:cubicBezTo>
                <a:cubicBezTo>
                  <a:pt x="11322" y="2149"/>
                  <a:pt x="12553" y="2351"/>
                  <a:pt x="13703" y="2716"/>
                </a:cubicBezTo>
                <a:cubicBezTo>
                  <a:pt x="14111" y="2845"/>
                  <a:pt x="14651" y="2586"/>
                  <a:pt x="14411" y="2025"/>
                </a:cubicBezTo>
                <a:cubicBezTo>
                  <a:pt x="14237" y="1618"/>
                  <a:pt x="14068" y="1220"/>
                  <a:pt x="14000" y="1058"/>
                </a:cubicBezTo>
                <a:cubicBezTo>
                  <a:pt x="13838" y="675"/>
                  <a:pt x="13257" y="358"/>
                  <a:pt x="13004" y="306"/>
                </a:cubicBezTo>
                <a:cubicBezTo>
                  <a:pt x="12047" y="110"/>
                  <a:pt x="11056" y="0"/>
                  <a:pt x="10037" y="0"/>
                </a:cubicBezTo>
                <a:cubicBezTo>
                  <a:pt x="9017" y="0"/>
                  <a:pt x="8026" y="110"/>
                  <a:pt x="7068" y="306"/>
                </a:cubicBezTo>
                <a:cubicBezTo>
                  <a:pt x="6815" y="358"/>
                  <a:pt x="6236" y="675"/>
                  <a:pt x="6073" y="1058"/>
                </a:cubicBezTo>
                <a:cubicBezTo>
                  <a:pt x="6005" y="1220"/>
                  <a:pt x="5836" y="1618"/>
                  <a:pt x="5662" y="2025"/>
                </a:cubicBezTo>
                <a:cubicBezTo>
                  <a:pt x="5423" y="2586"/>
                  <a:pt x="5963" y="2846"/>
                  <a:pt x="6371" y="2716"/>
                </a:cubicBezTo>
                <a:close/>
                <a:moveTo>
                  <a:pt x="6786" y="7627"/>
                </a:moveTo>
                <a:cubicBezTo>
                  <a:pt x="6232" y="7938"/>
                  <a:pt x="8269" y="12424"/>
                  <a:pt x="8766" y="13155"/>
                </a:cubicBezTo>
                <a:cubicBezTo>
                  <a:pt x="9199" y="13798"/>
                  <a:pt x="10120" y="13994"/>
                  <a:pt x="10820" y="13601"/>
                </a:cubicBezTo>
                <a:cubicBezTo>
                  <a:pt x="11523" y="13202"/>
                  <a:pt x="11743" y="12363"/>
                  <a:pt x="11309" y="11723"/>
                </a:cubicBezTo>
                <a:cubicBezTo>
                  <a:pt x="10817" y="10990"/>
                  <a:pt x="7338" y="7315"/>
                  <a:pt x="6786" y="7627"/>
                </a:cubicBezTo>
                <a:close/>
              </a:path>
            </a:pathLst>
          </a:custGeom>
          <a:solidFill>
            <a:schemeClr val="accent1"/>
          </a:solidFill>
          <a:ln w="12700">
            <a:miter lim="400000"/>
          </a:ln>
        </p:spPr>
        <p:txBody>
          <a:bodyPr lIns="43656" tIns="43656" rIns="43656" bIns="43656" anchor="ctr"/>
          <a:lstStyle/>
          <a:p>
            <a:pPr>
              <a:defRPr sz="3200">
                <a:latin typeface="+mn-lt"/>
                <a:ea typeface="+mn-ea"/>
                <a:cs typeface="+mn-cs"/>
                <a:sym typeface="Helvetica Light"/>
              </a:defRPr>
            </a:pPr>
            <a:endParaRPr sz="3200">
              <a:solidFill>
                <a:prstClr val="black"/>
              </a:solidFill>
              <a:sym typeface="Helvetica Light"/>
            </a:endParaRPr>
          </a:p>
        </p:txBody>
      </p:sp>
      <p:grpSp>
        <p:nvGrpSpPr>
          <p:cNvPr id="28" name="Group 57"/>
          <p:cNvGrpSpPr/>
          <p:nvPr userDrawn="1"/>
        </p:nvGrpSpPr>
        <p:grpSpPr>
          <a:xfrm>
            <a:off x="3091683" y="3140140"/>
            <a:ext cx="602948" cy="602948"/>
            <a:chOff x="0" y="0"/>
            <a:chExt cx="1150099" cy="1150099"/>
          </a:xfrm>
        </p:grpSpPr>
        <p:sp>
          <p:nvSpPr>
            <p:cNvPr id="29" name="Shape 55"/>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30" name="Shape 56"/>
            <p:cNvSpPr/>
            <p:nvPr/>
          </p:nvSpPr>
          <p:spPr>
            <a:xfrm>
              <a:off x="272382" y="327171"/>
              <a:ext cx="557721" cy="495758"/>
            </a:xfrm>
            <a:custGeom>
              <a:avLst/>
              <a:gdLst/>
              <a:ahLst/>
              <a:cxnLst>
                <a:cxn ang="0">
                  <a:pos x="wd2" y="hd2"/>
                </a:cxn>
                <a:cxn ang="5400000">
                  <a:pos x="wd2" y="hd2"/>
                </a:cxn>
                <a:cxn ang="10800000">
                  <a:pos x="wd2" y="hd2"/>
                </a:cxn>
                <a:cxn ang="16200000">
                  <a:pos x="wd2" y="hd2"/>
                </a:cxn>
              </a:cxnLst>
              <a:rect l="0" t="0" r="r" b="b"/>
              <a:pathLst>
                <a:path w="21600" h="21600" extrusionOk="0">
                  <a:moveTo>
                    <a:pt x="21504" y="6075"/>
                  </a:moveTo>
                  <a:lnTo>
                    <a:pt x="19439" y="0"/>
                  </a:lnTo>
                  <a:lnTo>
                    <a:pt x="14503" y="0"/>
                  </a:lnTo>
                  <a:lnTo>
                    <a:pt x="15451" y="7077"/>
                  </a:lnTo>
                  <a:cubicBezTo>
                    <a:pt x="15636" y="8413"/>
                    <a:pt x="16936" y="9450"/>
                    <a:pt x="18515" y="9450"/>
                  </a:cubicBezTo>
                  <a:cubicBezTo>
                    <a:pt x="20219" y="9450"/>
                    <a:pt x="21600" y="8240"/>
                    <a:pt x="21600" y="6750"/>
                  </a:cubicBezTo>
                  <a:cubicBezTo>
                    <a:pt x="21600" y="6515"/>
                    <a:pt x="21566" y="6291"/>
                    <a:pt x="21504" y="6075"/>
                  </a:cubicBezTo>
                  <a:close/>
                  <a:moveTo>
                    <a:pt x="16800" y="10862"/>
                  </a:moveTo>
                  <a:lnTo>
                    <a:pt x="16800" y="16200"/>
                  </a:lnTo>
                  <a:lnTo>
                    <a:pt x="4800" y="16200"/>
                  </a:lnTo>
                  <a:lnTo>
                    <a:pt x="4800" y="10870"/>
                  </a:lnTo>
                  <a:cubicBezTo>
                    <a:pt x="4274" y="11083"/>
                    <a:pt x="3696" y="11205"/>
                    <a:pt x="3085" y="11205"/>
                  </a:cubicBezTo>
                  <a:cubicBezTo>
                    <a:pt x="2851" y="11205"/>
                    <a:pt x="2624" y="11174"/>
                    <a:pt x="2400" y="11139"/>
                  </a:cubicBezTo>
                  <a:lnTo>
                    <a:pt x="2400" y="19710"/>
                  </a:lnTo>
                  <a:cubicBezTo>
                    <a:pt x="2400" y="20749"/>
                    <a:pt x="3155" y="21600"/>
                    <a:pt x="4078" y="21600"/>
                  </a:cubicBezTo>
                  <a:lnTo>
                    <a:pt x="17520" y="21600"/>
                  </a:lnTo>
                  <a:cubicBezTo>
                    <a:pt x="18444" y="21600"/>
                    <a:pt x="19200" y="20748"/>
                    <a:pt x="19200" y="19710"/>
                  </a:cubicBezTo>
                  <a:lnTo>
                    <a:pt x="19200" y="11140"/>
                  </a:lnTo>
                  <a:cubicBezTo>
                    <a:pt x="18974" y="11174"/>
                    <a:pt x="18749" y="11206"/>
                    <a:pt x="18515" y="11206"/>
                  </a:cubicBezTo>
                  <a:cubicBezTo>
                    <a:pt x="17907" y="11205"/>
                    <a:pt x="17327" y="11081"/>
                    <a:pt x="16800" y="10862"/>
                  </a:cubicBezTo>
                  <a:close/>
                  <a:moveTo>
                    <a:pt x="10800" y="9450"/>
                  </a:moveTo>
                  <a:cubicBezTo>
                    <a:pt x="12504" y="9450"/>
                    <a:pt x="13885" y="8240"/>
                    <a:pt x="13885" y="6750"/>
                  </a:cubicBezTo>
                  <a:cubicBezTo>
                    <a:pt x="13885" y="6695"/>
                    <a:pt x="13882" y="6639"/>
                    <a:pt x="13879" y="6587"/>
                  </a:cubicBezTo>
                  <a:lnTo>
                    <a:pt x="13268" y="0"/>
                  </a:lnTo>
                  <a:lnTo>
                    <a:pt x="8332" y="0"/>
                  </a:lnTo>
                  <a:lnTo>
                    <a:pt x="7720" y="6581"/>
                  </a:lnTo>
                  <a:cubicBezTo>
                    <a:pt x="7717" y="6637"/>
                    <a:pt x="7715" y="6692"/>
                    <a:pt x="7715" y="6750"/>
                  </a:cubicBezTo>
                  <a:cubicBezTo>
                    <a:pt x="7715" y="8240"/>
                    <a:pt x="9096" y="9450"/>
                    <a:pt x="10800" y="9450"/>
                  </a:cubicBezTo>
                  <a:close/>
                  <a:moveTo>
                    <a:pt x="6148" y="7087"/>
                  </a:moveTo>
                  <a:lnTo>
                    <a:pt x="7097" y="0"/>
                  </a:lnTo>
                  <a:lnTo>
                    <a:pt x="2160" y="0"/>
                  </a:lnTo>
                  <a:lnTo>
                    <a:pt x="97" y="6075"/>
                  </a:lnTo>
                  <a:cubicBezTo>
                    <a:pt x="34" y="6291"/>
                    <a:pt x="0" y="6515"/>
                    <a:pt x="0" y="6750"/>
                  </a:cubicBezTo>
                  <a:cubicBezTo>
                    <a:pt x="0" y="8240"/>
                    <a:pt x="1380" y="9450"/>
                    <a:pt x="3085" y="9450"/>
                  </a:cubicBezTo>
                  <a:cubicBezTo>
                    <a:pt x="4657" y="9450"/>
                    <a:pt x="5957" y="8418"/>
                    <a:pt x="6148" y="7087"/>
                  </a:cubicBezTo>
                  <a:close/>
                </a:path>
              </a:pathLst>
            </a:custGeom>
            <a:solidFill>
              <a:srgbClr val="FFFFFF"/>
            </a:solidFill>
            <a:ln w="12700" cap="flat">
              <a:noFill/>
              <a:miter lim="400000"/>
            </a:ln>
            <a:effectLst/>
          </p:spPr>
          <p:txBody>
            <a:bodyPr wrap="square" lIns="43656" tIns="43656" rIns="43656" bIns="43656"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grpSp>
        <p:nvGrpSpPr>
          <p:cNvPr id="31" name="Group 60"/>
          <p:cNvGrpSpPr/>
          <p:nvPr userDrawn="1"/>
        </p:nvGrpSpPr>
        <p:grpSpPr>
          <a:xfrm>
            <a:off x="3091683" y="4004735"/>
            <a:ext cx="602948" cy="602948"/>
            <a:chOff x="0" y="0"/>
            <a:chExt cx="1150099" cy="1150099"/>
          </a:xfrm>
        </p:grpSpPr>
        <p:sp>
          <p:nvSpPr>
            <p:cNvPr id="32" name="Shape 58"/>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33" name="Shape 59"/>
            <p:cNvSpPr/>
            <p:nvPr/>
          </p:nvSpPr>
          <p:spPr>
            <a:xfrm>
              <a:off x="376768" y="309114"/>
              <a:ext cx="396564" cy="435993"/>
            </a:xfrm>
            <a:custGeom>
              <a:avLst/>
              <a:gdLst/>
              <a:ahLst/>
              <a:cxnLst>
                <a:cxn ang="0">
                  <a:pos x="wd2" y="hd2"/>
                </a:cxn>
                <a:cxn ang="5400000">
                  <a:pos x="wd2" y="hd2"/>
                </a:cxn>
                <a:cxn ang="10800000">
                  <a:pos x="wd2" y="hd2"/>
                </a:cxn>
                <a:cxn ang="16200000">
                  <a:pos x="wd2" y="hd2"/>
                </a:cxn>
              </a:cxnLst>
              <a:rect l="0" t="0" r="r" b="b"/>
              <a:pathLst>
                <a:path w="21600" h="21493" extrusionOk="0">
                  <a:moveTo>
                    <a:pt x="8070" y="2102"/>
                  </a:moveTo>
                  <a:cubicBezTo>
                    <a:pt x="6851" y="2923"/>
                    <a:pt x="6523" y="4223"/>
                    <a:pt x="6583" y="4915"/>
                  </a:cubicBezTo>
                  <a:cubicBezTo>
                    <a:pt x="6660" y="5761"/>
                    <a:pt x="6850" y="6862"/>
                    <a:pt x="6850" y="6862"/>
                  </a:cubicBezTo>
                  <a:cubicBezTo>
                    <a:pt x="6850" y="6862"/>
                    <a:pt x="6474" y="7047"/>
                    <a:pt x="6474" y="7790"/>
                  </a:cubicBezTo>
                  <a:cubicBezTo>
                    <a:pt x="6605" y="9655"/>
                    <a:pt x="7294" y="8850"/>
                    <a:pt x="7435" y="9668"/>
                  </a:cubicBezTo>
                  <a:cubicBezTo>
                    <a:pt x="7776" y="11638"/>
                    <a:pt x="8555" y="11287"/>
                    <a:pt x="8555" y="12362"/>
                  </a:cubicBezTo>
                  <a:cubicBezTo>
                    <a:pt x="8555" y="14153"/>
                    <a:pt x="7739" y="14990"/>
                    <a:pt x="5191" y="15983"/>
                  </a:cubicBezTo>
                  <a:cubicBezTo>
                    <a:pt x="2635" y="16980"/>
                    <a:pt x="0" y="18235"/>
                    <a:pt x="0" y="20407"/>
                  </a:cubicBezTo>
                  <a:lnTo>
                    <a:pt x="0" y="21493"/>
                  </a:lnTo>
                  <a:lnTo>
                    <a:pt x="21600" y="21493"/>
                  </a:lnTo>
                  <a:lnTo>
                    <a:pt x="21600" y="20407"/>
                  </a:lnTo>
                  <a:cubicBezTo>
                    <a:pt x="21600" y="18235"/>
                    <a:pt x="18964" y="16980"/>
                    <a:pt x="16406" y="15984"/>
                  </a:cubicBezTo>
                  <a:cubicBezTo>
                    <a:pt x="13859" y="14992"/>
                    <a:pt x="13045" y="14155"/>
                    <a:pt x="13045" y="12363"/>
                  </a:cubicBezTo>
                  <a:cubicBezTo>
                    <a:pt x="13045" y="11288"/>
                    <a:pt x="13822" y="11639"/>
                    <a:pt x="14164" y="9669"/>
                  </a:cubicBezTo>
                  <a:cubicBezTo>
                    <a:pt x="14306" y="8851"/>
                    <a:pt x="14994" y="9656"/>
                    <a:pt x="15127" y="7791"/>
                  </a:cubicBezTo>
                  <a:cubicBezTo>
                    <a:pt x="15127" y="7048"/>
                    <a:pt x="14750" y="6863"/>
                    <a:pt x="14750" y="6863"/>
                  </a:cubicBezTo>
                  <a:cubicBezTo>
                    <a:pt x="14750" y="6863"/>
                    <a:pt x="14940" y="5762"/>
                    <a:pt x="15016" y="4916"/>
                  </a:cubicBezTo>
                  <a:cubicBezTo>
                    <a:pt x="15094" y="4029"/>
                    <a:pt x="14538" y="2135"/>
                    <a:pt x="12256" y="1554"/>
                  </a:cubicBezTo>
                  <a:cubicBezTo>
                    <a:pt x="11856" y="1184"/>
                    <a:pt x="11586" y="597"/>
                    <a:pt x="12815" y="7"/>
                  </a:cubicBezTo>
                  <a:cubicBezTo>
                    <a:pt x="10127" y="-107"/>
                    <a:pt x="9502" y="1166"/>
                    <a:pt x="8070" y="2102"/>
                  </a:cubicBezTo>
                  <a:close/>
                </a:path>
              </a:pathLst>
            </a:custGeom>
            <a:solidFill>
              <a:srgbClr val="FFFFFF"/>
            </a:solidFill>
            <a:ln w="12700" cap="flat">
              <a:noFill/>
              <a:miter lim="400000"/>
            </a:ln>
            <a:effectLst/>
          </p:spPr>
          <p:txBody>
            <a:bodyPr wrap="square" lIns="43656" tIns="43656" rIns="43656" bIns="43656"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grpSp>
        <p:nvGrpSpPr>
          <p:cNvPr id="34" name="Group 63"/>
          <p:cNvGrpSpPr/>
          <p:nvPr userDrawn="1"/>
        </p:nvGrpSpPr>
        <p:grpSpPr>
          <a:xfrm>
            <a:off x="3091683" y="4869330"/>
            <a:ext cx="602948" cy="602948"/>
            <a:chOff x="0" y="0"/>
            <a:chExt cx="1150099" cy="1150099"/>
          </a:xfrm>
        </p:grpSpPr>
        <p:sp>
          <p:nvSpPr>
            <p:cNvPr id="35" name="Shape 61"/>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36" name="Shape 62"/>
            <p:cNvSpPr/>
            <p:nvPr/>
          </p:nvSpPr>
          <p:spPr>
            <a:xfrm>
              <a:off x="302376" y="327170"/>
              <a:ext cx="521808" cy="495758"/>
            </a:xfrm>
            <a:custGeom>
              <a:avLst/>
              <a:gdLst/>
              <a:ahLst/>
              <a:cxnLst>
                <a:cxn ang="0">
                  <a:pos x="wd2" y="hd2"/>
                </a:cxn>
                <a:cxn ang="5400000">
                  <a:pos x="wd2" y="hd2"/>
                </a:cxn>
                <a:cxn ang="10800000">
                  <a:pos x="wd2" y="hd2"/>
                </a:cxn>
                <a:cxn ang="16200000">
                  <a:pos x="wd2" y="hd2"/>
                </a:cxn>
              </a:cxnLst>
              <a:rect l="0" t="0" r="r" b="b"/>
              <a:pathLst>
                <a:path w="21492" h="21486" extrusionOk="0">
                  <a:moveTo>
                    <a:pt x="19343" y="19224"/>
                  </a:moveTo>
                  <a:lnTo>
                    <a:pt x="6448" y="19224"/>
                  </a:lnTo>
                  <a:lnTo>
                    <a:pt x="6448" y="16963"/>
                  </a:lnTo>
                  <a:lnTo>
                    <a:pt x="8580" y="12419"/>
                  </a:lnTo>
                  <a:lnTo>
                    <a:pt x="11554" y="16305"/>
                  </a:lnTo>
                  <a:lnTo>
                    <a:pt x="14346" y="13295"/>
                  </a:lnTo>
                  <a:lnTo>
                    <a:pt x="17933" y="11932"/>
                  </a:lnTo>
                  <a:lnTo>
                    <a:pt x="19343" y="15832"/>
                  </a:lnTo>
                  <a:cubicBezTo>
                    <a:pt x="19343" y="15832"/>
                    <a:pt x="19343" y="19224"/>
                    <a:pt x="19343" y="19224"/>
                  </a:cubicBezTo>
                  <a:close/>
                  <a:moveTo>
                    <a:pt x="20673" y="9047"/>
                  </a:moveTo>
                  <a:lnTo>
                    <a:pt x="5123" y="9047"/>
                  </a:lnTo>
                  <a:cubicBezTo>
                    <a:pt x="4672" y="9047"/>
                    <a:pt x="4304" y="9425"/>
                    <a:pt x="4304" y="9926"/>
                  </a:cubicBezTo>
                  <a:lnTo>
                    <a:pt x="4304" y="20578"/>
                  </a:lnTo>
                  <a:cubicBezTo>
                    <a:pt x="4305" y="21080"/>
                    <a:pt x="4673" y="21486"/>
                    <a:pt x="5123" y="21486"/>
                  </a:cubicBezTo>
                  <a:lnTo>
                    <a:pt x="20673" y="21486"/>
                  </a:lnTo>
                  <a:cubicBezTo>
                    <a:pt x="21125" y="21486"/>
                    <a:pt x="21492" y="21080"/>
                    <a:pt x="21492" y="20578"/>
                  </a:cubicBezTo>
                  <a:lnTo>
                    <a:pt x="21492" y="9926"/>
                  </a:lnTo>
                  <a:cubicBezTo>
                    <a:pt x="21492" y="9425"/>
                    <a:pt x="21125" y="9047"/>
                    <a:pt x="20673" y="9047"/>
                  </a:cubicBezTo>
                  <a:close/>
                  <a:moveTo>
                    <a:pt x="18403" y="6978"/>
                  </a:moveTo>
                  <a:lnTo>
                    <a:pt x="16204" y="606"/>
                  </a:lnTo>
                  <a:cubicBezTo>
                    <a:pt x="16042" y="136"/>
                    <a:pt x="15565" y="-114"/>
                    <a:pt x="15141" y="50"/>
                  </a:cubicBezTo>
                  <a:lnTo>
                    <a:pt x="529" y="5662"/>
                  </a:lnTo>
                  <a:cubicBezTo>
                    <a:pt x="106" y="5825"/>
                    <a:pt x="-108" y="6337"/>
                    <a:pt x="55" y="6807"/>
                  </a:cubicBezTo>
                  <a:lnTo>
                    <a:pt x="2372" y="13525"/>
                  </a:lnTo>
                  <a:lnTo>
                    <a:pt x="2372" y="9926"/>
                  </a:lnTo>
                  <a:cubicBezTo>
                    <a:pt x="2372" y="8300"/>
                    <a:pt x="3606" y="6978"/>
                    <a:pt x="5123" y="6978"/>
                  </a:cubicBezTo>
                  <a:lnTo>
                    <a:pt x="8984" y="6978"/>
                  </a:lnTo>
                  <a:lnTo>
                    <a:pt x="13588" y="3577"/>
                  </a:lnTo>
                  <a:lnTo>
                    <a:pt x="16252" y="6978"/>
                  </a:lnTo>
                  <a:cubicBezTo>
                    <a:pt x="16252" y="6978"/>
                    <a:pt x="18403" y="6978"/>
                    <a:pt x="18403" y="6978"/>
                  </a:cubicBezTo>
                  <a:close/>
                </a:path>
              </a:pathLst>
            </a:custGeom>
            <a:solidFill>
              <a:srgbClr val="FFFFFF"/>
            </a:solidFill>
            <a:ln w="12700" cap="flat">
              <a:noFill/>
              <a:miter lim="400000"/>
            </a:ln>
            <a:effectLst/>
          </p:spPr>
          <p:txBody>
            <a:bodyPr wrap="square" lIns="43656" tIns="43656" rIns="43656" bIns="43656"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grpSp>
        <p:nvGrpSpPr>
          <p:cNvPr id="37" name="Group 66"/>
          <p:cNvGrpSpPr/>
          <p:nvPr userDrawn="1"/>
        </p:nvGrpSpPr>
        <p:grpSpPr>
          <a:xfrm>
            <a:off x="8547742" y="3140140"/>
            <a:ext cx="602948" cy="602948"/>
            <a:chOff x="0" y="0"/>
            <a:chExt cx="1150099" cy="1150099"/>
          </a:xfrm>
        </p:grpSpPr>
        <p:sp>
          <p:nvSpPr>
            <p:cNvPr id="38" name="Shape 64"/>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39" name="Shape 65"/>
            <p:cNvSpPr/>
            <p:nvPr/>
          </p:nvSpPr>
          <p:spPr>
            <a:xfrm>
              <a:off x="318644" y="390582"/>
              <a:ext cx="498268" cy="435993"/>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lnTo>
                    <a:pt x="21600" y="13886"/>
                  </a:lnTo>
                  <a:cubicBezTo>
                    <a:pt x="21600" y="15583"/>
                    <a:pt x="20385" y="16971"/>
                    <a:pt x="18900" y="16971"/>
                  </a:cubicBezTo>
                  <a:lnTo>
                    <a:pt x="13500" y="16971"/>
                  </a:lnTo>
                  <a:lnTo>
                    <a:pt x="13500" y="21600"/>
                  </a:lnTo>
                  <a:lnTo>
                    <a:pt x="8100" y="16971"/>
                  </a:lnTo>
                  <a:lnTo>
                    <a:pt x="2700" y="16971"/>
                  </a:lnTo>
                  <a:cubicBezTo>
                    <a:pt x="1214" y="16971"/>
                    <a:pt x="0" y="15583"/>
                    <a:pt x="0" y="13886"/>
                  </a:cubicBezTo>
                  <a:lnTo>
                    <a:pt x="0" y="3086"/>
                  </a:lnTo>
                  <a:cubicBezTo>
                    <a:pt x="0" y="1389"/>
                    <a:pt x="1214" y="0"/>
                    <a:pt x="2700" y="0"/>
                  </a:cubicBezTo>
                  <a:lnTo>
                    <a:pt x="18900" y="0"/>
                  </a:lnTo>
                  <a:cubicBezTo>
                    <a:pt x="20385" y="0"/>
                    <a:pt x="21600" y="1389"/>
                    <a:pt x="21600" y="3086"/>
                  </a:cubicBezTo>
                  <a:close/>
                </a:path>
              </a:pathLst>
            </a:custGeom>
            <a:solidFill>
              <a:srgbClr val="FFFFFF"/>
            </a:solidFill>
            <a:ln w="12700" cap="flat">
              <a:noFill/>
              <a:miter lim="400000"/>
            </a:ln>
            <a:effectLst/>
          </p:spPr>
          <p:txBody>
            <a:bodyPr wrap="square" lIns="43656" tIns="43656" rIns="43656" bIns="43656"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grpSp>
        <p:nvGrpSpPr>
          <p:cNvPr id="40" name="Group 69"/>
          <p:cNvGrpSpPr/>
          <p:nvPr userDrawn="1"/>
        </p:nvGrpSpPr>
        <p:grpSpPr>
          <a:xfrm>
            <a:off x="8547742" y="4004735"/>
            <a:ext cx="602948" cy="602948"/>
            <a:chOff x="0" y="0"/>
            <a:chExt cx="1150099" cy="1150099"/>
          </a:xfrm>
        </p:grpSpPr>
        <p:sp>
          <p:nvSpPr>
            <p:cNvPr id="41" name="Shape 67"/>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42" name="Shape 68"/>
            <p:cNvSpPr/>
            <p:nvPr/>
          </p:nvSpPr>
          <p:spPr>
            <a:xfrm>
              <a:off x="330343" y="337163"/>
              <a:ext cx="474869" cy="379895"/>
            </a:xfrm>
            <a:custGeom>
              <a:avLst/>
              <a:gdLst/>
              <a:ahLst/>
              <a:cxnLst>
                <a:cxn ang="0">
                  <a:pos x="wd2" y="hd2"/>
                </a:cxn>
                <a:cxn ang="5400000">
                  <a:pos x="wd2" y="hd2"/>
                </a:cxn>
                <a:cxn ang="10800000">
                  <a:pos x="wd2" y="hd2"/>
                </a:cxn>
                <a:cxn ang="16200000">
                  <a:pos x="wd2" y="hd2"/>
                </a:cxn>
              </a:cxnLst>
              <a:rect l="0" t="0" r="r" b="b"/>
              <a:pathLst>
                <a:path w="21497" h="21600" extrusionOk="0">
                  <a:moveTo>
                    <a:pt x="21497" y="0"/>
                  </a:moveTo>
                  <a:lnTo>
                    <a:pt x="21497" y="21600"/>
                  </a:lnTo>
                  <a:lnTo>
                    <a:pt x="344" y="21600"/>
                  </a:lnTo>
                  <a:cubicBezTo>
                    <a:pt x="2" y="21600"/>
                    <a:pt x="-103" y="21318"/>
                    <a:pt x="112" y="20972"/>
                  </a:cubicBezTo>
                  <a:lnTo>
                    <a:pt x="4915" y="13212"/>
                  </a:lnTo>
                  <a:cubicBezTo>
                    <a:pt x="5129" y="12867"/>
                    <a:pt x="5510" y="12830"/>
                    <a:pt x="5763" y="13129"/>
                  </a:cubicBezTo>
                  <a:lnTo>
                    <a:pt x="7289" y="14930"/>
                  </a:lnTo>
                  <a:cubicBezTo>
                    <a:pt x="7541" y="15228"/>
                    <a:pt x="7903" y="15170"/>
                    <a:pt x="8092" y="14800"/>
                  </a:cubicBezTo>
                  <a:lnTo>
                    <a:pt x="11366" y="8401"/>
                  </a:lnTo>
                  <a:cubicBezTo>
                    <a:pt x="11555" y="8033"/>
                    <a:pt x="11914" y="7980"/>
                    <a:pt x="12163" y="8280"/>
                  </a:cubicBezTo>
                  <a:lnTo>
                    <a:pt x="14496" y="11109"/>
                  </a:lnTo>
                  <a:cubicBezTo>
                    <a:pt x="14746" y="11413"/>
                    <a:pt x="15097" y="11352"/>
                    <a:pt x="15275" y="10974"/>
                  </a:cubicBezTo>
                  <a:lnTo>
                    <a:pt x="20792" y="464"/>
                  </a:lnTo>
                  <a:cubicBezTo>
                    <a:pt x="20970" y="84"/>
                    <a:pt x="21228" y="0"/>
                    <a:pt x="21497" y="0"/>
                  </a:cubicBezTo>
                  <a:close/>
                </a:path>
              </a:pathLst>
            </a:custGeom>
            <a:solidFill>
              <a:srgbClr val="FFFFFF"/>
            </a:solidFill>
            <a:ln w="12700" cap="flat">
              <a:noFill/>
              <a:miter lim="400000"/>
            </a:ln>
            <a:effectLst/>
          </p:spPr>
          <p:txBody>
            <a:bodyPr wrap="square" lIns="38100" tIns="38100" rIns="38100" bIns="381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grpSp>
        <p:nvGrpSpPr>
          <p:cNvPr id="43" name="Group 72"/>
          <p:cNvGrpSpPr/>
          <p:nvPr userDrawn="1"/>
        </p:nvGrpSpPr>
        <p:grpSpPr>
          <a:xfrm>
            <a:off x="8547742" y="4869330"/>
            <a:ext cx="602948" cy="602948"/>
            <a:chOff x="0" y="0"/>
            <a:chExt cx="1150099" cy="1150099"/>
          </a:xfrm>
        </p:grpSpPr>
        <p:sp>
          <p:nvSpPr>
            <p:cNvPr id="44" name="Shape 70"/>
            <p:cNvSpPr/>
            <p:nvPr/>
          </p:nvSpPr>
          <p:spPr>
            <a:xfrm>
              <a:off x="0" y="0"/>
              <a:ext cx="1150100" cy="11501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50800" tIns="50800" rIns="50800" bIns="50800"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sp>
          <p:nvSpPr>
            <p:cNvPr id="45" name="Shape 71"/>
            <p:cNvSpPr/>
            <p:nvPr/>
          </p:nvSpPr>
          <p:spPr>
            <a:xfrm>
              <a:off x="338733" y="385102"/>
              <a:ext cx="472635" cy="379895"/>
            </a:xfrm>
            <a:custGeom>
              <a:avLst/>
              <a:gdLst/>
              <a:ahLst/>
              <a:cxnLst>
                <a:cxn ang="0">
                  <a:pos x="wd2" y="hd2"/>
                </a:cxn>
                <a:cxn ang="5400000">
                  <a:pos x="wd2" y="hd2"/>
                </a:cxn>
                <a:cxn ang="10800000">
                  <a:pos x="wd2" y="hd2"/>
                </a:cxn>
                <a:cxn ang="16200000">
                  <a:pos x="wd2" y="hd2"/>
                </a:cxn>
              </a:cxnLst>
              <a:rect l="0" t="0" r="r" b="b"/>
              <a:pathLst>
                <a:path w="21557" h="21600" extrusionOk="0">
                  <a:moveTo>
                    <a:pt x="21553" y="5400"/>
                  </a:moveTo>
                  <a:cubicBezTo>
                    <a:pt x="21527" y="3375"/>
                    <a:pt x="17393" y="1"/>
                    <a:pt x="10778" y="0"/>
                  </a:cubicBezTo>
                  <a:cubicBezTo>
                    <a:pt x="4162" y="1"/>
                    <a:pt x="28" y="3375"/>
                    <a:pt x="3" y="5400"/>
                  </a:cubicBezTo>
                  <a:cubicBezTo>
                    <a:pt x="-22" y="7425"/>
                    <a:pt x="26" y="10060"/>
                    <a:pt x="2748" y="9621"/>
                  </a:cubicBezTo>
                  <a:cubicBezTo>
                    <a:pt x="5933" y="9107"/>
                    <a:pt x="5737" y="7721"/>
                    <a:pt x="5737" y="5739"/>
                  </a:cubicBezTo>
                  <a:cubicBezTo>
                    <a:pt x="5737" y="4357"/>
                    <a:pt x="8327" y="4023"/>
                    <a:pt x="10778" y="4023"/>
                  </a:cubicBezTo>
                  <a:cubicBezTo>
                    <a:pt x="13229" y="4023"/>
                    <a:pt x="15818" y="4357"/>
                    <a:pt x="15819" y="5739"/>
                  </a:cubicBezTo>
                  <a:cubicBezTo>
                    <a:pt x="15819" y="7721"/>
                    <a:pt x="15623" y="9107"/>
                    <a:pt x="18808" y="9621"/>
                  </a:cubicBezTo>
                  <a:cubicBezTo>
                    <a:pt x="21529" y="10060"/>
                    <a:pt x="21578" y="7425"/>
                    <a:pt x="21553" y="5400"/>
                  </a:cubicBezTo>
                  <a:close/>
                  <a:moveTo>
                    <a:pt x="10778" y="18214"/>
                  </a:moveTo>
                  <a:cubicBezTo>
                    <a:pt x="9267" y="18214"/>
                    <a:pt x="8043" y="16702"/>
                    <a:pt x="8043" y="14839"/>
                  </a:cubicBezTo>
                  <a:cubicBezTo>
                    <a:pt x="8043" y="12976"/>
                    <a:pt x="9267" y="11464"/>
                    <a:pt x="10778" y="11464"/>
                  </a:cubicBezTo>
                  <a:cubicBezTo>
                    <a:pt x="12289" y="11464"/>
                    <a:pt x="13513" y="12976"/>
                    <a:pt x="13513" y="14839"/>
                  </a:cubicBezTo>
                  <a:cubicBezTo>
                    <a:pt x="13513" y="16702"/>
                    <a:pt x="12288" y="18214"/>
                    <a:pt x="10778" y="18214"/>
                  </a:cubicBezTo>
                  <a:close/>
                  <a:moveTo>
                    <a:pt x="18636" y="13841"/>
                  </a:moveTo>
                  <a:cubicBezTo>
                    <a:pt x="18532" y="12941"/>
                    <a:pt x="17974" y="12239"/>
                    <a:pt x="17256" y="12030"/>
                  </a:cubicBezTo>
                  <a:cubicBezTo>
                    <a:pt x="14465" y="11214"/>
                    <a:pt x="13766" y="9211"/>
                    <a:pt x="13648" y="6989"/>
                  </a:cubicBezTo>
                  <a:cubicBezTo>
                    <a:pt x="13153" y="6874"/>
                    <a:pt x="12272" y="6750"/>
                    <a:pt x="10778" y="6750"/>
                  </a:cubicBezTo>
                  <a:cubicBezTo>
                    <a:pt x="9284" y="6750"/>
                    <a:pt x="8403" y="6874"/>
                    <a:pt x="7908" y="6989"/>
                  </a:cubicBezTo>
                  <a:cubicBezTo>
                    <a:pt x="7790" y="9211"/>
                    <a:pt x="7091" y="11214"/>
                    <a:pt x="4300" y="12030"/>
                  </a:cubicBezTo>
                  <a:cubicBezTo>
                    <a:pt x="3582" y="12240"/>
                    <a:pt x="3024" y="12941"/>
                    <a:pt x="2920" y="13841"/>
                  </a:cubicBezTo>
                  <a:lnTo>
                    <a:pt x="2382" y="18488"/>
                  </a:lnTo>
                  <a:cubicBezTo>
                    <a:pt x="2192" y="20124"/>
                    <a:pt x="3156" y="21600"/>
                    <a:pt x="4497" y="21600"/>
                  </a:cubicBezTo>
                  <a:lnTo>
                    <a:pt x="17059" y="21600"/>
                  </a:lnTo>
                  <a:cubicBezTo>
                    <a:pt x="18399" y="21600"/>
                    <a:pt x="19364" y="20124"/>
                    <a:pt x="19174" y="18488"/>
                  </a:cubicBezTo>
                  <a:cubicBezTo>
                    <a:pt x="19174" y="18488"/>
                    <a:pt x="18636" y="13841"/>
                    <a:pt x="18636" y="13841"/>
                  </a:cubicBezTo>
                  <a:close/>
                </a:path>
              </a:pathLst>
            </a:custGeom>
            <a:solidFill>
              <a:srgbClr val="FFFFFF"/>
            </a:solidFill>
            <a:ln w="12700" cap="flat">
              <a:noFill/>
              <a:miter lim="400000"/>
            </a:ln>
            <a:effectLst/>
          </p:spPr>
          <p:txBody>
            <a:bodyPr wrap="square" lIns="43656" tIns="43656" rIns="43656" bIns="43656" numCol="1" anchor="ctr">
              <a:noAutofit/>
            </a:bodyPr>
            <a:lstStyle/>
            <a:p>
              <a:pPr>
                <a:defRPr sz="3200">
                  <a:latin typeface="+mn-lt"/>
                  <a:ea typeface="+mn-ea"/>
                  <a:cs typeface="+mn-cs"/>
                  <a:sym typeface="Helvetica Light"/>
                </a:defRPr>
              </a:pPr>
              <a:endParaRPr sz="3200">
                <a:solidFill>
                  <a:prstClr val="black"/>
                </a:solidFill>
                <a:sym typeface="Helvetica Light"/>
              </a:endParaRPr>
            </a:p>
          </p:txBody>
        </p:sp>
      </p:grpSp>
      <p:sp>
        <p:nvSpPr>
          <p:cNvPr id="47" name="Text Placeholder 5"/>
          <p:cNvSpPr>
            <a:spLocks noGrp="1"/>
          </p:cNvSpPr>
          <p:nvPr userDrawn="1">
            <p:ph type="body" sz="quarter" idx="15" hasCustomPrompt="1"/>
          </p:nvPr>
        </p:nvSpPr>
        <p:spPr>
          <a:xfrm>
            <a:off x="9280071" y="4142050"/>
            <a:ext cx="2256609" cy="281305"/>
          </a:xfrm>
        </p:spPr>
        <p:txBody>
          <a:bodyPr lIns="0" tIns="0" rIns="0" bIns="0">
            <a:normAutofit/>
          </a:bodyPr>
          <a:lstStyle>
            <a:lvl1pPr marL="0" indent="0">
              <a:lnSpc>
                <a:spcPts val="1400"/>
              </a:lnSpc>
              <a:buNone/>
              <a:defRPr sz="950">
                <a:solidFill>
                  <a:schemeClr val="accent6"/>
                </a:solidFill>
                <a:latin typeface="Sinkin Sans 300 Light" pitchFamily="50" charset="0"/>
              </a:defRPr>
            </a:lvl1pPr>
          </a:lstStyle>
          <a:p>
            <a:pPr lvl="0"/>
            <a:r>
              <a:rPr lang="en-US" dirty="0" smtClean="0"/>
              <a:t>Great Testimonials</a:t>
            </a:r>
          </a:p>
        </p:txBody>
      </p:sp>
      <p:sp>
        <p:nvSpPr>
          <p:cNvPr id="48" name="Text Placeholder 5"/>
          <p:cNvSpPr>
            <a:spLocks noGrp="1"/>
          </p:cNvSpPr>
          <p:nvPr userDrawn="1">
            <p:ph type="body" sz="quarter" idx="16" hasCustomPrompt="1"/>
          </p:nvPr>
        </p:nvSpPr>
        <p:spPr>
          <a:xfrm>
            <a:off x="9280071" y="5030150"/>
            <a:ext cx="2256609" cy="281305"/>
          </a:xfrm>
        </p:spPr>
        <p:txBody>
          <a:bodyPr lIns="0" tIns="0" rIns="0" bIns="0">
            <a:normAutofit/>
          </a:bodyPr>
          <a:lstStyle>
            <a:lvl1pPr marL="0" indent="0">
              <a:lnSpc>
                <a:spcPts val="1400"/>
              </a:lnSpc>
              <a:buNone/>
              <a:defRPr sz="950">
                <a:solidFill>
                  <a:schemeClr val="accent6"/>
                </a:solidFill>
                <a:latin typeface="Sinkin Sans 300 Light" pitchFamily="50" charset="0"/>
              </a:defRPr>
            </a:lvl1pPr>
          </a:lstStyle>
          <a:p>
            <a:pPr lvl="0"/>
            <a:r>
              <a:rPr lang="en-US" dirty="0" smtClean="0"/>
              <a:t>Great Testimonials</a:t>
            </a:r>
          </a:p>
        </p:txBody>
      </p:sp>
      <p:sp>
        <p:nvSpPr>
          <p:cNvPr id="49" name="Text Placeholder 5"/>
          <p:cNvSpPr>
            <a:spLocks noGrp="1"/>
          </p:cNvSpPr>
          <p:nvPr userDrawn="1">
            <p:ph type="body" sz="quarter" idx="17" hasCustomPrompt="1"/>
          </p:nvPr>
        </p:nvSpPr>
        <p:spPr>
          <a:xfrm>
            <a:off x="656771" y="3318539"/>
            <a:ext cx="2256609" cy="281305"/>
          </a:xfrm>
        </p:spPr>
        <p:txBody>
          <a:bodyPr lIns="0" tIns="0" rIns="0" bIns="0">
            <a:normAutofit/>
          </a:bodyPr>
          <a:lstStyle>
            <a:lvl1pPr marL="0" indent="0" algn="r">
              <a:lnSpc>
                <a:spcPts val="1400"/>
              </a:lnSpc>
              <a:buNone/>
              <a:defRPr sz="950">
                <a:solidFill>
                  <a:schemeClr val="accent6"/>
                </a:solidFill>
                <a:latin typeface="Sinkin Sans 300 Light" pitchFamily="50" charset="0"/>
              </a:defRPr>
            </a:lvl1pPr>
          </a:lstStyle>
          <a:p>
            <a:pPr lvl="0"/>
            <a:r>
              <a:rPr lang="en-US" dirty="0" smtClean="0"/>
              <a:t>Great Testimonials</a:t>
            </a:r>
          </a:p>
        </p:txBody>
      </p:sp>
      <p:sp>
        <p:nvSpPr>
          <p:cNvPr id="50" name="Text Placeholder 5"/>
          <p:cNvSpPr>
            <a:spLocks noGrp="1"/>
          </p:cNvSpPr>
          <p:nvPr userDrawn="1">
            <p:ph type="body" sz="quarter" idx="18" hasCustomPrompt="1"/>
          </p:nvPr>
        </p:nvSpPr>
        <p:spPr>
          <a:xfrm>
            <a:off x="656771" y="4142050"/>
            <a:ext cx="2256609" cy="281305"/>
          </a:xfrm>
        </p:spPr>
        <p:txBody>
          <a:bodyPr lIns="0" tIns="0" rIns="0" bIns="0">
            <a:normAutofit/>
          </a:bodyPr>
          <a:lstStyle>
            <a:lvl1pPr marL="0" indent="0" algn="r">
              <a:lnSpc>
                <a:spcPts val="1400"/>
              </a:lnSpc>
              <a:buNone/>
              <a:defRPr sz="950">
                <a:solidFill>
                  <a:schemeClr val="accent6"/>
                </a:solidFill>
                <a:latin typeface="Sinkin Sans 300 Light" pitchFamily="50" charset="0"/>
              </a:defRPr>
            </a:lvl1pPr>
          </a:lstStyle>
          <a:p>
            <a:pPr lvl="0"/>
            <a:r>
              <a:rPr lang="en-US" dirty="0" smtClean="0"/>
              <a:t>Great Testimonials</a:t>
            </a:r>
          </a:p>
        </p:txBody>
      </p:sp>
      <p:sp>
        <p:nvSpPr>
          <p:cNvPr id="51" name="Text Placeholder 5"/>
          <p:cNvSpPr>
            <a:spLocks noGrp="1"/>
          </p:cNvSpPr>
          <p:nvPr userDrawn="1">
            <p:ph type="body" sz="quarter" idx="19" hasCustomPrompt="1"/>
          </p:nvPr>
        </p:nvSpPr>
        <p:spPr>
          <a:xfrm>
            <a:off x="656771" y="5030150"/>
            <a:ext cx="2256609" cy="281305"/>
          </a:xfrm>
        </p:spPr>
        <p:txBody>
          <a:bodyPr lIns="0" tIns="0" rIns="0" bIns="0">
            <a:normAutofit/>
          </a:bodyPr>
          <a:lstStyle>
            <a:lvl1pPr marL="0" indent="0" algn="r">
              <a:lnSpc>
                <a:spcPts val="1400"/>
              </a:lnSpc>
              <a:buNone/>
              <a:defRPr sz="950">
                <a:solidFill>
                  <a:schemeClr val="accent6"/>
                </a:solidFill>
                <a:latin typeface="Sinkin Sans 300 Light" pitchFamily="50" charset="0"/>
              </a:defRPr>
            </a:lvl1pPr>
          </a:lstStyle>
          <a:p>
            <a:pPr lvl="0"/>
            <a:r>
              <a:rPr lang="en-US" dirty="0" smtClean="0"/>
              <a:t>Great Testimonials</a:t>
            </a:r>
          </a:p>
        </p:txBody>
      </p:sp>
      <p:sp>
        <p:nvSpPr>
          <p:cNvPr id="52" name="Text Placeholder 5"/>
          <p:cNvSpPr>
            <a:spLocks noGrp="1"/>
          </p:cNvSpPr>
          <p:nvPr userDrawn="1">
            <p:ph type="body" sz="quarter" idx="20" hasCustomPrompt="1"/>
          </p:nvPr>
        </p:nvSpPr>
        <p:spPr>
          <a:xfrm>
            <a:off x="3818249" y="3318539"/>
            <a:ext cx="528924" cy="281305"/>
          </a:xfrm>
        </p:spPr>
        <p:txBody>
          <a:bodyPr lIns="0" tIns="0" rIns="0" bIns="0">
            <a:normAutofit/>
          </a:bodyPr>
          <a:lstStyle>
            <a:lvl1pPr marL="0" indent="0" algn="l">
              <a:lnSpc>
                <a:spcPts val="1400"/>
              </a:lnSpc>
              <a:buNone/>
              <a:defRPr sz="950">
                <a:solidFill>
                  <a:schemeClr val="accent6"/>
                </a:solidFill>
                <a:latin typeface="Sinkin Sans 300 Light" pitchFamily="50" charset="0"/>
              </a:defRPr>
            </a:lvl1pPr>
          </a:lstStyle>
          <a:p>
            <a:pPr lvl="0"/>
            <a:r>
              <a:rPr lang="en-US" dirty="0" smtClean="0"/>
              <a:t>08 : 00</a:t>
            </a:r>
          </a:p>
        </p:txBody>
      </p:sp>
      <p:sp>
        <p:nvSpPr>
          <p:cNvPr id="53" name="Text Placeholder 5"/>
          <p:cNvSpPr>
            <a:spLocks noGrp="1"/>
          </p:cNvSpPr>
          <p:nvPr userDrawn="1">
            <p:ph type="body" sz="quarter" idx="21" hasCustomPrompt="1"/>
          </p:nvPr>
        </p:nvSpPr>
        <p:spPr>
          <a:xfrm>
            <a:off x="3818249" y="4142050"/>
            <a:ext cx="528924" cy="281305"/>
          </a:xfrm>
        </p:spPr>
        <p:txBody>
          <a:bodyPr lIns="0" tIns="0" rIns="0" bIns="0">
            <a:normAutofit/>
          </a:bodyPr>
          <a:lstStyle>
            <a:lvl1pPr marL="0" indent="0" algn="l">
              <a:lnSpc>
                <a:spcPts val="1400"/>
              </a:lnSpc>
              <a:buNone/>
              <a:defRPr sz="950">
                <a:solidFill>
                  <a:schemeClr val="accent6"/>
                </a:solidFill>
                <a:latin typeface="Sinkin Sans 300 Light" pitchFamily="50" charset="0"/>
              </a:defRPr>
            </a:lvl1pPr>
          </a:lstStyle>
          <a:p>
            <a:pPr lvl="0"/>
            <a:r>
              <a:rPr lang="en-US" dirty="0" smtClean="0"/>
              <a:t>08 : 00</a:t>
            </a:r>
          </a:p>
        </p:txBody>
      </p:sp>
      <p:sp>
        <p:nvSpPr>
          <p:cNvPr id="54" name="Text Placeholder 5"/>
          <p:cNvSpPr>
            <a:spLocks noGrp="1"/>
          </p:cNvSpPr>
          <p:nvPr userDrawn="1">
            <p:ph type="body" sz="quarter" idx="22" hasCustomPrompt="1"/>
          </p:nvPr>
        </p:nvSpPr>
        <p:spPr>
          <a:xfrm>
            <a:off x="3818249" y="5030150"/>
            <a:ext cx="528924" cy="281305"/>
          </a:xfrm>
        </p:spPr>
        <p:txBody>
          <a:bodyPr lIns="0" tIns="0" rIns="0" bIns="0">
            <a:normAutofit/>
          </a:bodyPr>
          <a:lstStyle>
            <a:lvl1pPr marL="0" indent="0" algn="l">
              <a:lnSpc>
                <a:spcPts val="1400"/>
              </a:lnSpc>
              <a:buNone/>
              <a:defRPr sz="950">
                <a:solidFill>
                  <a:schemeClr val="accent6"/>
                </a:solidFill>
                <a:latin typeface="Sinkin Sans 300 Light" pitchFamily="50" charset="0"/>
              </a:defRPr>
            </a:lvl1pPr>
          </a:lstStyle>
          <a:p>
            <a:pPr lvl="0"/>
            <a:r>
              <a:rPr lang="en-US" dirty="0" smtClean="0"/>
              <a:t>08 : 00</a:t>
            </a:r>
          </a:p>
        </p:txBody>
      </p:sp>
      <p:sp>
        <p:nvSpPr>
          <p:cNvPr id="55" name="Text Placeholder 5"/>
          <p:cNvSpPr>
            <a:spLocks noGrp="1"/>
          </p:cNvSpPr>
          <p:nvPr userDrawn="1">
            <p:ph type="body" sz="quarter" idx="23" hasCustomPrompt="1"/>
          </p:nvPr>
        </p:nvSpPr>
        <p:spPr>
          <a:xfrm>
            <a:off x="7863840" y="3318539"/>
            <a:ext cx="534884" cy="281305"/>
          </a:xfrm>
        </p:spPr>
        <p:txBody>
          <a:bodyPr lIns="0" tIns="0" rIns="0" bIns="0">
            <a:normAutofit/>
          </a:bodyPr>
          <a:lstStyle>
            <a:lvl1pPr marL="0" indent="0" algn="r">
              <a:lnSpc>
                <a:spcPts val="1400"/>
              </a:lnSpc>
              <a:buNone/>
              <a:defRPr sz="950">
                <a:solidFill>
                  <a:schemeClr val="accent6"/>
                </a:solidFill>
                <a:latin typeface="Sinkin Sans 300 Light" pitchFamily="50" charset="0"/>
              </a:defRPr>
            </a:lvl1pPr>
          </a:lstStyle>
          <a:p>
            <a:pPr lvl="0"/>
            <a:r>
              <a:rPr lang="en-US" dirty="0" smtClean="0"/>
              <a:t>08 : 00</a:t>
            </a:r>
          </a:p>
        </p:txBody>
      </p:sp>
      <p:sp>
        <p:nvSpPr>
          <p:cNvPr id="56" name="Text Placeholder 5"/>
          <p:cNvSpPr>
            <a:spLocks noGrp="1"/>
          </p:cNvSpPr>
          <p:nvPr userDrawn="1">
            <p:ph type="body" sz="quarter" idx="24" hasCustomPrompt="1"/>
          </p:nvPr>
        </p:nvSpPr>
        <p:spPr>
          <a:xfrm>
            <a:off x="7863840" y="4142050"/>
            <a:ext cx="534884" cy="281305"/>
          </a:xfrm>
        </p:spPr>
        <p:txBody>
          <a:bodyPr lIns="0" tIns="0" rIns="0" bIns="0">
            <a:normAutofit/>
          </a:bodyPr>
          <a:lstStyle>
            <a:lvl1pPr marL="0" indent="0" algn="r">
              <a:lnSpc>
                <a:spcPts val="1400"/>
              </a:lnSpc>
              <a:buNone/>
              <a:defRPr sz="950">
                <a:solidFill>
                  <a:schemeClr val="accent6"/>
                </a:solidFill>
                <a:latin typeface="Sinkin Sans 300 Light" pitchFamily="50" charset="0"/>
              </a:defRPr>
            </a:lvl1pPr>
          </a:lstStyle>
          <a:p>
            <a:pPr lvl="0"/>
            <a:r>
              <a:rPr lang="en-US" dirty="0" smtClean="0"/>
              <a:t>08 : 00</a:t>
            </a:r>
          </a:p>
        </p:txBody>
      </p:sp>
      <p:sp>
        <p:nvSpPr>
          <p:cNvPr id="57" name="Text Placeholder 5"/>
          <p:cNvSpPr>
            <a:spLocks noGrp="1"/>
          </p:cNvSpPr>
          <p:nvPr userDrawn="1">
            <p:ph type="body" sz="quarter" idx="25" hasCustomPrompt="1"/>
          </p:nvPr>
        </p:nvSpPr>
        <p:spPr>
          <a:xfrm>
            <a:off x="7863840" y="5030150"/>
            <a:ext cx="534884" cy="281305"/>
          </a:xfrm>
        </p:spPr>
        <p:txBody>
          <a:bodyPr lIns="0" tIns="0" rIns="0" bIns="0">
            <a:normAutofit/>
          </a:bodyPr>
          <a:lstStyle>
            <a:lvl1pPr marL="0" indent="0" algn="r">
              <a:lnSpc>
                <a:spcPts val="1400"/>
              </a:lnSpc>
              <a:buNone/>
              <a:defRPr sz="950">
                <a:solidFill>
                  <a:schemeClr val="accent6"/>
                </a:solidFill>
                <a:latin typeface="Sinkin Sans 300 Light" pitchFamily="50" charset="0"/>
              </a:defRPr>
            </a:lvl1pPr>
          </a:lstStyle>
          <a:p>
            <a:pPr lvl="0"/>
            <a:r>
              <a:rPr lang="en-US" dirty="0" smtClean="0"/>
              <a:t>08 : 00</a:t>
            </a:r>
          </a:p>
        </p:txBody>
      </p:sp>
      <p:sp>
        <p:nvSpPr>
          <p:cNvPr id="3" name="Picture Placeholder 2"/>
          <p:cNvSpPr>
            <a:spLocks noGrp="1"/>
          </p:cNvSpPr>
          <p:nvPr>
            <p:ph type="pic" sz="quarter" idx="26"/>
          </p:nvPr>
        </p:nvSpPr>
        <p:spPr>
          <a:xfrm>
            <a:off x="4470400" y="2933700"/>
            <a:ext cx="3273425" cy="4206875"/>
          </a:xfrm>
        </p:spPr>
        <p:txBody>
          <a:bodyPr/>
          <a:lstStyle/>
          <a:p>
            <a:endParaRPr lang="en-GB"/>
          </a:p>
        </p:txBody>
      </p:sp>
    </p:spTree>
    <p:extLst>
      <p:ext uri="{BB962C8B-B14F-4D97-AF65-F5344CB8AC3E}">
        <p14:creationId xmlns:p14="http://schemas.microsoft.com/office/powerpoint/2010/main" val="25232410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2" name="Shape 145"/>
          <p:cNvSpPr/>
          <p:nvPr userDrawn="1"/>
        </p:nvSpPr>
        <p:spPr>
          <a:xfrm>
            <a:off x="6132959" y="5006983"/>
            <a:ext cx="494690" cy="4946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16" name="Title 15"/>
          <p:cNvSpPr>
            <a:spLocks noGrp="1"/>
          </p:cNvSpPr>
          <p:nvPr>
            <p:ph type="title"/>
          </p:nvPr>
        </p:nvSpPr>
        <p:spPr>
          <a:xfrm>
            <a:off x="1524000" y="669926"/>
            <a:ext cx="9144000" cy="535812"/>
          </a:xfrm>
        </p:spPr>
        <p:txBody>
          <a:bodyPr>
            <a:normAutofit/>
          </a:bodyPr>
          <a:lstStyle>
            <a:lvl1pPr algn="ctr">
              <a:defRPr sz="4000" b="0"/>
            </a:lvl1pPr>
          </a:lstStyle>
          <a:p>
            <a:r>
              <a:rPr lang="en-US" dirty="0" smtClean="0"/>
              <a:t>Click to edit Master title style</a:t>
            </a:r>
            <a:endParaRPr lang="en-GB" dirty="0"/>
          </a:p>
        </p:txBody>
      </p:sp>
      <p:sp>
        <p:nvSpPr>
          <p:cNvPr id="18" name="Text Placeholder 17"/>
          <p:cNvSpPr>
            <a:spLocks noGrp="1"/>
          </p:cNvSpPr>
          <p:nvPr>
            <p:ph type="body" sz="quarter" idx="14" hasCustomPrompt="1"/>
          </p:nvPr>
        </p:nvSpPr>
        <p:spPr>
          <a:xfrm>
            <a:off x="7159577" y="3463758"/>
            <a:ext cx="3298873" cy="235185"/>
          </a:xfrm>
        </p:spPr>
        <p:txBody>
          <a:bodyPr lIns="0" tIns="0" rIns="0" bIns="0">
            <a:normAutofit/>
          </a:bodyPr>
          <a:lstStyle>
            <a:lvl1pPr marL="0" indent="0">
              <a:lnSpc>
                <a:spcPts val="1700"/>
              </a:lnSpc>
              <a:buNone/>
              <a:defRPr sz="950">
                <a:solidFill>
                  <a:schemeClr val="accent6"/>
                </a:solidFill>
              </a:defRPr>
            </a:lvl1pPr>
          </a:lstStyle>
          <a:p>
            <a:pPr lvl="0"/>
            <a:r>
              <a:rPr lang="en-US" dirty="0" smtClean="0"/>
              <a:t>Mr. </a:t>
            </a:r>
            <a:r>
              <a:rPr lang="en-US" dirty="0" err="1" smtClean="0"/>
              <a:t>Gumedo</a:t>
            </a:r>
            <a:r>
              <a:rPr lang="en-US" dirty="0" smtClean="0"/>
              <a:t> ( General Manager )</a:t>
            </a:r>
          </a:p>
        </p:txBody>
      </p:sp>
      <p:sp>
        <p:nvSpPr>
          <p:cNvPr id="23"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400"/>
              </a:lnSpc>
              <a:buNone/>
              <a:defRPr sz="1000">
                <a:solidFill>
                  <a:schemeClr val="accent6"/>
                </a:solidFill>
              </a:defRPr>
            </a:lvl1pPr>
          </a:lstStyle>
          <a:p>
            <a:pPr lvl="0"/>
            <a:r>
              <a:rPr lang="en-GB" dirty="0" smtClean="0"/>
              <a:t>write your relevant text here</a:t>
            </a:r>
          </a:p>
        </p:txBody>
      </p:sp>
      <p:sp>
        <p:nvSpPr>
          <p:cNvPr id="13" name="Shape 146"/>
          <p:cNvSpPr/>
          <p:nvPr userDrawn="1"/>
        </p:nvSpPr>
        <p:spPr>
          <a:xfrm>
            <a:off x="6970208" y="4100429"/>
            <a:ext cx="672309" cy="6723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14" name="Shape 147"/>
          <p:cNvSpPr/>
          <p:nvPr userDrawn="1"/>
        </p:nvSpPr>
        <p:spPr>
          <a:xfrm>
            <a:off x="4869196" y="4693410"/>
            <a:ext cx="588562" cy="588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15" name="Shape 148"/>
          <p:cNvSpPr/>
          <p:nvPr userDrawn="1"/>
        </p:nvSpPr>
        <p:spPr>
          <a:xfrm>
            <a:off x="5530740" y="4132873"/>
            <a:ext cx="588562" cy="588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17" name="Shape 149"/>
          <p:cNvSpPr/>
          <p:nvPr userDrawn="1"/>
        </p:nvSpPr>
        <p:spPr>
          <a:xfrm>
            <a:off x="6150765" y="3268655"/>
            <a:ext cx="776784" cy="77678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19" name="Shape 150"/>
          <p:cNvSpPr/>
          <p:nvPr userDrawn="1"/>
        </p:nvSpPr>
        <p:spPr>
          <a:xfrm>
            <a:off x="4746086" y="3112642"/>
            <a:ext cx="812874" cy="8128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20" name="Shape 151"/>
          <p:cNvSpPr/>
          <p:nvPr userDrawn="1"/>
        </p:nvSpPr>
        <p:spPr>
          <a:xfrm>
            <a:off x="5601575" y="2021470"/>
            <a:ext cx="1024008" cy="10240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31" name="Picture Placeholder 6"/>
          <p:cNvSpPr>
            <a:spLocks noGrp="1"/>
          </p:cNvSpPr>
          <p:nvPr>
            <p:ph type="pic" sz="quarter" idx="20" hasCustomPrompt="1"/>
          </p:nvPr>
        </p:nvSpPr>
        <p:spPr>
          <a:xfrm>
            <a:off x="5638803" y="2057400"/>
            <a:ext cx="952030" cy="952030"/>
          </a:xfrm>
          <a:prstGeom prst="ellipse">
            <a:avLst/>
          </a:prstGeom>
          <a:noFill/>
          <a:ln>
            <a:noFill/>
          </a:ln>
        </p:spPr>
        <p:txBody>
          <a:bodyPr>
            <a:normAutofit/>
          </a:bodyPr>
          <a:lstStyle>
            <a:lvl1pPr marL="0" indent="0">
              <a:buNone/>
              <a:defRPr sz="1000"/>
            </a:lvl1pPr>
          </a:lstStyle>
          <a:p>
            <a:r>
              <a:rPr lang="en-US" dirty="0" smtClean="0"/>
              <a:t>Click to </a:t>
            </a:r>
          </a:p>
          <a:p>
            <a:r>
              <a:rPr lang="en-US" dirty="0" smtClean="0"/>
              <a:t>Change</a:t>
            </a:r>
          </a:p>
          <a:p>
            <a:r>
              <a:rPr lang="en-US" dirty="0" smtClean="0"/>
              <a:t>picture</a:t>
            </a:r>
            <a:endParaRPr lang="en-GB" dirty="0"/>
          </a:p>
        </p:txBody>
      </p:sp>
      <p:sp>
        <p:nvSpPr>
          <p:cNvPr id="32" name="Picture Placeholder 6"/>
          <p:cNvSpPr>
            <a:spLocks noGrp="1"/>
          </p:cNvSpPr>
          <p:nvPr>
            <p:ph type="pic" sz="quarter" idx="21" hasCustomPrompt="1"/>
          </p:nvPr>
        </p:nvSpPr>
        <p:spPr>
          <a:xfrm>
            <a:off x="4774533" y="3138687"/>
            <a:ext cx="753142" cy="753142"/>
          </a:xfrm>
          <a:prstGeom prst="ellipse">
            <a:avLst/>
          </a:prstGeom>
          <a:noFill/>
          <a:ln>
            <a:noFill/>
          </a:ln>
        </p:spPr>
        <p:txBody>
          <a:bodyPr>
            <a:noAutofit/>
          </a:bodyPr>
          <a:lstStyle>
            <a:lvl1pPr marL="0" indent="0">
              <a:buNone/>
              <a:defRPr sz="1050"/>
            </a:lvl1pPr>
          </a:lstStyle>
          <a:p>
            <a:r>
              <a:rPr lang="en-US" dirty="0" smtClean="0"/>
              <a:t>click</a:t>
            </a:r>
            <a:endParaRPr lang="en-GB" dirty="0"/>
          </a:p>
        </p:txBody>
      </p:sp>
      <p:sp>
        <p:nvSpPr>
          <p:cNvPr id="33" name="Picture Placeholder 6"/>
          <p:cNvSpPr>
            <a:spLocks noGrp="1"/>
          </p:cNvSpPr>
          <p:nvPr>
            <p:ph type="pic" sz="quarter" idx="22" hasCustomPrompt="1"/>
          </p:nvPr>
        </p:nvSpPr>
        <p:spPr>
          <a:xfrm>
            <a:off x="6158208" y="5031146"/>
            <a:ext cx="447380" cy="447380"/>
          </a:xfrm>
          <a:prstGeom prst="ellipse">
            <a:avLst/>
          </a:prstGeom>
          <a:noFill/>
          <a:ln>
            <a:noFill/>
          </a:ln>
        </p:spPr>
        <p:txBody>
          <a:bodyPr>
            <a:noAutofit/>
          </a:bodyPr>
          <a:lstStyle>
            <a:lvl1pPr marL="0" indent="0">
              <a:buNone/>
              <a:defRPr sz="1050"/>
            </a:lvl1pPr>
          </a:lstStyle>
          <a:p>
            <a:r>
              <a:rPr lang="en-US" dirty="0" smtClean="0"/>
              <a:t>click</a:t>
            </a:r>
            <a:endParaRPr lang="en-GB" dirty="0"/>
          </a:p>
        </p:txBody>
      </p:sp>
      <p:sp>
        <p:nvSpPr>
          <p:cNvPr id="34" name="Picture Placeholder 6"/>
          <p:cNvSpPr>
            <a:spLocks noGrp="1"/>
          </p:cNvSpPr>
          <p:nvPr>
            <p:ph type="pic" sz="quarter" idx="23" hasCustomPrompt="1"/>
          </p:nvPr>
        </p:nvSpPr>
        <p:spPr>
          <a:xfrm>
            <a:off x="7002600" y="4127067"/>
            <a:ext cx="611050" cy="611050"/>
          </a:xfrm>
          <a:prstGeom prst="ellipse">
            <a:avLst/>
          </a:prstGeom>
          <a:noFill/>
          <a:ln>
            <a:noFill/>
          </a:ln>
        </p:spPr>
        <p:txBody>
          <a:bodyPr>
            <a:noAutofit/>
          </a:bodyPr>
          <a:lstStyle>
            <a:lvl1pPr marL="0" indent="0">
              <a:buNone/>
              <a:defRPr sz="1050"/>
            </a:lvl1pPr>
          </a:lstStyle>
          <a:p>
            <a:r>
              <a:rPr lang="en-US" dirty="0" smtClean="0"/>
              <a:t>click</a:t>
            </a:r>
            <a:endParaRPr lang="en-GB" dirty="0"/>
          </a:p>
        </p:txBody>
      </p:sp>
      <p:sp>
        <p:nvSpPr>
          <p:cNvPr id="8" name="Picture Placeholder 6"/>
          <p:cNvSpPr>
            <a:spLocks noGrp="1"/>
          </p:cNvSpPr>
          <p:nvPr>
            <p:ph type="pic" sz="quarter" idx="19" hasCustomPrompt="1"/>
          </p:nvPr>
        </p:nvSpPr>
        <p:spPr>
          <a:xfrm>
            <a:off x="6179206" y="3295841"/>
            <a:ext cx="716894" cy="716894"/>
          </a:xfrm>
          <a:prstGeom prst="ellipse">
            <a:avLst/>
          </a:prstGeom>
          <a:noFill/>
          <a:ln>
            <a:noFill/>
          </a:ln>
        </p:spPr>
        <p:txBody>
          <a:bodyPr>
            <a:normAutofit/>
          </a:bodyPr>
          <a:lstStyle>
            <a:lvl1pPr marL="0" indent="0">
              <a:buNone/>
              <a:defRPr sz="900"/>
            </a:lvl1pPr>
          </a:lstStyle>
          <a:p>
            <a:r>
              <a:rPr lang="en-US" dirty="0" smtClean="0"/>
              <a:t>click</a:t>
            </a:r>
            <a:endParaRPr lang="en-GB" dirty="0"/>
          </a:p>
        </p:txBody>
      </p:sp>
      <p:sp>
        <p:nvSpPr>
          <p:cNvPr id="35" name="Picture Placeholder 6"/>
          <p:cNvSpPr>
            <a:spLocks noGrp="1"/>
          </p:cNvSpPr>
          <p:nvPr>
            <p:ph type="pic" sz="quarter" idx="24" hasCustomPrompt="1"/>
          </p:nvPr>
        </p:nvSpPr>
        <p:spPr>
          <a:xfrm>
            <a:off x="5558150" y="4159731"/>
            <a:ext cx="531500" cy="531500"/>
          </a:xfrm>
          <a:prstGeom prst="ellipse">
            <a:avLst/>
          </a:prstGeom>
          <a:noFill/>
          <a:ln>
            <a:noFill/>
          </a:ln>
        </p:spPr>
        <p:txBody>
          <a:bodyPr>
            <a:noAutofit/>
          </a:bodyPr>
          <a:lstStyle>
            <a:lvl1pPr marL="0" indent="0">
              <a:buNone/>
              <a:defRPr sz="1050"/>
            </a:lvl1pPr>
          </a:lstStyle>
          <a:p>
            <a:r>
              <a:rPr lang="en-US" dirty="0" smtClean="0"/>
              <a:t>click</a:t>
            </a:r>
            <a:endParaRPr lang="en-GB" dirty="0"/>
          </a:p>
        </p:txBody>
      </p:sp>
      <p:sp>
        <p:nvSpPr>
          <p:cNvPr id="36" name="Picture Placeholder 6"/>
          <p:cNvSpPr>
            <a:spLocks noGrp="1"/>
          </p:cNvSpPr>
          <p:nvPr>
            <p:ph type="pic" sz="quarter" idx="25" hasCustomPrompt="1"/>
          </p:nvPr>
        </p:nvSpPr>
        <p:spPr>
          <a:xfrm>
            <a:off x="4897875" y="4720345"/>
            <a:ext cx="534550" cy="534550"/>
          </a:xfrm>
          <a:prstGeom prst="ellipse">
            <a:avLst/>
          </a:prstGeom>
          <a:noFill/>
          <a:ln>
            <a:noFill/>
          </a:ln>
        </p:spPr>
        <p:txBody>
          <a:bodyPr>
            <a:noAutofit/>
          </a:bodyPr>
          <a:lstStyle>
            <a:lvl1pPr marL="0" indent="0">
              <a:buNone/>
              <a:defRPr sz="1050"/>
            </a:lvl1pPr>
          </a:lstStyle>
          <a:p>
            <a:r>
              <a:rPr lang="en-US" dirty="0" smtClean="0"/>
              <a:t>click</a:t>
            </a:r>
            <a:endParaRPr lang="en-GB" dirty="0"/>
          </a:p>
        </p:txBody>
      </p:sp>
      <p:sp>
        <p:nvSpPr>
          <p:cNvPr id="37" name="Text Placeholder 17"/>
          <p:cNvSpPr>
            <a:spLocks noGrp="1"/>
          </p:cNvSpPr>
          <p:nvPr>
            <p:ph type="body" sz="quarter" idx="26" hasCustomPrompt="1"/>
          </p:nvPr>
        </p:nvSpPr>
        <p:spPr>
          <a:xfrm>
            <a:off x="7864427" y="4314999"/>
            <a:ext cx="3298873" cy="235185"/>
          </a:xfrm>
        </p:spPr>
        <p:txBody>
          <a:bodyPr lIns="0" tIns="0" rIns="0" bIns="0">
            <a:normAutofit/>
          </a:bodyPr>
          <a:lstStyle>
            <a:lvl1pPr marL="0" indent="0">
              <a:lnSpc>
                <a:spcPts val="1700"/>
              </a:lnSpc>
              <a:buNone/>
              <a:defRPr sz="950">
                <a:solidFill>
                  <a:schemeClr val="accent6"/>
                </a:solidFill>
              </a:defRPr>
            </a:lvl1pPr>
          </a:lstStyle>
          <a:p>
            <a:pPr lvl="0"/>
            <a:r>
              <a:rPr lang="en-US" dirty="0" smtClean="0"/>
              <a:t>Mr. </a:t>
            </a:r>
            <a:r>
              <a:rPr lang="en-US" dirty="0" err="1" smtClean="0"/>
              <a:t>Gumedo</a:t>
            </a:r>
            <a:r>
              <a:rPr lang="en-US" dirty="0" smtClean="0"/>
              <a:t> ( General Manager )</a:t>
            </a:r>
          </a:p>
        </p:txBody>
      </p:sp>
      <p:sp>
        <p:nvSpPr>
          <p:cNvPr id="38" name="Text Placeholder 17"/>
          <p:cNvSpPr>
            <a:spLocks noGrp="1"/>
          </p:cNvSpPr>
          <p:nvPr>
            <p:ph type="body" sz="quarter" idx="27" hasCustomPrompt="1"/>
          </p:nvPr>
        </p:nvSpPr>
        <p:spPr>
          <a:xfrm>
            <a:off x="6837749" y="5154174"/>
            <a:ext cx="3298873" cy="235185"/>
          </a:xfrm>
        </p:spPr>
        <p:txBody>
          <a:bodyPr lIns="0" tIns="0" rIns="0" bIns="0">
            <a:normAutofit/>
          </a:bodyPr>
          <a:lstStyle>
            <a:lvl1pPr marL="0" indent="0">
              <a:lnSpc>
                <a:spcPts val="1700"/>
              </a:lnSpc>
              <a:buNone/>
              <a:defRPr sz="950">
                <a:solidFill>
                  <a:schemeClr val="accent6"/>
                </a:solidFill>
              </a:defRPr>
            </a:lvl1pPr>
          </a:lstStyle>
          <a:p>
            <a:pPr lvl="0"/>
            <a:r>
              <a:rPr lang="en-US" dirty="0" smtClean="0"/>
              <a:t>Mr. </a:t>
            </a:r>
            <a:r>
              <a:rPr lang="en-US" dirty="0" err="1" smtClean="0"/>
              <a:t>Gumedo</a:t>
            </a:r>
            <a:r>
              <a:rPr lang="en-US" dirty="0" smtClean="0"/>
              <a:t> ( General Manager )</a:t>
            </a:r>
          </a:p>
        </p:txBody>
      </p:sp>
      <p:sp>
        <p:nvSpPr>
          <p:cNvPr id="39" name="Text Placeholder 17"/>
          <p:cNvSpPr>
            <a:spLocks noGrp="1"/>
          </p:cNvSpPr>
          <p:nvPr>
            <p:ph type="body" sz="quarter" idx="28" hasCustomPrompt="1"/>
          </p:nvPr>
        </p:nvSpPr>
        <p:spPr>
          <a:xfrm>
            <a:off x="1355460" y="4879302"/>
            <a:ext cx="3298873" cy="235185"/>
          </a:xfrm>
        </p:spPr>
        <p:txBody>
          <a:bodyPr lIns="0" tIns="0" rIns="0" bIns="0">
            <a:normAutofit/>
          </a:bodyPr>
          <a:lstStyle>
            <a:lvl1pPr marL="0" indent="0" algn="r">
              <a:lnSpc>
                <a:spcPts val="1700"/>
              </a:lnSpc>
              <a:buNone/>
              <a:defRPr sz="950">
                <a:solidFill>
                  <a:schemeClr val="accent6"/>
                </a:solidFill>
              </a:defRPr>
            </a:lvl1pPr>
          </a:lstStyle>
          <a:p>
            <a:pPr lvl="0"/>
            <a:r>
              <a:rPr lang="en-US" dirty="0" smtClean="0"/>
              <a:t>Mr. </a:t>
            </a:r>
            <a:r>
              <a:rPr lang="en-US" dirty="0" err="1" smtClean="0"/>
              <a:t>Gumedo</a:t>
            </a:r>
            <a:r>
              <a:rPr lang="en-US" dirty="0" smtClean="0"/>
              <a:t> ( General Manager )</a:t>
            </a:r>
          </a:p>
        </p:txBody>
      </p:sp>
      <p:sp>
        <p:nvSpPr>
          <p:cNvPr id="40" name="Text Placeholder 17"/>
          <p:cNvSpPr>
            <a:spLocks noGrp="1"/>
          </p:cNvSpPr>
          <p:nvPr>
            <p:ph type="body" sz="quarter" idx="29" hasCustomPrompt="1"/>
          </p:nvPr>
        </p:nvSpPr>
        <p:spPr>
          <a:xfrm>
            <a:off x="1858909" y="4274852"/>
            <a:ext cx="3298873" cy="235185"/>
          </a:xfrm>
        </p:spPr>
        <p:txBody>
          <a:bodyPr lIns="0" tIns="0" rIns="0" bIns="0">
            <a:normAutofit/>
          </a:bodyPr>
          <a:lstStyle>
            <a:lvl1pPr marL="0" indent="0" algn="r">
              <a:lnSpc>
                <a:spcPts val="1700"/>
              </a:lnSpc>
              <a:buNone/>
              <a:defRPr sz="950">
                <a:solidFill>
                  <a:schemeClr val="accent6"/>
                </a:solidFill>
              </a:defRPr>
            </a:lvl1pPr>
          </a:lstStyle>
          <a:p>
            <a:pPr lvl="0"/>
            <a:r>
              <a:rPr lang="en-US" dirty="0" smtClean="0"/>
              <a:t>Mr. </a:t>
            </a:r>
            <a:r>
              <a:rPr lang="en-US" dirty="0" err="1" smtClean="0"/>
              <a:t>Gumedo</a:t>
            </a:r>
            <a:r>
              <a:rPr lang="en-US" dirty="0" smtClean="0"/>
              <a:t> ( General Manager )</a:t>
            </a:r>
          </a:p>
        </p:txBody>
      </p:sp>
      <p:sp>
        <p:nvSpPr>
          <p:cNvPr id="41" name="Text Placeholder 17"/>
          <p:cNvSpPr>
            <a:spLocks noGrp="1"/>
          </p:cNvSpPr>
          <p:nvPr>
            <p:ph type="body" sz="quarter" idx="30" hasCustomPrompt="1"/>
          </p:nvPr>
        </p:nvSpPr>
        <p:spPr>
          <a:xfrm>
            <a:off x="1232362" y="3407190"/>
            <a:ext cx="3298873" cy="235185"/>
          </a:xfrm>
        </p:spPr>
        <p:txBody>
          <a:bodyPr lIns="0" tIns="0" rIns="0" bIns="0">
            <a:normAutofit/>
          </a:bodyPr>
          <a:lstStyle>
            <a:lvl1pPr marL="0" indent="0" algn="r">
              <a:lnSpc>
                <a:spcPts val="1700"/>
              </a:lnSpc>
              <a:buNone/>
              <a:defRPr sz="950">
                <a:solidFill>
                  <a:schemeClr val="accent6"/>
                </a:solidFill>
              </a:defRPr>
            </a:lvl1pPr>
          </a:lstStyle>
          <a:p>
            <a:pPr lvl="0"/>
            <a:r>
              <a:rPr lang="en-US" dirty="0" smtClean="0"/>
              <a:t>Mr. </a:t>
            </a:r>
            <a:r>
              <a:rPr lang="en-US" dirty="0" err="1" smtClean="0"/>
              <a:t>Gumedo</a:t>
            </a:r>
            <a:r>
              <a:rPr lang="en-US" dirty="0" smtClean="0"/>
              <a:t> ( General Manager )</a:t>
            </a:r>
          </a:p>
        </p:txBody>
      </p:sp>
      <p:sp>
        <p:nvSpPr>
          <p:cNvPr id="42" name="Text Placeholder 17"/>
          <p:cNvSpPr>
            <a:spLocks noGrp="1"/>
          </p:cNvSpPr>
          <p:nvPr>
            <p:ph type="body" sz="quarter" idx="31" hasCustomPrompt="1"/>
          </p:nvPr>
        </p:nvSpPr>
        <p:spPr>
          <a:xfrm>
            <a:off x="2086699" y="2323513"/>
            <a:ext cx="3298873" cy="235185"/>
          </a:xfrm>
        </p:spPr>
        <p:txBody>
          <a:bodyPr lIns="0" tIns="0" rIns="0" bIns="0">
            <a:normAutofit/>
          </a:bodyPr>
          <a:lstStyle>
            <a:lvl1pPr marL="0" indent="0" algn="r">
              <a:lnSpc>
                <a:spcPts val="1700"/>
              </a:lnSpc>
              <a:buNone/>
              <a:defRPr sz="950">
                <a:solidFill>
                  <a:schemeClr val="accent6"/>
                </a:solidFill>
              </a:defRPr>
            </a:lvl1pPr>
          </a:lstStyle>
          <a:p>
            <a:pPr lvl="0"/>
            <a:r>
              <a:rPr lang="en-US" dirty="0" smtClean="0"/>
              <a:t>Mr. </a:t>
            </a:r>
            <a:r>
              <a:rPr lang="en-US" dirty="0" err="1" smtClean="0"/>
              <a:t>Gumedo</a:t>
            </a:r>
            <a:r>
              <a:rPr lang="en-US" dirty="0" smtClean="0"/>
              <a:t> ( General Manager )</a:t>
            </a:r>
          </a:p>
        </p:txBody>
      </p:sp>
      <p:sp>
        <p:nvSpPr>
          <p:cNvPr id="27" name="Shape 170"/>
          <p:cNvSpPr/>
          <p:nvPr/>
        </p:nvSpPr>
        <p:spPr>
          <a:xfrm>
            <a:off x="4786134" y="4600777"/>
            <a:ext cx="720996" cy="338445"/>
          </a:xfrm>
          <a:custGeom>
            <a:avLst/>
            <a:gdLst/>
            <a:ahLst/>
            <a:cxnLst>
              <a:cxn ang="0">
                <a:pos x="wd2" y="hd2"/>
              </a:cxn>
              <a:cxn ang="5400000">
                <a:pos x="wd2" y="hd2"/>
              </a:cxn>
              <a:cxn ang="10800000">
                <a:pos x="wd2" y="hd2"/>
              </a:cxn>
              <a:cxn ang="16200000">
                <a:pos x="wd2" y="hd2"/>
              </a:cxn>
            </a:cxnLst>
            <a:rect l="0" t="0" r="r" b="b"/>
            <a:pathLst>
              <a:path w="21600" h="21380" extrusionOk="0">
                <a:moveTo>
                  <a:pt x="21600" y="8686"/>
                </a:moveTo>
                <a:cubicBezTo>
                  <a:pt x="21481" y="8412"/>
                  <a:pt x="21361" y="8138"/>
                  <a:pt x="21233" y="7874"/>
                </a:cubicBezTo>
                <a:cubicBezTo>
                  <a:pt x="20516" y="6367"/>
                  <a:pt x="19719" y="5032"/>
                  <a:pt x="18859" y="3920"/>
                </a:cubicBezTo>
                <a:cubicBezTo>
                  <a:pt x="17139" y="1683"/>
                  <a:pt x="15164" y="312"/>
                  <a:pt x="13149" y="52"/>
                </a:cubicBezTo>
                <a:cubicBezTo>
                  <a:pt x="11133" y="-220"/>
                  <a:pt x="9096" y="572"/>
                  <a:pt x="7260" y="2313"/>
                </a:cubicBezTo>
                <a:cubicBezTo>
                  <a:pt x="5424" y="4044"/>
                  <a:pt x="3784" y="6700"/>
                  <a:pt x="2531" y="9999"/>
                </a:cubicBezTo>
                <a:cubicBezTo>
                  <a:pt x="1268" y="13298"/>
                  <a:pt x="390" y="17228"/>
                  <a:pt x="0" y="21380"/>
                </a:cubicBezTo>
                <a:cubicBezTo>
                  <a:pt x="408" y="17240"/>
                  <a:pt x="1299" y="13324"/>
                  <a:pt x="2571" y="10073"/>
                </a:cubicBezTo>
                <a:cubicBezTo>
                  <a:pt x="3838" y="6811"/>
                  <a:pt x="5473" y="4191"/>
                  <a:pt x="7304" y="2510"/>
                </a:cubicBezTo>
                <a:cubicBezTo>
                  <a:pt x="9132" y="831"/>
                  <a:pt x="11152" y="89"/>
                  <a:pt x="13135" y="386"/>
                </a:cubicBezTo>
                <a:cubicBezTo>
                  <a:pt x="15124" y="682"/>
                  <a:pt x="17063" y="2066"/>
                  <a:pt x="18747" y="4303"/>
                </a:cubicBezTo>
                <a:cubicBezTo>
                  <a:pt x="19589" y="5415"/>
                  <a:pt x="20364" y="6737"/>
                  <a:pt x="21062" y="8232"/>
                </a:cubicBezTo>
                <a:cubicBezTo>
                  <a:pt x="21179" y="8480"/>
                  <a:pt x="21289" y="8740"/>
                  <a:pt x="21401" y="8996"/>
                </a:cubicBezTo>
                <a:cubicBezTo>
                  <a:pt x="21406" y="8793"/>
                  <a:pt x="21506" y="8619"/>
                  <a:pt x="21600" y="8686"/>
                </a:cubicBezTo>
                <a:close/>
              </a:path>
            </a:pathLst>
          </a:custGeom>
          <a:solidFill>
            <a:schemeClr val="accent1"/>
          </a:solidFill>
          <a:ln w="12700">
            <a:miter lim="400000"/>
          </a:ln>
        </p:spPr>
        <p:txBody>
          <a:bodyPr lIns="38100" tIns="38100" rIns="38100" bIns="381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28" name="Shape 171"/>
          <p:cNvSpPr/>
          <p:nvPr/>
        </p:nvSpPr>
        <p:spPr>
          <a:xfrm>
            <a:off x="5376524" y="4069525"/>
            <a:ext cx="972629" cy="835438"/>
          </a:xfrm>
          <a:custGeom>
            <a:avLst/>
            <a:gdLst/>
            <a:ahLst/>
            <a:cxnLst>
              <a:cxn ang="0">
                <a:pos x="wd2" y="hd2"/>
              </a:cxn>
              <a:cxn ang="5400000">
                <a:pos x="wd2" y="hd2"/>
              </a:cxn>
              <a:cxn ang="10800000">
                <a:pos x="wd2" y="hd2"/>
              </a:cxn>
              <a:cxn ang="16200000">
                <a:pos x="wd2" y="hd2"/>
              </a:cxn>
            </a:cxnLst>
            <a:rect l="0" t="0" r="r" b="b"/>
            <a:pathLst>
              <a:path w="21522" h="20431" extrusionOk="0">
                <a:moveTo>
                  <a:pt x="20642" y="13217"/>
                </a:moveTo>
                <a:cubicBezTo>
                  <a:pt x="21151" y="11961"/>
                  <a:pt x="21419" y="10604"/>
                  <a:pt x="21499" y="9247"/>
                </a:cubicBezTo>
                <a:cubicBezTo>
                  <a:pt x="21578" y="7894"/>
                  <a:pt x="21456" y="6511"/>
                  <a:pt x="21141" y="5189"/>
                </a:cubicBezTo>
                <a:cubicBezTo>
                  <a:pt x="20727" y="3435"/>
                  <a:pt x="19941" y="1770"/>
                  <a:pt x="18853" y="332"/>
                </a:cubicBezTo>
                <a:cubicBezTo>
                  <a:pt x="18851" y="389"/>
                  <a:pt x="17513" y="81"/>
                  <a:pt x="17284" y="11"/>
                </a:cubicBezTo>
                <a:cubicBezTo>
                  <a:pt x="17271" y="7"/>
                  <a:pt x="17258" y="4"/>
                  <a:pt x="17245" y="0"/>
                </a:cubicBezTo>
                <a:cubicBezTo>
                  <a:pt x="18700" y="1477"/>
                  <a:pt x="19755" y="3368"/>
                  <a:pt x="20271" y="5414"/>
                </a:cubicBezTo>
                <a:cubicBezTo>
                  <a:pt x="20900" y="7877"/>
                  <a:pt x="20785" y="10533"/>
                  <a:pt x="19924" y="12934"/>
                </a:cubicBezTo>
                <a:cubicBezTo>
                  <a:pt x="17986" y="18338"/>
                  <a:pt x="14317" y="19454"/>
                  <a:pt x="13785" y="19706"/>
                </a:cubicBezTo>
                <a:cubicBezTo>
                  <a:pt x="11042" y="20493"/>
                  <a:pt x="7940" y="20148"/>
                  <a:pt x="5489" y="18605"/>
                </a:cubicBezTo>
                <a:cubicBezTo>
                  <a:pt x="4238" y="17832"/>
                  <a:pt x="3153" y="16776"/>
                  <a:pt x="2333" y="15533"/>
                </a:cubicBezTo>
                <a:cubicBezTo>
                  <a:pt x="2283" y="15462"/>
                  <a:pt x="2230" y="15374"/>
                  <a:pt x="2171" y="15299"/>
                </a:cubicBezTo>
                <a:cubicBezTo>
                  <a:pt x="2108" y="15219"/>
                  <a:pt x="2058" y="15153"/>
                  <a:pt x="2006" y="15074"/>
                </a:cubicBezTo>
                <a:cubicBezTo>
                  <a:pt x="1952" y="14999"/>
                  <a:pt x="1893" y="14923"/>
                  <a:pt x="1837" y="14848"/>
                </a:cubicBezTo>
                <a:cubicBezTo>
                  <a:pt x="686" y="13049"/>
                  <a:pt x="80" y="10896"/>
                  <a:pt x="80" y="8738"/>
                </a:cubicBezTo>
                <a:cubicBezTo>
                  <a:pt x="67" y="6559"/>
                  <a:pt x="696" y="4380"/>
                  <a:pt x="1866" y="2554"/>
                </a:cubicBezTo>
                <a:cubicBezTo>
                  <a:pt x="673" y="4366"/>
                  <a:pt x="17" y="6546"/>
                  <a:pt x="1" y="8738"/>
                </a:cubicBezTo>
                <a:cubicBezTo>
                  <a:pt x="-22" y="10586"/>
                  <a:pt x="403" y="12443"/>
                  <a:pt x="1231" y="14088"/>
                </a:cubicBezTo>
                <a:cubicBezTo>
                  <a:pt x="1232" y="14089"/>
                  <a:pt x="1233" y="14089"/>
                  <a:pt x="1234" y="14089"/>
                </a:cubicBezTo>
                <a:cubicBezTo>
                  <a:pt x="1421" y="14514"/>
                  <a:pt x="1741" y="15034"/>
                  <a:pt x="1847" y="15188"/>
                </a:cubicBezTo>
                <a:cubicBezTo>
                  <a:pt x="1900" y="15263"/>
                  <a:pt x="2115" y="15564"/>
                  <a:pt x="2167" y="15648"/>
                </a:cubicBezTo>
                <a:cubicBezTo>
                  <a:pt x="2991" y="16921"/>
                  <a:pt x="4089" y="18009"/>
                  <a:pt x="5363" y="18813"/>
                </a:cubicBezTo>
                <a:cubicBezTo>
                  <a:pt x="6636" y="19622"/>
                  <a:pt x="8082" y="20140"/>
                  <a:pt x="9570" y="20321"/>
                </a:cubicBezTo>
                <a:cubicBezTo>
                  <a:pt x="10318" y="20418"/>
                  <a:pt x="17244" y="21600"/>
                  <a:pt x="20642" y="13217"/>
                </a:cubicBezTo>
                <a:close/>
              </a:path>
            </a:pathLst>
          </a:custGeom>
          <a:solidFill>
            <a:schemeClr val="accent1"/>
          </a:solidFill>
          <a:ln w="12700">
            <a:miter lim="400000"/>
          </a:ln>
        </p:spPr>
        <p:txBody>
          <a:bodyPr lIns="38100" tIns="38100" rIns="38100" bIns="381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29" name="Shape 172"/>
          <p:cNvSpPr/>
          <p:nvPr/>
        </p:nvSpPr>
        <p:spPr>
          <a:xfrm>
            <a:off x="5923874" y="4817497"/>
            <a:ext cx="781606" cy="757506"/>
          </a:xfrm>
          <a:custGeom>
            <a:avLst/>
            <a:gdLst/>
            <a:ahLst/>
            <a:cxnLst>
              <a:cxn ang="0">
                <a:pos x="wd2" y="hd2"/>
              </a:cxn>
              <a:cxn ang="5400000">
                <a:pos x="wd2" y="hd2"/>
              </a:cxn>
              <a:cxn ang="10800000">
                <a:pos x="wd2" y="hd2"/>
              </a:cxn>
              <a:cxn ang="16200000">
                <a:pos x="wd2" y="hd2"/>
              </a:cxn>
            </a:cxnLst>
            <a:rect l="0" t="0" r="r" b="b"/>
            <a:pathLst>
              <a:path w="21502" h="21261" extrusionOk="0">
                <a:moveTo>
                  <a:pt x="19226" y="17401"/>
                </a:moveTo>
                <a:cubicBezTo>
                  <a:pt x="18203" y="18567"/>
                  <a:pt x="16927" y="19500"/>
                  <a:pt x="15524" y="20122"/>
                </a:cubicBezTo>
                <a:cubicBezTo>
                  <a:pt x="12715" y="21373"/>
                  <a:pt x="9392" y="21326"/>
                  <a:pt x="6646" y="19986"/>
                </a:cubicBezTo>
                <a:cubicBezTo>
                  <a:pt x="3889" y="18672"/>
                  <a:pt x="1747" y="16114"/>
                  <a:pt x="926" y="13145"/>
                </a:cubicBezTo>
                <a:cubicBezTo>
                  <a:pt x="499" y="11668"/>
                  <a:pt x="416" y="10096"/>
                  <a:pt x="613" y="8577"/>
                </a:cubicBezTo>
                <a:cubicBezTo>
                  <a:pt x="803" y="7053"/>
                  <a:pt x="1285" y="5565"/>
                  <a:pt x="2051" y="4252"/>
                </a:cubicBezTo>
                <a:cubicBezTo>
                  <a:pt x="2814" y="2939"/>
                  <a:pt x="5612" y="440"/>
                  <a:pt x="5944" y="271"/>
                </a:cubicBezTo>
                <a:cubicBezTo>
                  <a:pt x="6110" y="187"/>
                  <a:pt x="5334" y="67"/>
                  <a:pt x="5331" y="0"/>
                </a:cubicBezTo>
                <a:cubicBezTo>
                  <a:pt x="5124" y="121"/>
                  <a:pt x="4919" y="246"/>
                  <a:pt x="4722" y="386"/>
                </a:cubicBezTo>
                <a:cubicBezTo>
                  <a:pt x="3399" y="1298"/>
                  <a:pt x="2304" y="2533"/>
                  <a:pt x="1522" y="3941"/>
                </a:cubicBezTo>
                <a:cubicBezTo>
                  <a:pt x="732" y="5344"/>
                  <a:pt x="254" y="6916"/>
                  <a:pt x="80" y="8509"/>
                </a:cubicBezTo>
                <a:cubicBezTo>
                  <a:pt x="-98" y="10112"/>
                  <a:pt x="17" y="11742"/>
                  <a:pt x="483" y="13282"/>
                </a:cubicBezTo>
                <a:cubicBezTo>
                  <a:pt x="1395" y="16362"/>
                  <a:pt x="3660" y="18968"/>
                  <a:pt x="6520" y="20270"/>
                </a:cubicBezTo>
                <a:cubicBezTo>
                  <a:pt x="9369" y="21600"/>
                  <a:pt x="12759" y="21583"/>
                  <a:pt x="15584" y="20265"/>
                </a:cubicBezTo>
                <a:cubicBezTo>
                  <a:pt x="16998" y="19611"/>
                  <a:pt x="18270" y="18646"/>
                  <a:pt x="19286" y="17454"/>
                </a:cubicBezTo>
                <a:cubicBezTo>
                  <a:pt x="20301" y="16262"/>
                  <a:pt x="21060" y="14854"/>
                  <a:pt x="21502" y="13346"/>
                </a:cubicBezTo>
                <a:cubicBezTo>
                  <a:pt x="21036" y="14843"/>
                  <a:pt x="20258" y="16241"/>
                  <a:pt x="19226" y="17401"/>
                </a:cubicBezTo>
                <a:close/>
              </a:path>
            </a:pathLst>
          </a:custGeom>
          <a:solidFill>
            <a:schemeClr val="accent1"/>
          </a:solidFill>
          <a:ln w="12700">
            <a:miter lim="400000"/>
          </a:ln>
        </p:spPr>
        <p:txBody>
          <a:bodyPr lIns="38100" tIns="38100" rIns="38100" bIns="381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30" name="Shape 173"/>
          <p:cNvSpPr/>
          <p:nvPr/>
        </p:nvSpPr>
        <p:spPr>
          <a:xfrm>
            <a:off x="5964121" y="3207009"/>
            <a:ext cx="1115073" cy="994151"/>
          </a:xfrm>
          <a:custGeom>
            <a:avLst/>
            <a:gdLst/>
            <a:ahLst/>
            <a:cxnLst>
              <a:cxn ang="0">
                <a:pos x="wd2" y="hd2"/>
              </a:cxn>
              <a:cxn ang="5400000">
                <a:pos x="wd2" y="hd2"/>
              </a:cxn>
              <a:cxn ang="10800000">
                <a:pos x="wd2" y="hd2"/>
              </a:cxn>
              <a:cxn ang="16200000">
                <a:pos x="wd2" y="hd2"/>
              </a:cxn>
            </a:cxnLst>
            <a:rect l="0" t="0" r="r" b="b"/>
            <a:pathLst>
              <a:path w="21247" h="21396" extrusionOk="0">
                <a:moveTo>
                  <a:pt x="19050" y="17024"/>
                </a:moveTo>
                <a:cubicBezTo>
                  <a:pt x="19050" y="17024"/>
                  <a:pt x="19049" y="17025"/>
                  <a:pt x="19049" y="17025"/>
                </a:cubicBezTo>
                <a:cubicBezTo>
                  <a:pt x="19559" y="16259"/>
                  <a:pt x="19986" y="15433"/>
                  <a:pt x="20322" y="14567"/>
                </a:cubicBezTo>
                <a:cubicBezTo>
                  <a:pt x="20972" y="12896"/>
                  <a:pt x="21288" y="11081"/>
                  <a:pt x="21242" y="9290"/>
                </a:cubicBezTo>
                <a:cubicBezTo>
                  <a:pt x="21197" y="11085"/>
                  <a:pt x="20772" y="12844"/>
                  <a:pt x="20071" y="14452"/>
                </a:cubicBezTo>
                <a:cubicBezTo>
                  <a:pt x="18864" y="17224"/>
                  <a:pt x="17063" y="18589"/>
                  <a:pt x="17063" y="18589"/>
                </a:cubicBezTo>
                <a:cubicBezTo>
                  <a:pt x="16004" y="19402"/>
                  <a:pt x="14799" y="20001"/>
                  <a:pt x="13537" y="20340"/>
                </a:cubicBezTo>
                <a:cubicBezTo>
                  <a:pt x="12130" y="20723"/>
                  <a:pt x="10649" y="20779"/>
                  <a:pt x="9225" y="20516"/>
                </a:cubicBezTo>
                <a:cubicBezTo>
                  <a:pt x="7866" y="20268"/>
                  <a:pt x="6561" y="19717"/>
                  <a:pt x="5411" y="18920"/>
                </a:cubicBezTo>
                <a:lnTo>
                  <a:pt x="5259" y="18804"/>
                </a:lnTo>
                <a:cubicBezTo>
                  <a:pt x="5137" y="18705"/>
                  <a:pt x="5017" y="18612"/>
                  <a:pt x="4895" y="18505"/>
                </a:cubicBezTo>
                <a:cubicBezTo>
                  <a:pt x="4653" y="18301"/>
                  <a:pt x="4422" y="18078"/>
                  <a:pt x="4200" y="17850"/>
                </a:cubicBezTo>
                <a:cubicBezTo>
                  <a:pt x="3756" y="17392"/>
                  <a:pt x="3348" y="16889"/>
                  <a:pt x="2989" y="16351"/>
                </a:cubicBezTo>
                <a:cubicBezTo>
                  <a:pt x="2269" y="15281"/>
                  <a:pt x="1731" y="14069"/>
                  <a:pt x="1412" y="12796"/>
                </a:cubicBezTo>
                <a:cubicBezTo>
                  <a:pt x="768" y="10255"/>
                  <a:pt x="1013" y="7463"/>
                  <a:pt x="2109" y="5129"/>
                </a:cubicBezTo>
                <a:cubicBezTo>
                  <a:pt x="2653" y="3960"/>
                  <a:pt x="3405" y="2907"/>
                  <a:pt x="4311" y="2033"/>
                </a:cubicBezTo>
                <a:cubicBezTo>
                  <a:pt x="5176" y="1195"/>
                  <a:pt x="6175" y="533"/>
                  <a:pt x="7255" y="44"/>
                </a:cubicBezTo>
                <a:cubicBezTo>
                  <a:pt x="6762" y="-99"/>
                  <a:pt x="4979" y="150"/>
                  <a:pt x="4584" y="130"/>
                </a:cubicBezTo>
                <a:cubicBezTo>
                  <a:pt x="4202" y="423"/>
                  <a:pt x="3839" y="740"/>
                  <a:pt x="3496" y="1083"/>
                </a:cubicBezTo>
                <a:cubicBezTo>
                  <a:pt x="2499" y="2077"/>
                  <a:pt x="1673" y="3274"/>
                  <a:pt x="1084" y="4590"/>
                </a:cubicBezTo>
                <a:cubicBezTo>
                  <a:pt x="-101" y="7227"/>
                  <a:pt x="-312" y="10303"/>
                  <a:pt x="437" y="13087"/>
                </a:cubicBezTo>
                <a:cubicBezTo>
                  <a:pt x="808" y="14480"/>
                  <a:pt x="1417" y="15796"/>
                  <a:pt x="2223" y="16953"/>
                </a:cubicBezTo>
                <a:cubicBezTo>
                  <a:pt x="2628" y="17531"/>
                  <a:pt x="3078" y="18070"/>
                  <a:pt x="3570" y="18561"/>
                </a:cubicBezTo>
                <a:cubicBezTo>
                  <a:pt x="3815" y="18808"/>
                  <a:pt x="4072" y="19043"/>
                  <a:pt x="4340" y="19263"/>
                </a:cubicBezTo>
                <a:cubicBezTo>
                  <a:pt x="4468" y="19374"/>
                  <a:pt x="4610" y="19483"/>
                  <a:pt x="4747" y="19590"/>
                </a:cubicBezTo>
                <a:cubicBezTo>
                  <a:pt x="4869" y="19678"/>
                  <a:pt x="5057" y="19809"/>
                  <a:pt x="5066" y="19829"/>
                </a:cubicBezTo>
                <a:cubicBezTo>
                  <a:pt x="5066" y="19829"/>
                  <a:pt x="6562" y="20895"/>
                  <a:pt x="9111" y="21273"/>
                </a:cubicBezTo>
                <a:cubicBezTo>
                  <a:pt x="10643" y="21501"/>
                  <a:pt x="12212" y="21417"/>
                  <a:pt x="13694" y="20979"/>
                </a:cubicBezTo>
                <a:cubicBezTo>
                  <a:pt x="15178" y="20536"/>
                  <a:pt x="16565" y="19780"/>
                  <a:pt x="17726" y="18700"/>
                </a:cubicBezTo>
                <a:cubicBezTo>
                  <a:pt x="18461" y="18017"/>
                  <a:pt x="19041" y="17038"/>
                  <a:pt x="19050" y="17024"/>
                </a:cubicBezTo>
                <a:close/>
              </a:path>
            </a:pathLst>
          </a:custGeom>
          <a:solidFill>
            <a:schemeClr val="accent1"/>
          </a:solidFill>
          <a:ln w="12700">
            <a:miter lim="400000"/>
          </a:ln>
        </p:spPr>
        <p:txBody>
          <a:bodyPr lIns="38100" tIns="38100" rIns="38100" bIns="381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43" name="Shape 174"/>
          <p:cNvSpPr/>
          <p:nvPr/>
        </p:nvSpPr>
        <p:spPr>
          <a:xfrm>
            <a:off x="6900629" y="3955591"/>
            <a:ext cx="843255" cy="454422"/>
          </a:xfrm>
          <a:custGeom>
            <a:avLst/>
            <a:gdLst/>
            <a:ahLst/>
            <a:cxnLst>
              <a:cxn ang="0">
                <a:pos x="wd2" y="hd2"/>
              </a:cxn>
              <a:cxn ang="5400000">
                <a:pos x="wd2" y="hd2"/>
              </a:cxn>
              <a:cxn ang="10800000">
                <a:pos x="wd2" y="hd2"/>
              </a:cxn>
              <a:cxn ang="16200000">
                <a:pos x="wd2" y="hd2"/>
              </a:cxn>
            </a:cxnLst>
            <a:rect l="0" t="0" r="r" b="b"/>
            <a:pathLst>
              <a:path w="21600" h="21346" extrusionOk="0">
                <a:moveTo>
                  <a:pt x="19261" y="11203"/>
                </a:moveTo>
                <a:cubicBezTo>
                  <a:pt x="18100" y="8171"/>
                  <a:pt x="16580" y="5598"/>
                  <a:pt x="14834" y="3696"/>
                </a:cubicBezTo>
                <a:cubicBezTo>
                  <a:pt x="13088" y="1794"/>
                  <a:pt x="11116" y="582"/>
                  <a:pt x="9086" y="168"/>
                </a:cubicBezTo>
                <a:cubicBezTo>
                  <a:pt x="7057" y="-254"/>
                  <a:pt x="4982" y="123"/>
                  <a:pt x="3029" y="1279"/>
                </a:cubicBezTo>
                <a:cubicBezTo>
                  <a:pt x="2052" y="1850"/>
                  <a:pt x="1110" y="2621"/>
                  <a:pt x="221" y="3559"/>
                </a:cubicBezTo>
                <a:cubicBezTo>
                  <a:pt x="145" y="3638"/>
                  <a:pt x="73" y="3724"/>
                  <a:pt x="0" y="3808"/>
                </a:cubicBezTo>
                <a:cubicBezTo>
                  <a:pt x="74" y="3783"/>
                  <a:pt x="157" y="3855"/>
                  <a:pt x="150" y="4032"/>
                </a:cubicBezTo>
                <a:cubicBezTo>
                  <a:pt x="147" y="4125"/>
                  <a:pt x="135" y="4216"/>
                  <a:pt x="121" y="4306"/>
                </a:cubicBezTo>
                <a:cubicBezTo>
                  <a:pt x="153" y="4563"/>
                  <a:pt x="130" y="4830"/>
                  <a:pt x="79" y="5081"/>
                </a:cubicBezTo>
                <a:cubicBezTo>
                  <a:pt x="230" y="4898"/>
                  <a:pt x="381" y="4715"/>
                  <a:pt x="536" y="4542"/>
                </a:cubicBezTo>
                <a:cubicBezTo>
                  <a:pt x="1378" y="3604"/>
                  <a:pt x="2270" y="2824"/>
                  <a:pt x="3205" y="2236"/>
                </a:cubicBezTo>
                <a:cubicBezTo>
                  <a:pt x="5066" y="1051"/>
                  <a:pt x="7076" y="591"/>
                  <a:pt x="9048" y="922"/>
                </a:cubicBezTo>
                <a:cubicBezTo>
                  <a:pt x="11020" y="1234"/>
                  <a:pt x="12961" y="2336"/>
                  <a:pt x="14696" y="4138"/>
                </a:cubicBezTo>
                <a:cubicBezTo>
                  <a:pt x="16431" y="5920"/>
                  <a:pt x="17962" y="8401"/>
                  <a:pt x="19150" y="11350"/>
                </a:cubicBezTo>
                <a:cubicBezTo>
                  <a:pt x="20340" y="14308"/>
                  <a:pt x="21183" y="17736"/>
                  <a:pt x="21600" y="21346"/>
                </a:cubicBezTo>
                <a:cubicBezTo>
                  <a:pt x="21224" y="17717"/>
                  <a:pt x="20424" y="14235"/>
                  <a:pt x="19261" y="11203"/>
                </a:cubicBezTo>
                <a:close/>
              </a:path>
            </a:pathLst>
          </a:custGeom>
          <a:solidFill>
            <a:schemeClr val="accent1"/>
          </a:solidFill>
          <a:ln w="12700">
            <a:miter lim="400000"/>
          </a:ln>
        </p:spPr>
        <p:txBody>
          <a:bodyPr lIns="38100" tIns="38100" rIns="38100" bIns="381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44" name="Shape 175"/>
          <p:cNvSpPr/>
          <p:nvPr/>
        </p:nvSpPr>
        <p:spPr>
          <a:xfrm>
            <a:off x="4595745" y="2965531"/>
            <a:ext cx="1073123" cy="460931"/>
          </a:xfrm>
          <a:custGeom>
            <a:avLst/>
            <a:gdLst/>
            <a:ahLst/>
            <a:cxnLst>
              <a:cxn ang="0">
                <a:pos x="wd2" y="hd2"/>
              </a:cxn>
              <a:cxn ang="5400000">
                <a:pos x="wd2" y="hd2"/>
              </a:cxn>
              <a:cxn ang="10800000">
                <a:pos x="wd2" y="hd2"/>
              </a:cxn>
              <a:cxn ang="16200000">
                <a:pos x="wd2" y="hd2"/>
              </a:cxn>
            </a:cxnLst>
            <a:rect l="0" t="0" r="r" b="b"/>
            <a:pathLst>
              <a:path w="21600" h="20649" extrusionOk="0">
                <a:moveTo>
                  <a:pt x="21320" y="4475"/>
                </a:moveTo>
                <a:cubicBezTo>
                  <a:pt x="20062" y="2865"/>
                  <a:pt x="18708" y="1655"/>
                  <a:pt x="17301" y="916"/>
                </a:cubicBezTo>
                <a:cubicBezTo>
                  <a:pt x="13835" y="-951"/>
                  <a:pt x="10095" y="66"/>
                  <a:pt x="6957" y="3685"/>
                </a:cubicBezTo>
                <a:cubicBezTo>
                  <a:pt x="3809" y="7269"/>
                  <a:pt x="1303" y="13420"/>
                  <a:pt x="0" y="20649"/>
                </a:cubicBezTo>
                <a:cubicBezTo>
                  <a:pt x="1393" y="13508"/>
                  <a:pt x="3957" y="7584"/>
                  <a:pt x="7086" y="4263"/>
                </a:cubicBezTo>
                <a:cubicBezTo>
                  <a:pt x="10206" y="907"/>
                  <a:pt x="13850" y="162"/>
                  <a:pt x="17160" y="2160"/>
                </a:cubicBezTo>
                <a:cubicBezTo>
                  <a:pt x="18745" y="3108"/>
                  <a:pt x="20254" y="4657"/>
                  <a:pt x="21600" y="6711"/>
                </a:cubicBezTo>
                <a:cubicBezTo>
                  <a:pt x="21576" y="6535"/>
                  <a:pt x="21491" y="5590"/>
                  <a:pt x="21320" y="4475"/>
                </a:cubicBezTo>
                <a:close/>
              </a:path>
            </a:pathLst>
          </a:custGeom>
          <a:solidFill>
            <a:schemeClr val="accent1"/>
          </a:solidFill>
          <a:ln w="12700">
            <a:miter lim="400000"/>
          </a:ln>
        </p:spPr>
        <p:txBody>
          <a:bodyPr lIns="38100" tIns="38100" rIns="38100" bIns="381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45" name="Shape 176"/>
          <p:cNvSpPr/>
          <p:nvPr/>
        </p:nvSpPr>
        <p:spPr>
          <a:xfrm>
            <a:off x="5432869" y="1780017"/>
            <a:ext cx="1398579" cy="1485977"/>
          </a:xfrm>
          <a:custGeom>
            <a:avLst/>
            <a:gdLst/>
            <a:ahLst/>
            <a:cxnLst>
              <a:cxn ang="0">
                <a:pos x="wd2" y="hd2"/>
              </a:cxn>
              <a:cxn ang="5400000">
                <a:pos x="wd2" y="hd2"/>
              </a:cxn>
              <a:cxn ang="10800000">
                <a:pos x="wd2" y="hd2"/>
              </a:cxn>
              <a:cxn ang="16200000">
                <a:pos x="wd2" y="hd2"/>
              </a:cxn>
            </a:cxnLst>
            <a:rect l="0" t="0" r="r" b="b"/>
            <a:pathLst>
              <a:path w="21365" h="21312" extrusionOk="0">
                <a:moveTo>
                  <a:pt x="20292" y="6442"/>
                </a:moveTo>
                <a:cubicBezTo>
                  <a:pt x="19364" y="4599"/>
                  <a:pt x="17837" y="2992"/>
                  <a:pt x="15935" y="1863"/>
                </a:cubicBezTo>
                <a:cubicBezTo>
                  <a:pt x="14038" y="723"/>
                  <a:pt x="11766" y="80"/>
                  <a:pt x="9472" y="0"/>
                </a:cubicBezTo>
                <a:lnTo>
                  <a:pt x="9455" y="0"/>
                </a:lnTo>
                <a:cubicBezTo>
                  <a:pt x="9016" y="-8"/>
                  <a:pt x="8653" y="300"/>
                  <a:pt x="8641" y="690"/>
                </a:cubicBezTo>
                <a:cubicBezTo>
                  <a:pt x="8631" y="1077"/>
                  <a:pt x="8980" y="1401"/>
                  <a:pt x="9420" y="1409"/>
                </a:cubicBezTo>
                <a:cubicBezTo>
                  <a:pt x="11431" y="1448"/>
                  <a:pt x="13425" y="1981"/>
                  <a:pt x="15114" y="2956"/>
                </a:cubicBezTo>
                <a:cubicBezTo>
                  <a:pt x="16807" y="3926"/>
                  <a:pt x="18184" y="5324"/>
                  <a:pt x="19038" y="6950"/>
                </a:cubicBezTo>
                <a:cubicBezTo>
                  <a:pt x="19900" y="8571"/>
                  <a:pt x="20228" y="10412"/>
                  <a:pt x="19998" y="12203"/>
                </a:cubicBezTo>
                <a:cubicBezTo>
                  <a:pt x="19772" y="13994"/>
                  <a:pt x="18967" y="15725"/>
                  <a:pt x="17697" y="17145"/>
                </a:cubicBezTo>
                <a:cubicBezTo>
                  <a:pt x="17063" y="17854"/>
                  <a:pt x="16317" y="18485"/>
                  <a:pt x="15484" y="19016"/>
                </a:cubicBezTo>
                <a:cubicBezTo>
                  <a:pt x="15068" y="19282"/>
                  <a:pt x="14634" y="19521"/>
                  <a:pt x="14178" y="19733"/>
                </a:cubicBezTo>
                <a:cubicBezTo>
                  <a:pt x="13948" y="19840"/>
                  <a:pt x="13727" y="19936"/>
                  <a:pt x="13485" y="20032"/>
                </a:cubicBezTo>
                <a:lnTo>
                  <a:pt x="13254" y="20120"/>
                </a:lnTo>
                <a:cubicBezTo>
                  <a:pt x="10920" y="20848"/>
                  <a:pt x="8271" y="20601"/>
                  <a:pt x="5967" y="19741"/>
                </a:cubicBezTo>
                <a:cubicBezTo>
                  <a:pt x="5352" y="19507"/>
                  <a:pt x="4761" y="19225"/>
                  <a:pt x="4203" y="18898"/>
                </a:cubicBezTo>
                <a:cubicBezTo>
                  <a:pt x="4153" y="18867"/>
                  <a:pt x="4103" y="18834"/>
                  <a:pt x="4054" y="18804"/>
                </a:cubicBezTo>
                <a:cubicBezTo>
                  <a:pt x="2902" y="17980"/>
                  <a:pt x="1936" y="16950"/>
                  <a:pt x="1242" y="15777"/>
                </a:cubicBezTo>
                <a:cubicBezTo>
                  <a:pt x="483" y="14502"/>
                  <a:pt x="55" y="13063"/>
                  <a:pt x="5" y="11601"/>
                </a:cubicBezTo>
                <a:cubicBezTo>
                  <a:pt x="-47" y="13063"/>
                  <a:pt x="278" y="14543"/>
                  <a:pt x="965" y="15895"/>
                </a:cubicBezTo>
                <a:cubicBezTo>
                  <a:pt x="1254" y="16466"/>
                  <a:pt x="1608" y="17010"/>
                  <a:pt x="2014" y="17527"/>
                </a:cubicBezTo>
                <a:cubicBezTo>
                  <a:pt x="1996" y="17517"/>
                  <a:pt x="2735" y="18494"/>
                  <a:pt x="3850" y="19354"/>
                </a:cubicBezTo>
                <a:cubicBezTo>
                  <a:pt x="3865" y="19366"/>
                  <a:pt x="3982" y="19433"/>
                  <a:pt x="3982" y="19433"/>
                </a:cubicBezTo>
                <a:cubicBezTo>
                  <a:pt x="4524" y="19763"/>
                  <a:pt x="5094" y="20049"/>
                  <a:pt x="5690" y="20293"/>
                </a:cubicBezTo>
                <a:cubicBezTo>
                  <a:pt x="6979" y="20821"/>
                  <a:pt x="8375" y="21142"/>
                  <a:pt x="9800" y="21241"/>
                </a:cubicBezTo>
                <a:cubicBezTo>
                  <a:pt x="10139" y="21268"/>
                  <a:pt x="12160" y="21592"/>
                  <a:pt x="14677" y="20584"/>
                </a:cubicBezTo>
                <a:cubicBezTo>
                  <a:pt x="15191" y="20379"/>
                  <a:pt x="15665" y="20103"/>
                  <a:pt x="16127" y="19818"/>
                </a:cubicBezTo>
                <a:cubicBezTo>
                  <a:pt x="17054" y="19249"/>
                  <a:pt x="17889" y="18562"/>
                  <a:pt x="18604" y="17790"/>
                </a:cubicBezTo>
                <a:cubicBezTo>
                  <a:pt x="20038" y="16241"/>
                  <a:pt x="20971" y="14332"/>
                  <a:pt x="21261" y="12340"/>
                </a:cubicBezTo>
                <a:cubicBezTo>
                  <a:pt x="21553" y="10354"/>
                  <a:pt x="21228" y="8283"/>
                  <a:pt x="20292" y="6442"/>
                </a:cubicBezTo>
                <a:close/>
              </a:path>
            </a:pathLst>
          </a:custGeom>
          <a:solidFill>
            <a:schemeClr val="accent1"/>
          </a:solidFill>
          <a:ln w="12700">
            <a:miter lim="400000"/>
          </a:ln>
        </p:spPr>
        <p:txBody>
          <a:bodyPr lIns="38100" tIns="38100" rIns="38100" bIns="381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Tree>
    <p:extLst>
      <p:ext uri="{BB962C8B-B14F-4D97-AF65-F5344CB8AC3E}">
        <p14:creationId xmlns:p14="http://schemas.microsoft.com/office/powerpoint/2010/main" val="101542007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up)">
                                      <p:cBhvr>
                                        <p:cTn id="15" dur="500"/>
                                        <p:tgtEl>
                                          <p:spTgt spid="4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42">
                                            <p:txEl>
                                              <p:pRg st="0" end="0"/>
                                            </p:txEl>
                                          </p:spTgt>
                                        </p:tgtEl>
                                        <p:attrNameLst>
                                          <p:attrName>style.visibility</p:attrName>
                                        </p:attrNameLst>
                                      </p:cBhvr>
                                      <p:to>
                                        <p:strVal val="visible"/>
                                      </p:to>
                                    </p:set>
                                    <p:animEffect transition="in" filter="wipe(right)">
                                      <p:cBhvr>
                                        <p:cTn id="27" dur="500"/>
                                        <p:tgtEl>
                                          <p:spTgt spid="42">
                                            <p:txEl>
                                              <p:pRg st="0" end="0"/>
                                            </p:txEl>
                                          </p:spTgt>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right)">
                                      <p:cBhvr>
                                        <p:cTn id="31" dur="500"/>
                                        <p:tgtEl>
                                          <p:spTgt spid="4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41">
                                            <p:txEl>
                                              <p:pRg st="0" end="0"/>
                                            </p:txEl>
                                          </p:spTgt>
                                        </p:tgtEl>
                                        <p:attrNameLst>
                                          <p:attrName>style.visibility</p:attrName>
                                        </p:attrNameLst>
                                      </p:cBhvr>
                                      <p:to>
                                        <p:strVal val="visible"/>
                                      </p:to>
                                    </p:set>
                                    <p:animEffect transition="in" filter="wipe(right)">
                                      <p:cBhvr>
                                        <p:cTn id="43" dur="500"/>
                                        <p:tgtEl>
                                          <p:spTgt spid="41">
                                            <p:txEl>
                                              <p:pRg st="0" end="0"/>
                                            </p:txEl>
                                          </p:spTgt>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animEffect transition="in" filter="wipe(left)">
                                      <p:cBhvr>
                                        <p:cTn id="59" dur="500"/>
                                        <p:tgtEl>
                                          <p:spTgt spid="18">
                                            <p:txEl>
                                              <p:pRg st="0" end="0"/>
                                            </p:txEl>
                                          </p:spTgt>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37">
                                            <p:txEl>
                                              <p:pRg st="0" end="0"/>
                                            </p:txEl>
                                          </p:spTgt>
                                        </p:tgtEl>
                                        <p:attrNameLst>
                                          <p:attrName>style.visibility</p:attrName>
                                        </p:attrNameLst>
                                      </p:cBhvr>
                                      <p:to>
                                        <p:strVal val="visible"/>
                                      </p:to>
                                    </p:set>
                                    <p:animEffect transition="in" filter="wipe(left)">
                                      <p:cBhvr>
                                        <p:cTn id="75" dur="500"/>
                                        <p:tgtEl>
                                          <p:spTgt spid="37">
                                            <p:txEl>
                                              <p:pRg st="0" end="0"/>
                                            </p:txEl>
                                          </p:spTgt>
                                        </p:tgtEl>
                                      </p:cBhvr>
                                    </p:animEffect>
                                  </p:childTnLst>
                                </p:cTn>
                              </p:par>
                            </p:childTnLst>
                          </p:cTn>
                        </p:par>
                        <p:par>
                          <p:cTn id="76" fill="hold">
                            <p:stCondLst>
                              <p:cond delay="9000"/>
                            </p:stCondLst>
                            <p:childTnLst>
                              <p:par>
                                <p:cTn id="77" presetID="22" presetClass="entr" presetSubtype="1"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up)">
                                      <p:cBhvr>
                                        <p:cTn id="79" dur="500"/>
                                        <p:tgtEl>
                                          <p:spTgt spid="28"/>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childTnLst>
                          </p:cTn>
                        </p:par>
                        <p:par>
                          <p:cTn id="88" fill="hold">
                            <p:stCondLst>
                              <p:cond delay="10500"/>
                            </p:stCondLst>
                            <p:childTnLst>
                              <p:par>
                                <p:cTn id="89" presetID="22" presetClass="entr" presetSubtype="2" fill="hold" grpId="0" nodeType="after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wipe(right)">
                                      <p:cBhvr>
                                        <p:cTn id="91" dur="500"/>
                                        <p:tgtEl>
                                          <p:spTgt spid="40">
                                            <p:txEl>
                                              <p:pRg st="0" end="0"/>
                                            </p:txEl>
                                          </p:spTgt>
                                        </p:tgtEl>
                                      </p:cBhvr>
                                    </p:animEffect>
                                  </p:childTnLst>
                                </p:cTn>
                              </p:par>
                            </p:childTnLst>
                          </p:cTn>
                        </p:par>
                        <p:par>
                          <p:cTn id="92" fill="hold">
                            <p:stCondLst>
                              <p:cond delay="11000"/>
                            </p:stCondLst>
                            <p:childTnLst>
                              <p:par>
                                <p:cTn id="93" presetID="22" presetClass="entr" presetSubtype="2"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wipe(right)">
                                      <p:cBhvr>
                                        <p:cTn id="95" dur="500"/>
                                        <p:tgtEl>
                                          <p:spTgt spid="27"/>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500"/>
                                        <p:tgtEl>
                                          <p:spTgt spid="36"/>
                                        </p:tgtEl>
                                      </p:cBhvr>
                                    </p:animEffect>
                                  </p:childTnLst>
                                </p:cTn>
                              </p:par>
                            </p:childTnLst>
                          </p:cTn>
                        </p:par>
                        <p:par>
                          <p:cTn id="104" fill="hold">
                            <p:stCondLst>
                              <p:cond delay="12500"/>
                            </p:stCondLst>
                            <p:childTnLst>
                              <p:par>
                                <p:cTn id="105" presetID="22" presetClass="entr" presetSubtype="2" fill="hold" grpId="0" nodeType="afterEffect">
                                  <p:stCondLst>
                                    <p:cond delay="0"/>
                                  </p:stCondLst>
                                  <p:childTnLst>
                                    <p:set>
                                      <p:cBhvr>
                                        <p:cTn id="106" dur="1" fill="hold">
                                          <p:stCondLst>
                                            <p:cond delay="0"/>
                                          </p:stCondLst>
                                        </p:cTn>
                                        <p:tgtEl>
                                          <p:spTgt spid="39">
                                            <p:txEl>
                                              <p:pRg st="0" end="0"/>
                                            </p:txEl>
                                          </p:spTgt>
                                        </p:tgtEl>
                                        <p:attrNameLst>
                                          <p:attrName>style.visibility</p:attrName>
                                        </p:attrNameLst>
                                      </p:cBhvr>
                                      <p:to>
                                        <p:strVal val="visible"/>
                                      </p:to>
                                    </p:set>
                                    <p:animEffect transition="in" filter="wipe(right)">
                                      <p:cBhvr>
                                        <p:cTn id="107" dur="500"/>
                                        <p:tgtEl>
                                          <p:spTgt spid="39">
                                            <p:txEl>
                                              <p:pRg st="0" end="0"/>
                                            </p:txEl>
                                          </p:spTgt>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wipe(up)">
                                      <p:cBhvr>
                                        <p:cTn id="111" dur="500"/>
                                        <p:tgtEl>
                                          <p:spTgt spid="29"/>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fade">
                                      <p:cBhvr>
                                        <p:cTn id="115" dur="500"/>
                                        <p:tgtEl>
                                          <p:spTgt spid="12"/>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fade">
                                      <p:cBhvr>
                                        <p:cTn id="119" dur="500"/>
                                        <p:tgtEl>
                                          <p:spTgt spid="33"/>
                                        </p:tgtEl>
                                      </p:cBhvr>
                                    </p:animEffect>
                                  </p:childTnLst>
                                </p:cTn>
                              </p:par>
                            </p:childTnLst>
                          </p:cTn>
                        </p:par>
                        <p:par>
                          <p:cTn id="120" fill="hold">
                            <p:stCondLst>
                              <p:cond delay="14500"/>
                            </p:stCondLst>
                            <p:childTnLst>
                              <p:par>
                                <p:cTn id="121" presetID="22" presetClass="entr" presetSubtype="8" fill="hold" grpId="0" nodeType="afterEffect">
                                  <p:stCondLst>
                                    <p:cond delay="0"/>
                                  </p:stCondLst>
                                  <p:childTnLst>
                                    <p:set>
                                      <p:cBhvr>
                                        <p:cTn id="122" dur="1" fill="hold">
                                          <p:stCondLst>
                                            <p:cond delay="0"/>
                                          </p:stCondLst>
                                        </p:cTn>
                                        <p:tgtEl>
                                          <p:spTgt spid="38">
                                            <p:txEl>
                                              <p:pRg st="0" end="0"/>
                                            </p:txEl>
                                          </p:spTgt>
                                        </p:tgtEl>
                                        <p:attrNameLst>
                                          <p:attrName>style.visibility</p:attrName>
                                        </p:attrNameLst>
                                      </p:cBhvr>
                                      <p:to>
                                        <p:strVal val="visible"/>
                                      </p:to>
                                    </p:set>
                                    <p:animEffect transition="in" filter="wipe(left)">
                                      <p:cBhvr>
                                        <p:cTn id="123"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13" grpId="0" animBg="1"/>
      <p:bldP spid="14" grpId="0" animBg="1"/>
      <p:bldP spid="15" grpId="0" animBg="1"/>
      <p:bldP spid="17" grpId="0" animBg="1"/>
      <p:bldP spid="19" grpId="0" animBg="1"/>
      <p:bldP spid="20" grpId="0" animBg="1"/>
      <p:bldP spid="31" grpId="0"/>
      <p:bldP spid="32" grpId="0"/>
      <p:bldP spid="33" grpId="0"/>
      <p:bldP spid="34" grpId="0"/>
      <p:bldP spid="8" grpId="0"/>
      <p:bldP spid="35" grpId="0"/>
      <p:bldP spid="36" grpId="0"/>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2"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right)">
                      <p:cBhvr>
                        <p:cTn dur="500"/>
                        <p:tgtEl>
                          <p:spTgt spid="39"/>
                        </p:tgtEl>
                      </p:cBhvr>
                    </p:animEffect>
                  </p:childTnLst>
                </p:cTn>
              </p:par>
            </p:tnLst>
          </p:tmpl>
        </p:tmplLst>
      </p:bldP>
      <p:bldP spid="40" grpId="0" build="p">
        <p:tmplLst>
          <p:tmpl lvl="1">
            <p:tnLst>
              <p:par>
                <p:cTn presetID="22" presetClass="entr" presetSubtype="2"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right)">
                      <p:cBhvr>
                        <p:cTn dur="500"/>
                        <p:tgtEl>
                          <p:spTgt spid="40"/>
                        </p:tgtEl>
                      </p:cBhvr>
                    </p:animEffect>
                  </p:childTnLst>
                </p:cTn>
              </p:par>
            </p:tnLst>
          </p:tmpl>
        </p:tmplLst>
      </p:bldP>
      <p:bldP spid="41" grpId="0" build="p">
        <p:tmplLst>
          <p:tmpl lvl="1">
            <p:tnLst>
              <p:par>
                <p:cTn presetID="22" presetClass="entr" presetSubtype="2"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right)">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27" grpId="0" animBg="1"/>
      <p:bldP spid="28" grpId="0" animBg="1"/>
      <p:bldP spid="29" grpId="0" animBg="1"/>
      <p:bldP spid="30" grpId="0" animBg="1"/>
      <p:bldP spid="43" grpId="0" animBg="1"/>
      <p:bldP spid="44" grpId="0" animBg="1"/>
      <p:bldP spid="4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7592" y="-3"/>
            <a:ext cx="8516815" cy="971306"/>
          </a:xfrm>
        </p:spPr>
        <p:txBody>
          <a:bodyPr>
            <a:normAutofit/>
          </a:bodyPr>
          <a:lstStyle>
            <a:lvl1pPr algn="ctr">
              <a:defRPr sz="4000"/>
            </a:lvl1pPr>
          </a:lstStyle>
          <a:p>
            <a:r>
              <a:rPr lang="en-US" smtClean="0"/>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1" name="Group 10"/>
          <p:cNvGrpSpPr/>
          <p:nvPr userDrawn="1"/>
        </p:nvGrpSpPr>
        <p:grpSpPr>
          <a:xfrm>
            <a:off x="283374" y="6329688"/>
            <a:ext cx="426575" cy="449842"/>
            <a:chOff x="8880685" y="3071336"/>
            <a:chExt cx="687003" cy="724475"/>
          </a:xfrm>
        </p:grpSpPr>
        <p:sp>
          <p:nvSpPr>
            <p:cNvPr id="12" name="Hexagon 11"/>
            <p:cNvSpPr/>
            <p:nvPr/>
          </p:nvSpPr>
          <p:spPr>
            <a:xfrm rot="16200000">
              <a:off x="8861949" y="3090072"/>
              <a:ext cx="724475" cy="687003"/>
            </a:xfrm>
            <a:prstGeom prst="hexagon">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9"/>
            <p:cNvSpPr>
              <a:spLocks noEditPoints="1"/>
            </p:cNvSpPr>
            <p:nvPr/>
          </p:nvSpPr>
          <p:spPr bwMode="auto">
            <a:xfrm>
              <a:off x="9023538" y="3256023"/>
              <a:ext cx="401295" cy="35510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en-US" dirty="0"/>
            </a:p>
          </p:txBody>
        </p:sp>
      </p:grpSp>
      <p:sp>
        <p:nvSpPr>
          <p:cNvPr id="14" name="TextBox 13"/>
          <p:cNvSpPr txBox="1"/>
          <p:nvPr userDrawn="1"/>
        </p:nvSpPr>
        <p:spPr>
          <a:xfrm>
            <a:off x="709949" y="6471754"/>
            <a:ext cx="2336281" cy="307777"/>
          </a:xfrm>
          <a:prstGeom prst="rect">
            <a:avLst/>
          </a:prstGeom>
          <a:noFill/>
        </p:spPr>
        <p:txBody>
          <a:bodyPr wrap="none" rtlCol="0">
            <a:spAutoFit/>
          </a:bodyPr>
          <a:lstStyle/>
          <a:p>
            <a:r>
              <a:rPr lang="en-US" sz="1400" smtClean="0">
                <a:solidFill>
                  <a:schemeClr val="tx2">
                    <a:lumMod val="60000"/>
                    <a:lumOff val="40000"/>
                  </a:schemeClr>
                </a:solidFill>
                <a:latin typeface="+mj-lt"/>
              </a:rPr>
              <a:t>Plus Presentation</a:t>
            </a:r>
            <a:r>
              <a:rPr lang="en-US" sz="1400" baseline="0" smtClean="0">
                <a:solidFill>
                  <a:schemeClr val="tx2">
                    <a:lumMod val="60000"/>
                    <a:lumOff val="40000"/>
                  </a:schemeClr>
                </a:solidFill>
                <a:latin typeface="+mj-lt"/>
              </a:rPr>
              <a:t> Template</a:t>
            </a:r>
            <a:endParaRPr lang="en-GB" sz="1400">
              <a:solidFill>
                <a:schemeClr val="tx2">
                  <a:lumMod val="60000"/>
                  <a:lumOff val="40000"/>
                </a:schemeClr>
              </a:solidFill>
              <a:latin typeface="+mj-lt"/>
            </a:endParaRPr>
          </a:p>
        </p:txBody>
      </p:sp>
      <p:sp>
        <p:nvSpPr>
          <p:cNvPr id="15"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16" name="Flowchart: Off-page Connector 15"/>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7AFEE-4AB3-4FB8-ABF0-6A817279A3B8}"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8C96BC5-4CE0-4001-9189-E4C327ABFACD}" type="datetimeFigureOut">
              <a:rPr lang="id-ID" smtClean="0"/>
              <a:t>13/01/2018</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E3D84C2-A327-4367-B713-F7A44388481F}"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D4109-E882-4A0B-B28E-A5E9B463A935}"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3933E4-FB75-4D6E-80DC-3CAC02B17787}"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F1BDEC-4CF6-4B33-8401-8DBCEC102F6C}"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3" name="Flowchart: Off-page Connector 2"/>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747517-FF7D-46F7-98B5-3D735865180F}"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C9834-A4C7-4469-8AEC-6310F53199EB}"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001D77E-FF32-404E-9EA4-46A1627E1C12}"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BFB488-F93E-4A51-8B21-C522DD50A349}" type="datetime1">
              <a:rPr lang="en-GB" smtClean="0"/>
              <a:t>13/01/2018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7592" y="-3"/>
            <a:ext cx="8516815" cy="971306"/>
          </a:xfrm>
        </p:spPr>
        <p:txBody>
          <a:bodyPr>
            <a:normAutofit/>
          </a:bodyPr>
          <a:lstStyle>
            <a:lvl1pPr algn="ctr">
              <a:defRPr sz="4000"/>
            </a:lvl1pPr>
          </a:lstStyle>
          <a:p>
            <a:r>
              <a:rPr lang="en-US" smtClean="0"/>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1" name="Group 10"/>
          <p:cNvGrpSpPr/>
          <p:nvPr userDrawn="1"/>
        </p:nvGrpSpPr>
        <p:grpSpPr>
          <a:xfrm>
            <a:off x="283374" y="6329688"/>
            <a:ext cx="426575" cy="449842"/>
            <a:chOff x="8880685" y="3071336"/>
            <a:chExt cx="687003" cy="724475"/>
          </a:xfrm>
        </p:grpSpPr>
        <p:sp>
          <p:nvSpPr>
            <p:cNvPr id="12" name="Hexagon 11"/>
            <p:cNvSpPr/>
            <p:nvPr/>
          </p:nvSpPr>
          <p:spPr>
            <a:xfrm rot="16200000">
              <a:off x="8861949" y="3090072"/>
              <a:ext cx="724475" cy="687003"/>
            </a:xfrm>
            <a:prstGeom prst="hexagon">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9"/>
            <p:cNvSpPr>
              <a:spLocks noEditPoints="1"/>
            </p:cNvSpPr>
            <p:nvPr/>
          </p:nvSpPr>
          <p:spPr bwMode="auto">
            <a:xfrm>
              <a:off x="9023538" y="3256023"/>
              <a:ext cx="401295" cy="35510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en-US" dirty="0"/>
            </a:p>
          </p:txBody>
        </p:sp>
      </p:grpSp>
      <p:sp>
        <p:nvSpPr>
          <p:cNvPr id="14" name="TextBox 13"/>
          <p:cNvSpPr txBox="1"/>
          <p:nvPr userDrawn="1"/>
        </p:nvSpPr>
        <p:spPr>
          <a:xfrm>
            <a:off x="709949" y="6471754"/>
            <a:ext cx="2336281" cy="307777"/>
          </a:xfrm>
          <a:prstGeom prst="rect">
            <a:avLst/>
          </a:prstGeom>
          <a:noFill/>
        </p:spPr>
        <p:txBody>
          <a:bodyPr wrap="none" rtlCol="0">
            <a:spAutoFit/>
          </a:bodyPr>
          <a:lstStyle/>
          <a:p>
            <a:r>
              <a:rPr lang="en-US" sz="1400" smtClean="0">
                <a:solidFill>
                  <a:schemeClr val="tx2">
                    <a:lumMod val="60000"/>
                    <a:lumOff val="40000"/>
                  </a:schemeClr>
                </a:solidFill>
                <a:latin typeface="+mj-lt"/>
              </a:rPr>
              <a:t>Plus Presentation</a:t>
            </a:r>
            <a:r>
              <a:rPr lang="en-US" sz="1400" baseline="0" smtClean="0">
                <a:solidFill>
                  <a:schemeClr val="tx2">
                    <a:lumMod val="60000"/>
                    <a:lumOff val="40000"/>
                  </a:schemeClr>
                </a:solidFill>
                <a:latin typeface="+mj-lt"/>
              </a:rPr>
              <a:t> Template</a:t>
            </a:r>
            <a:endParaRPr lang="en-GB" sz="1400">
              <a:solidFill>
                <a:schemeClr val="tx2">
                  <a:lumMod val="60000"/>
                  <a:lumOff val="40000"/>
                </a:schemeClr>
              </a:solidFill>
              <a:latin typeface="+mj-lt"/>
            </a:endParaRPr>
          </a:p>
        </p:txBody>
      </p:sp>
      <p:sp>
        <p:nvSpPr>
          <p:cNvPr id="15"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16" name="Flowchart: Off-page Connector 15"/>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8C96BC5-4CE0-4001-9189-E4C327ABFACD}" type="datetimeFigureOut">
              <a:rPr lang="id-ID" smtClean="0"/>
              <a:t>13/01/2018</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E3D84C2-A327-4367-B713-F7A44388481F}"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7AFEE-4AB3-4FB8-ABF0-6A817279A3B8}"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D4109-E882-4A0B-B28E-A5E9B463A935}"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3933E4-FB75-4D6E-80DC-3CAC02B17787}"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F1BDEC-4CF6-4B33-8401-8DBCEC102F6C}"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New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ngle Image Options">
    <p:spTree>
      <p:nvGrpSpPr>
        <p:cNvPr id="1" name=""/>
        <p:cNvGrpSpPr/>
        <p:nvPr/>
      </p:nvGrpSpPr>
      <p:grpSpPr>
        <a:xfrm>
          <a:off x="0" y="0"/>
          <a:ext cx="0" cy="0"/>
          <a:chOff x="0" y="0"/>
          <a:chExt cx="0" cy="0"/>
        </a:xfrm>
      </p:grpSpPr>
      <p:sp>
        <p:nvSpPr>
          <p:cNvPr id="15" name="Picture Placeholder 8"/>
          <p:cNvSpPr>
            <a:spLocks noGrp="1"/>
          </p:cNvSpPr>
          <p:nvPr>
            <p:ph type="pic" sz="quarter" idx="10" hasCustomPrompt="1"/>
          </p:nvPr>
        </p:nvSpPr>
        <p:spPr>
          <a:xfrm>
            <a:off x="6096000" y="1600200"/>
            <a:ext cx="5486400" cy="3657600"/>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andart Imag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1066800" y="1600200"/>
            <a:ext cx="5029200" cy="1828800"/>
          </a:xfrm>
          <a:prstGeom prst="rect">
            <a:avLst/>
          </a:prstGeom>
          <a:solidFill>
            <a:schemeClr val="bg1">
              <a:lumMod val="75000"/>
            </a:schemeClr>
          </a:solidFill>
        </p:spPr>
        <p:txBody>
          <a:bodyPr/>
          <a:lstStyle>
            <a:lvl1pPr marL="0" indent="0">
              <a:buNone/>
              <a:defRPr sz="1000"/>
            </a:lvl1pPr>
          </a:lstStyle>
          <a:p>
            <a:r>
              <a:rPr lang="en-US" smtClean="0"/>
              <a:t>Standart 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077430" y="2291134"/>
            <a:ext cx="1828800" cy="1828800"/>
          </a:xfrm>
          <a:prstGeom prst="roundRect">
            <a:avLst>
              <a:gd name="adj" fmla="val 2874"/>
            </a:avLst>
          </a:prstGeom>
          <a:solidFill>
            <a:schemeClr val="bg1">
              <a:lumMod val="75000"/>
            </a:schemeClr>
          </a:solidFill>
        </p:spPr>
        <p:txBody>
          <a:bodyPr/>
          <a:lstStyle>
            <a:lvl1pPr marL="0" indent="0">
              <a:buNone/>
              <a:defRPr sz="1000"/>
            </a:lvl1pPr>
          </a:lstStyle>
          <a:p>
            <a:r>
              <a:rPr lang="en-US" smtClean="0"/>
              <a:t>Team#</a:t>
            </a:r>
            <a:endParaRPr lang="en-US"/>
          </a:p>
        </p:txBody>
      </p:sp>
      <p:sp>
        <p:nvSpPr>
          <p:cNvPr id="19" name="Picture Placeholder 13"/>
          <p:cNvSpPr>
            <a:spLocks noGrp="1"/>
          </p:cNvSpPr>
          <p:nvPr>
            <p:ph type="pic" sz="quarter" idx="11" hasCustomPrompt="1"/>
          </p:nvPr>
        </p:nvSpPr>
        <p:spPr>
          <a:xfrm>
            <a:off x="3132173" y="2291134"/>
            <a:ext cx="1828800" cy="1828800"/>
          </a:xfrm>
          <a:prstGeom prst="roundRect">
            <a:avLst>
              <a:gd name="adj" fmla="val 2874"/>
            </a:avLst>
          </a:prstGeom>
          <a:solidFill>
            <a:schemeClr val="bg1">
              <a:lumMod val="75000"/>
            </a:schemeClr>
          </a:solidFill>
        </p:spPr>
        <p:txBody>
          <a:bodyPr/>
          <a:lstStyle>
            <a:lvl1pPr marL="0" indent="0">
              <a:buNone/>
              <a:defRPr sz="1000"/>
            </a:lvl1pPr>
          </a:lstStyle>
          <a:p>
            <a:r>
              <a:rPr lang="en-US" smtClean="0"/>
              <a:t>Team#</a:t>
            </a:r>
            <a:endParaRPr lang="en-US"/>
          </a:p>
        </p:txBody>
      </p:sp>
      <p:sp>
        <p:nvSpPr>
          <p:cNvPr id="20" name="Picture Placeholder 13"/>
          <p:cNvSpPr>
            <a:spLocks noGrp="1"/>
          </p:cNvSpPr>
          <p:nvPr>
            <p:ph type="pic" sz="quarter" idx="12" hasCustomPrompt="1"/>
          </p:nvPr>
        </p:nvSpPr>
        <p:spPr>
          <a:xfrm>
            <a:off x="5186916" y="2291134"/>
            <a:ext cx="1828800" cy="1828800"/>
          </a:xfrm>
          <a:prstGeom prst="roundRect">
            <a:avLst>
              <a:gd name="adj" fmla="val 2874"/>
            </a:avLst>
          </a:prstGeom>
          <a:solidFill>
            <a:schemeClr val="bg1">
              <a:lumMod val="75000"/>
            </a:schemeClr>
          </a:solidFill>
        </p:spPr>
        <p:txBody>
          <a:bodyPr/>
          <a:lstStyle>
            <a:lvl1pPr marL="0" indent="0">
              <a:buNone/>
              <a:defRPr sz="1000"/>
            </a:lvl1pPr>
          </a:lstStyle>
          <a:p>
            <a:r>
              <a:rPr lang="en-US" smtClean="0"/>
              <a:t>Team#</a:t>
            </a:r>
            <a:endParaRPr lang="en-US"/>
          </a:p>
        </p:txBody>
      </p:sp>
      <p:sp>
        <p:nvSpPr>
          <p:cNvPr id="21" name="Picture Placeholder 13"/>
          <p:cNvSpPr>
            <a:spLocks noGrp="1"/>
          </p:cNvSpPr>
          <p:nvPr>
            <p:ph type="pic" sz="quarter" idx="13" hasCustomPrompt="1"/>
          </p:nvPr>
        </p:nvSpPr>
        <p:spPr>
          <a:xfrm>
            <a:off x="7241658" y="2291134"/>
            <a:ext cx="1828800" cy="1828800"/>
          </a:xfrm>
          <a:prstGeom prst="roundRect">
            <a:avLst>
              <a:gd name="adj" fmla="val 2874"/>
            </a:avLst>
          </a:prstGeom>
          <a:solidFill>
            <a:schemeClr val="bg1">
              <a:lumMod val="75000"/>
            </a:schemeClr>
          </a:solidFill>
        </p:spPr>
        <p:txBody>
          <a:bodyPr/>
          <a:lstStyle>
            <a:lvl1pPr marL="0" indent="0">
              <a:buNone/>
              <a:defRPr sz="1000"/>
            </a:lvl1pPr>
          </a:lstStyle>
          <a:p>
            <a:r>
              <a:rPr lang="en-US" smtClean="0"/>
              <a:t>Team#</a:t>
            </a:r>
            <a:endParaRPr lang="en-US"/>
          </a:p>
        </p:txBody>
      </p:sp>
      <p:sp>
        <p:nvSpPr>
          <p:cNvPr id="22" name="Picture Placeholder 13"/>
          <p:cNvSpPr>
            <a:spLocks noGrp="1"/>
          </p:cNvSpPr>
          <p:nvPr>
            <p:ph type="pic" sz="quarter" idx="14" hasCustomPrompt="1"/>
          </p:nvPr>
        </p:nvSpPr>
        <p:spPr>
          <a:xfrm>
            <a:off x="9296405" y="2291134"/>
            <a:ext cx="1828800" cy="1828800"/>
          </a:xfrm>
          <a:prstGeom prst="roundRect">
            <a:avLst>
              <a:gd name="adj" fmla="val 2874"/>
            </a:avLst>
          </a:prstGeom>
          <a:solidFill>
            <a:schemeClr val="bg1">
              <a:lumMod val="75000"/>
            </a:schemeClr>
          </a:solidFill>
        </p:spPr>
        <p:txBody>
          <a:bodyPr/>
          <a:lstStyle>
            <a:lvl1pPr marL="0" indent="0">
              <a:buNone/>
              <a:defRPr sz="1000"/>
            </a:lvl1pPr>
          </a:lstStyle>
          <a:p>
            <a:r>
              <a:rPr lang="en-US" smtClean="0"/>
              <a:t>Team#</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6" name="Picture Placeholder 13"/>
          <p:cNvSpPr>
            <a:spLocks noGrp="1"/>
          </p:cNvSpPr>
          <p:nvPr>
            <p:ph type="pic" sz="quarter" idx="10" hasCustomPrompt="1"/>
          </p:nvPr>
        </p:nvSpPr>
        <p:spPr>
          <a:xfrm>
            <a:off x="1714533" y="2029346"/>
            <a:ext cx="1636776" cy="1636776"/>
          </a:xfrm>
          <a:prstGeom prst="ellipse">
            <a:avLst/>
          </a:prstGeom>
          <a:solidFill>
            <a:schemeClr val="bg1">
              <a:lumMod val="75000"/>
            </a:schemeClr>
          </a:solidFill>
        </p:spPr>
        <p:txBody>
          <a:bodyPr/>
          <a:lstStyle>
            <a:lvl1pPr marL="0" indent="0">
              <a:buNone/>
              <a:defRPr sz="1000"/>
            </a:lvl1pPr>
          </a:lstStyle>
          <a:p>
            <a:r>
              <a:rPr lang="en-US" smtClean="0"/>
              <a:t>Team#</a:t>
            </a:r>
            <a:endParaRPr lang="en-US"/>
          </a:p>
        </p:txBody>
      </p:sp>
      <p:sp>
        <p:nvSpPr>
          <p:cNvPr id="10" name="Picture Placeholder 13"/>
          <p:cNvSpPr>
            <a:spLocks noGrp="1"/>
          </p:cNvSpPr>
          <p:nvPr>
            <p:ph type="pic" sz="quarter" idx="11" hasCustomPrompt="1"/>
          </p:nvPr>
        </p:nvSpPr>
        <p:spPr>
          <a:xfrm>
            <a:off x="4090426" y="2029346"/>
            <a:ext cx="1636776" cy="1636776"/>
          </a:xfrm>
          <a:prstGeom prst="ellipse">
            <a:avLst/>
          </a:prstGeom>
          <a:solidFill>
            <a:schemeClr val="bg1">
              <a:lumMod val="75000"/>
            </a:schemeClr>
          </a:solidFill>
        </p:spPr>
        <p:txBody>
          <a:bodyPr/>
          <a:lstStyle>
            <a:lvl1pPr marL="0" indent="0">
              <a:buNone/>
              <a:defRPr sz="1000"/>
            </a:lvl1pPr>
          </a:lstStyle>
          <a:p>
            <a:r>
              <a:rPr lang="en-US" smtClean="0"/>
              <a:t>Team#</a:t>
            </a:r>
            <a:endParaRPr lang="en-US"/>
          </a:p>
        </p:txBody>
      </p:sp>
      <p:sp>
        <p:nvSpPr>
          <p:cNvPr id="11" name="Picture Placeholder 13"/>
          <p:cNvSpPr>
            <a:spLocks noGrp="1"/>
          </p:cNvSpPr>
          <p:nvPr>
            <p:ph type="pic" sz="quarter" idx="12" hasCustomPrompt="1"/>
          </p:nvPr>
        </p:nvSpPr>
        <p:spPr>
          <a:xfrm>
            <a:off x="6466320" y="2029346"/>
            <a:ext cx="1636776" cy="1636776"/>
          </a:xfrm>
          <a:prstGeom prst="ellipse">
            <a:avLst/>
          </a:prstGeom>
          <a:solidFill>
            <a:schemeClr val="bg1">
              <a:lumMod val="75000"/>
            </a:schemeClr>
          </a:solidFill>
        </p:spPr>
        <p:txBody>
          <a:bodyPr/>
          <a:lstStyle>
            <a:lvl1pPr marL="0" indent="0">
              <a:buNone/>
              <a:defRPr sz="1000"/>
            </a:lvl1pPr>
          </a:lstStyle>
          <a:p>
            <a:r>
              <a:rPr lang="en-US" smtClean="0"/>
              <a:t>Team#</a:t>
            </a:r>
            <a:endParaRPr lang="en-US"/>
          </a:p>
        </p:txBody>
      </p:sp>
      <p:sp>
        <p:nvSpPr>
          <p:cNvPr id="12" name="Picture Placeholder 13"/>
          <p:cNvSpPr>
            <a:spLocks noGrp="1"/>
          </p:cNvSpPr>
          <p:nvPr>
            <p:ph type="pic" sz="quarter" idx="13" hasCustomPrompt="1"/>
          </p:nvPr>
        </p:nvSpPr>
        <p:spPr>
          <a:xfrm>
            <a:off x="8840689" y="2029346"/>
            <a:ext cx="1636776" cy="1636776"/>
          </a:xfrm>
          <a:prstGeom prst="ellipse">
            <a:avLst/>
          </a:prstGeom>
          <a:solidFill>
            <a:schemeClr val="bg1">
              <a:lumMod val="75000"/>
            </a:schemeClr>
          </a:solidFill>
        </p:spPr>
        <p:txBody>
          <a:bodyPr/>
          <a:lstStyle>
            <a:lvl1pPr marL="0" indent="0">
              <a:buNone/>
              <a:defRPr sz="1000"/>
            </a:lvl1pPr>
          </a:lstStyle>
          <a:p>
            <a:r>
              <a:rPr lang="en-US" smtClean="0"/>
              <a:t>Team#</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Two">
    <p:spTree>
      <p:nvGrpSpPr>
        <p:cNvPr id="1" name=""/>
        <p:cNvGrpSpPr/>
        <p:nvPr/>
      </p:nvGrpSpPr>
      <p:grpSpPr>
        <a:xfrm>
          <a:off x="0" y="0"/>
          <a:ext cx="0" cy="0"/>
          <a:chOff x="0" y="0"/>
          <a:chExt cx="0" cy="0"/>
        </a:xfrm>
      </p:grpSpPr>
      <p:sp>
        <p:nvSpPr>
          <p:cNvPr id="4" name="Picture Placeholder 13"/>
          <p:cNvSpPr>
            <a:spLocks noGrp="1"/>
          </p:cNvSpPr>
          <p:nvPr>
            <p:ph type="pic" sz="quarter" idx="10" hasCustomPrompt="1"/>
          </p:nvPr>
        </p:nvSpPr>
        <p:spPr>
          <a:xfrm>
            <a:off x="1066800" y="1601723"/>
            <a:ext cx="1636776" cy="1636776"/>
          </a:xfrm>
          <a:prstGeom prst="ellipse">
            <a:avLst/>
          </a:prstGeom>
          <a:solidFill>
            <a:schemeClr val="bg1">
              <a:lumMod val="75000"/>
            </a:schemeClr>
          </a:solidFill>
        </p:spPr>
        <p:txBody>
          <a:bodyPr/>
          <a:lstStyle>
            <a:lvl1pPr marL="0" indent="0">
              <a:buNone/>
              <a:defRPr sz="1000"/>
            </a:lvl1pPr>
          </a:lstStyle>
          <a:p>
            <a:r>
              <a:rPr lang="en-US" smtClean="0"/>
              <a:t>Team#</a:t>
            </a:r>
            <a:endParaRPr lang="en-US"/>
          </a:p>
        </p:txBody>
      </p:sp>
      <p:sp>
        <p:nvSpPr>
          <p:cNvPr id="5" name="Picture Placeholder 13"/>
          <p:cNvSpPr>
            <a:spLocks noGrp="1"/>
          </p:cNvSpPr>
          <p:nvPr>
            <p:ph type="pic" sz="quarter" idx="11" hasCustomPrompt="1"/>
          </p:nvPr>
        </p:nvSpPr>
        <p:spPr>
          <a:xfrm>
            <a:off x="6583577" y="1601723"/>
            <a:ext cx="1636776" cy="1636776"/>
          </a:xfrm>
          <a:prstGeom prst="ellipse">
            <a:avLst/>
          </a:prstGeom>
          <a:solidFill>
            <a:schemeClr val="bg1">
              <a:lumMod val="75000"/>
            </a:schemeClr>
          </a:solidFill>
        </p:spPr>
        <p:txBody>
          <a:bodyPr/>
          <a:lstStyle>
            <a:lvl1pPr marL="0" indent="0">
              <a:buNone/>
              <a:defRPr sz="1000"/>
            </a:lvl1pPr>
          </a:lstStyle>
          <a:p>
            <a:r>
              <a:rPr lang="en-US" smtClean="0"/>
              <a:t>Team#</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8C96BC5-4CE0-4001-9189-E4C327ABFACD}" type="datetimeFigureOut">
              <a:rPr lang="id-ID" smtClean="0"/>
              <a:t>13/01/2018</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0E3D84C2-A327-4367-B713-F7A44388481F}"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Row Full Image">
    <p:spTree>
      <p:nvGrpSpPr>
        <p:cNvPr id="1" name=""/>
        <p:cNvGrpSpPr/>
        <p:nvPr/>
      </p:nvGrpSpPr>
      <p:grpSpPr>
        <a:xfrm>
          <a:off x="0" y="0"/>
          <a:ext cx="0" cy="0"/>
          <a:chOff x="0" y="0"/>
          <a:chExt cx="0" cy="0"/>
        </a:xfrm>
      </p:grpSpPr>
      <p:sp>
        <p:nvSpPr>
          <p:cNvPr id="6" name="Picture Placeholder 2"/>
          <p:cNvSpPr>
            <a:spLocks noGrp="1"/>
          </p:cNvSpPr>
          <p:nvPr>
            <p:ph type="pic" sz="quarter" idx="10" hasCustomPrompt="1"/>
          </p:nvPr>
        </p:nvSpPr>
        <p:spPr>
          <a:xfrm>
            <a:off x="0" y="0"/>
            <a:ext cx="12188952" cy="1719072"/>
          </a:xfrm>
          <a:prstGeom prst="rect">
            <a:avLst/>
          </a:prstGeom>
          <a:solidFill>
            <a:schemeClr val="bg1">
              <a:lumMod val="75000"/>
            </a:schemeClr>
          </a:solidFill>
        </p:spPr>
        <p:txBody>
          <a:bodyPr/>
          <a:lstStyle>
            <a:lvl1pPr marL="0" indent="0">
              <a:buNone/>
              <a:defRPr sz="1000"/>
            </a:lvl1pPr>
          </a:lstStyle>
          <a:p>
            <a:r>
              <a:rPr lang="en-US" smtClean="0"/>
              <a:t>Standart Image#</a:t>
            </a:r>
            <a:endParaRPr lang="en-US"/>
          </a:p>
        </p:txBody>
      </p:sp>
      <p:sp>
        <p:nvSpPr>
          <p:cNvPr id="7" name="Picture Placeholder 2"/>
          <p:cNvSpPr>
            <a:spLocks noGrp="1"/>
          </p:cNvSpPr>
          <p:nvPr>
            <p:ph type="pic" sz="quarter" idx="11" hasCustomPrompt="1"/>
          </p:nvPr>
        </p:nvSpPr>
        <p:spPr>
          <a:xfrm>
            <a:off x="0" y="1716088"/>
            <a:ext cx="12188952" cy="1719072"/>
          </a:xfrm>
          <a:prstGeom prst="rect">
            <a:avLst/>
          </a:prstGeom>
          <a:solidFill>
            <a:schemeClr val="bg1">
              <a:lumMod val="75000"/>
            </a:schemeClr>
          </a:solidFill>
        </p:spPr>
        <p:txBody>
          <a:bodyPr/>
          <a:lstStyle>
            <a:lvl1pPr marL="0" indent="0">
              <a:buNone/>
              <a:defRPr sz="1000"/>
            </a:lvl1pPr>
          </a:lstStyle>
          <a:p>
            <a:r>
              <a:rPr lang="en-US" smtClean="0"/>
              <a:t>Standart Image#</a:t>
            </a:r>
            <a:endParaRPr lang="en-US"/>
          </a:p>
        </p:txBody>
      </p:sp>
      <p:sp>
        <p:nvSpPr>
          <p:cNvPr id="8" name="Picture Placeholder 2"/>
          <p:cNvSpPr>
            <a:spLocks noGrp="1"/>
          </p:cNvSpPr>
          <p:nvPr>
            <p:ph type="pic" sz="quarter" idx="12" hasCustomPrompt="1"/>
          </p:nvPr>
        </p:nvSpPr>
        <p:spPr>
          <a:xfrm>
            <a:off x="0" y="3432175"/>
            <a:ext cx="12188952" cy="1719072"/>
          </a:xfrm>
          <a:prstGeom prst="rect">
            <a:avLst/>
          </a:prstGeom>
          <a:solidFill>
            <a:schemeClr val="bg1">
              <a:lumMod val="75000"/>
            </a:schemeClr>
          </a:solidFill>
        </p:spPr>
        <p:txBody>
          <a:bodyPr/>
          <a:lstStyle>
            <a:lvl1pPr marL="0" indent="0">
              <a:buNone/>
              <a:defRPr sz="1000"/>
            </a:lvl1pPr>
          </a:lstStyle>
          <a:p>
            <a:r>
              <a:rPr lang="en-US" smtClean="0"/>
              <a:t>Standart Image#</a:t>
            </a:r>
            <a:endParaRPr lang="en-US"/>
          </a:p>
        </p:txBody>
      </p:sp>
      <p:sp>
        <p:nvSpPr>
          <p:cNvPr id="9" name="Picture Placeholder 2"/>
          <p:cNvSpPr>
            <a:spLocks noGrp="1"/>
          </p:cNvSpPr>
          <p:nvPr>
            <p:ph type="pic" sz="quarter" idx="13" hasCustomPrompt="1"/>
          </p:nvPr>
        </p:nvSpPr>
        <p:spPr>
          <a:xfrm>
            <a:off x="0" y="5148263"/>
            <a:ext cx="12188952" cy="1719072"/>
          </a:xfrm>
          <a:prstGeom prst="rect">
            <a:avLst/>
          </a:prstGeom>
          <a:solidFill>
            <a:schemeClr val="bg1">
              <a:lumMod val="75000"/>
            </a:schemeClr>
          </a:solidFill>
        </p:spPr>
        <p:txBody>
          <a:bodyPr/>
          <a:lstStyle>
            <a:lvl1pPr marL="0" indent="0">
              <a:buNone/>
              <a:defRPr sz="1000"/>
            </a:lvl1pPr>
          </a:lstStyle>
          <a:p>
            <a:r>
              <a:rPr lang="en-US" smtClean="0"/>
              <a:t>Standart 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066800" y="1616075"/>
            <a:ext cx="2295144" cy="138988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2" name="Picture Placeholder 10"/>
          <p:cNvSpPr>
            <a:spLocks noGrp="1"/>
          </p:cNvSpPr>
          <p:nvPr>
            <p:ph type="pic" sz="quarter" idx="11" hasCustomPrompt="1"/>
          </p:nvPr>
        </p:nvSpPr>
        <p:spPr>
          <a:xfrm>
            <a:off x="3656013" y="1616075"/>
            <a:ext cx="2295144" cy="138988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3" name="Picture Placeholder 10"/>
          <p:cNvSpPr>
            <a:spLocks noGrp="1"/>
          </p:cNvSpPr>
          <p:nvPr>
            <p:ph type="pic" sz="quarter" idx="12" hasCustomPrompt="1"/>
          </p:nvPr>
        </p:nvSpPr>
        <p:spPr>
          <a:xfrm>
            <a:off x="6243638" y="1616075"/>
            <a:ext cx="2295144" cy="138988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4" name="Picture Placeholder 10"/>
          <p:cNvSpPr>
            <a:spLocks noGrp="1"/>
          </p:cNvSpPr>
          <p:nvPr>
            <p:ph type="pic" sz="quarter" idx="13" hasCustomPrompt="1"/>
          </p:nvPr>
        </p:nvSpPr>
        <p:spPr>
          <a:xfrm>
            <a:off x="8832850" y="1616075"/>
            <a:ext cx="2295144" cy="138988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5" name="Picture Placeholder 10"/>
          <p:cNvSpPr>
            <a:spLocks noGrp="1"/>
          </p:cNvSpPr>
          <p:nvPr>
            <p:ph type="pic" sz="quarter" idx="14" hasCustomPrompt="1"/>
          </p:nvPr>
        </p:nvSpPr>
        <p:spPr>
          <a:xfrm>
            <a:off x="1066800" y="4051300"/>
            <a:ext cx="2295144" cy="138988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6" name="Picture Placeholder 10"/>
          <p:cNvSpPr>
            <a:spLocks noGrp="1"/>
          </p:cNvSpPr>
          <p:nvPr>
            <p:ph type="pic" sz="quarter" idx="15" hasCustomPrompt="1"/>
          </p:nvPr>
        </p:nvSpPr>
        <p:spPr>
          <a:xfrm>
            <a:off x="3656013" y="4051300"/>
            <a:ext cx="2295144" cy="138988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7" name="Picture Placeholder 10"/>
          <p:cNvSpPr>
            <a:spLocks noGrp="1"/>
          </p:cNvSpPr>
          <p:nvPr>
            <p:ph type="pic" sz="quarter" idx="16" hasCustomPrompt="1"/>
          </p:nvPr>
        </p:nvSpPr>
        <p:spPr>
          <a:xfrm>
            <a:off x="6243638" y="4051300"/>
            <a:ext cx="2295144" cy="138988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8" name="Picture Placeholder 10"/>
          <p:cNvSpPr>
            <a:spLocks noGrp="1"/>
          </p:cNvSpPr>
          <p:nvPr>
            <p:ph type="pic" sz="quarter" idx="17" hasCustomPrompt="1"/>
          </p:nvPr>
        </p:nvSpPr>
        <p:spPr>
          <a:xfrm>
            <a:off x="8832850" y="4051300"/>
            <a:ext cx="2295144" cy="138988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sonry Portfolio">
    <p:spTree>
      <p:nvGrpSpPr>
        <p:cNvPr id="1" name=""/>
        <p:cNvGrpSpPr/>
        <p:nvPr/>
      </p:nvGrpSpPr>
      <p:grpSpPr>
        <a:xfrm>
          <a:off x="0" y="0"/>
          <a:ext cx="0" cy="0"/>
          <a:chOff x="0" y="0"/>
          <a:chExt cx="0" cy="0"/>
        </a:xfrm>
      </p:grpSpPr>
      <p:sp>
        <p:nvSpPr>
          <p:cNvPr id="8" name="Picture Placeholder 10"/>
          <p:cNvSpPr>
            <a:spLocks noGrp="1"/>
          </p:cNvSpPr>
          <p:nvPr>
            <p:ph type="pic" sz="quarter" idx="10" hasCustomPrompt="1"/>
          </p:nvPr>
        </p:nvSpPr>
        <p:spPr>
          <a:xfrm>
            <a:off x="1019174" y="1706563"/>
            <a:ext cx="5029200" cy="280720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9" name="Picture Placeholder 10"/>
          <p:cNvSpPr>
            <a:spLocks noGrp="1"/>
          </p:cNvSpPr>
          <p:nvPr>
            <p:ph type="pic" sz="quarter" idx="11" hasCustomPrompt="1"/>
          </p:nvPr>
        </p:nvSpPr>
        <p:spPr>
          <a:xfrm>
            <a:off x="6113462" y="1708150"/>
            <a:ext cx="2459736" cy="152704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0" name="Picture Placeholder 10"/>
          <p:cNvSpPr>
            <a:spLocks noGrp="1"/>
          </p:cNvSpPr>
          <p:nvPr>
            <p:ph type="pic" sz="quarter" idx="12" hasCustomPrompt="1"/>
          </p:nvPr>
        </p:nvSpPr>
        <p:spPr>
          <a:xfrm>
            <a:off x="8639174" y="1717675"/>
            <a:ext cx="2523744" cy="1517904"/>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1" name="Picture Placeholder 10"/>
          <p:cNvSpPr>
            <a:spLocks noGrp="1"/>
          </p:cNvSpPr>
          <p:nvPr>
            <p:ph type="pic" sz="quarter" idx="13" hasCustomPrompt="1"/>
          </p:nvPr>
        </p:nvSpPr>
        <p:spPr>
          <a:xfrm>
            <a:off x="6118224" y="3287713"/>
            <a:ext cx="5047488" cy="2798064"/>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2" name="Picture Placeholder 10"/>
          <p:cNvSpPr>
            <a:spLocks noGrp="1"/>
          </p:cNvSpPr>
          <p:nvPr>
            <p:ph type="pic" sz="quarter" idx="14" hasCustomPrompt="1"/>
          </p:nvPr>
        </p:nvSpPr>
        <p:spPr>
          <a:xfrm>
            <a:off x="3554412" y="4565650"/>
            <a:ext cx="2496312" cy="152704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3" name="Picture Placeholder 10"/>
          <p:cNvSpPr>
            <a:spLocks noGrp="1"/>
          </p:cNvSpPr>
          <p:nvPr>
            <p:ph type="pic" sz="quarter" idx="15" hasCustomPrompt="1"/>
          </p:nvPr>
        </p:nvSpPr>
        <p:spPr>
          <a:xfrm>
            <a:off x="1019174" y="4565650"/>
            <a:ext cx="2468880" cy="152704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ortfolio Four Column">
    <p:spTree>
      <p:nvGrpSpPr>
        <p:cNvPr id="1" name=""/>
        <p:cNvGrpSpPr/>
        <p:nvPr/>
      </p:nvGrpSpPr>
      <p:grpSpPr>
        <a:xfrm>
          <a:off x="0" y="0"/>
          <a:ext cx="0" cy="0"/>
          <a:chOff x="0" y="0"/>
          <a:chExt cx="0" cy="0"/>
        </a:xfrm>
      </p:grpSpPr>
      <p:sp>
        <p:nvSpPr>
          <p:cNvPr id="10" name="Picture Placeholder 10"/>
          <p:cNvSpPr>
            <a:spLocks noGrp="1"/>
          </p:cNvSpPr>
          <p:nvPr>
            <p:ph type="pic" sz="quarter" idx="11" hasCustomPrompt="1"/>
          </p:nvPr>
        </p:nvSpPr>
        <p:spPr>
          <a:xfrm>
            <a:off x="1066799" y="1600199"/>
            <a:ext cx="2459736" cy="225856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1" name="Picture Placeholder 10"/>
          <p:cNvSpPr>
            <a:spLocks noGrp="1"/>
          </p:cNvSpPr>
          <p:nvPr>
            <p:ph type="pic" sz="quarter" idx="12" hasCustomPrompt="1"/>
          </p:nvPr>
        </p:nvSpPr>
        <p:spPr>
          <a:xfrm>
            <a:off x="3598862" y="1600199"/>
            <a:ext cx="2459736" cy="225856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2" name="Picture Placeholder 10"/>
          <p:cNvSpPr>
            <a:spLocks noGrp="1"/>
          </p:cNvSpPr>
          <p:nvPr>
            <p:ph type="pic" sz="quarter" idx="13" hasCustomPrompt="1"/>
          </p:nvPr>
        </p:nvSpPr>
        <p:spPr>
          <a:xfrm>
            <a:off x="6130924" y="1600199"/>
            <a:ext cx="2459736" cy="225856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3" name="Picture Placeholder 10"/>
          <p:cNvSpPr>
            <a:spLocks noGrp="1"/>
          </p:cNvSpPr>
          <p:nvPr>
            <p:ph type="pic" sz="quarter" idx="14" hasCustomPrompt="1"/>
          </p:nvPr>
        </p:nvSpPr>
        <p:spPr>
          <a:xfrm>
            <a:off x="8661399" y="1600199"/>
            <a:ext cx="2459736" cy="225856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4" name="Picture Placeholder 10"/>
          <p:cNvSpPr>
            <a:spLocks noGrp="1"/>
          </p:cNvSpPr>
          <p:nvPr>
            <p:ph type="pic" sz="quarter" idx="15" hasCustomPrompt="1"/>
          </p:nvPr>
        </p:nvSpPr>
        <p:spPr>
          <a:xfrm>
            <a:off x="8661399" y="3913187"/>
            <a:ext cx="2459736" cy="225856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5" name="Picture Placeholder 10"/>
          <p:cNvSpPr>
            <a:spLocks noGrp="1"/>
          </p:cNvSpPr>
          <p:nvPr>
            <p:ph type="pic" sz="quarter" idx="16" hasCustomPrompt="1"/>
          </p:nvPr>
        </p:nvSpPr>
        <p:spPr>
          <a:xfrm>
            <a:off x="6130924" y="3913187"/>
            <a:ext cx="2459736" cy="225856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6" name="Picture Placeholder 10"/>
          <p:cNvSpPr>
            <a:spLocks noGrp="1"/>
          </p:cNvSpPr>
          <p:nvPr>
            <p:ph type="pic" sz="quarter" idx="17" hasCustomPrompt="1"/>
          </p:nvPr>
        </p:nvSpPr>
        <p:spPr>
          <a:xfrm>
            <a:off x="3598862" y="3913187"/>
            <a:ext cx="2459736" cy="225856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7" name="Picture Placeholder 10"/>
          <p:cNvSpPr>
            <a:spLocks noGrp="1"/>
          </p:cNvSpPr>
          <p:nvPr>
            <p:ph type="pic" sz="quarter" idx="18" hasCustomPrompt="1"/>
          </p:nvPr>
        </p:nvSpPr>
        <p:spPr>
          <a:xfrm>
            <a:off x="1066799" y="3913187"/>
            <a:ext cx="2459736" cy="2258568"/>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reative Portfolio">
    <p:spTree>
      <p:nvGrpSpPr>
        <p:cNvPr id="1" name=""/>
        <p:cNvGrpSpPr/>
        <p:nvPr/>
      </p:nvGrpSpPr>
      <p:grpSpPr>
        <a:xfrm>
          <a:off x="0" y="0"/>
          <a:ext cx="0" cy="0"/>
          <a:chOff x="0" y="0"/>
          <a:chExt cx="0" cy="0"/>
        </a:xfrm>
      </p:grpSpPr>
      <p:sp>
        <p:nvSpPr>
          <p:cNvPr id="7" name="Picture Placeholder 10"/>
          <p:cNvSpPr>
            <a:spLocks noGrp="1"/>
          </p:cNvSpPr>
          <p:nvPr>
            <p:ph type="pic" sz="quarter" idx="11" hasCustomPrompt="1"/>
          </p:nvPr>
        </p:nvSpPr>
        <p:spPr>
          <a:xfrm>
            <a:off x="2435225" y="1828799"/>
            <a:ext cx="1828800" cy="1828800"/>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8" name="Picture Placeholder 10"/>
          <p:cNvSpPr>
            <a:spLocks noGrp="1"/>
          </p:cNvSpPr>
          <p:nvPr>
            <p:ph type="pic" sz="quarter" idx="12" hasCustomPrompt="1"/>
          </p:nvPr>
        </p:nvSpPr>
        <p:spPr>
          <a:xfrm>
            <a:off x="4264025" y="1828799"/>
            <a:ext cx="1828800" cy="1828800"/>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9" name="Picture Placeholder 10"/>
          <p:cNvSpPr>
            <a:spLocks noGrp="1"/>
          </p:cNvSpPr>
          <p:nvPr>
            <p:ph type="pic" sz="quarter" idx="13" hasCustomPrompt="1"/>
          </p:nvPr>
        </p:nvSpPr>
        <p:spPr>
          <a:xfrm>
            <a:off x="6096000" y="1828799"/>
            <a:ext cx="1828800" cy="1828800"/>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0" name="Picture Placeholder 10"/>
          <p:cNvSpPr>
            <a:spLocks noGrp="1"/>
          </p:cNvSpPr>
          <p:nvPr>
            <p:ph type="pic" sz="quarter" idx="14" hasCustomPrompt="1"/>
          </p:nvPr>
        </p:nvSpPr>
        <p:spPr>
          <a:xfrm>
            <a:off x="2435225" y="3657599"/>
            <a:ext cx="1828800" cy="1828800"/>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1" name="Picture Placeholder 10"/>
          <p:cNvSpPr>
            <a:spLocks noGrp="1"/>
          </p:cNvSpPr>
          <p:nvPr>
            <p:ph type="pic" sz="quarter" idx="15" hasCustomPrompt="1"/>
          </p:nvPr>
        </p:nvSpPr>
        <p:spPr>
          <a:xfrm>
            <a:off x="4264025" y="3657599"/>
            <a:ext cx="3657600" cy="1828800"/>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ortfolio &amp; Content">
    <p:spTree>
      <p:nvGrpSpPr>
        <p:cNvPr id="1" name=""/>
        <p:cNvGrpSpPr/>
        <p:nvPr/>
      </p:nvGrpSpPr>
      <p:grpSpPr>
        <a:xfrm>
          <a:off x="0" y="0"/>
          <a:ext cx="0" cy="0"/>
          <a:chOff x="0" y="0"/>
          <a:chExt cx="0" cy="0"/>
        </a:xfrm>
      </p:grpSpPr>
      <p:sp>
        <p:nvSpPr>
          <p:cNvPr id="14" name="Picture Placeholder 10"/>
          <p:cNvSpPr>
            <a:spLocks noGrp="1"/>
          </p:cNvSpPr>
          <p:nvPr>
            <p:ph type="pic" sz="quarter" idx="11" hasCustomPrompt="1"/>
          </p:nvPr>
        </p:nvSpPr>
        <p:spPr>
          <a:xfrm>
            <a:off x="1066800" y="1600200"/>
            <a:ext cx="2286000" cy="1828800"/>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5" name="Picture Placeholder 10"/>
          <p:cNvSpPr>
            <a:spLocks noGrp="1"/>
          </p:cNvSpPr>
          <p:nvPr>
            <p:ph type="pic" sz="quarter" idx="12" hasCustomPrompt="1"/>
          </p:nvPr>
        </p:nvSpPr>
        <p:spPr>
          <a:xfrm>
            <a:off x="3659188" y="1600200"/>
            <a:ext cx="2286000" cy="1828800"/>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6" name="Picture Placeholder 10"/>
          <p:cNvSpPr>
            <a:spLocks noGrp="1"/>
          </p:cNvSpPr>
          <p:nvPr>
            <p:ph type="pic" sz="quarter" idx="13" hasCustomPrompt="1"/>
          </p:nvPr>
        </p:nvSpPr>
        <p:spPr>
          <a:xfrm>
            <a:off x="6249988" y="1600200"/>
            <a:ext cx="2286000" cy="1828800"/>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7" name="Picture Placeholder 10"/>
          <p:cNvSpPr>
            <a:spLocks noGrp="1"/>
          </p:cNvSpPr>
          <p:nvPr>
            <p:ph type="pic" sz="quarter" idx="14" hasCustomPrompt="1"/>
          </p:nvPr>
        </p:nvSpPr>
        <p:spPr>
          <a:xfrm>
            <a:off x="8842375" y="1600200"/>
            <a:ext cx="2286000" cy="1828800"/>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Portfolio &amp; Content">
    <p:spTree>
      <p:nvGrpSpPr>
        <p:cNvPr id="1" name=""/>
        <p:cNvGrpSpPr/>
        <p:nvPr/>
      </p:nvGrpSpPr>
      <p:grpSpPr>
        <a:xfrm>
          <a:off x="0" y="0"/>
          <a:ext cx="0" cy="0"/>
          <a:chOff x="0" y="0"/>
          <a:chExt cx="0" cy="0"/>
        </a:xfrm>
      </p:grpSpPr>
      <p:sp>
        <p:nvSpPr>
          <p:cNvPr id="8" name="Picture Placeholder 10"/>
          <p:cNvSpPr>
            <a:spLocks noGrp="1"/>
          </p:cNvSpPr>
          <p:nvPr>
            <p:ph type="pic" sz="quarter" idx="11" hasCustomPrompt="1"/>
          </p:nvPr>
        </p:nvSpPr>
        <p:spPr>
          <a:xfrm>
            <a:off x="2964808" y="1211069"/>
            <a:ext cx="2587752" cy="2587752"/>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9" name="Picture Placeholder 10"/>
          <p:cNvSpPr>
            <a:spLocks noGrp="1"/>
          </p:cNvSpPr>
          <p:nvPr>
            <p:ph type="pic" sz="quarter" idx="12" hasCustomPrompt="1"/>
          </p:nvPr>
        </p:nvSpPr>
        <p:spPr>
          <a:xfrm>
            <a:off x="5703674" y="3057798"/>
            <a:ext cx="3520440" cy="2596896"/>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ortfolio Simple">
    <p:spTree>
      <p:nvGrpSpPr>
        <p:cNvPr id="1" name=""/>
        <p:cNvGrpSpPr/>
        <p:nvPr/>
      </p:nvGrpSpPr>
      <p:grpSpPr>
        <a:xfrm>
          <a:off x="0" y="0"/>
          <a:ext cx="0" cy="0"/>
          <a:chOff x="0" y="0"/>
          <a:chExt cx="0" cy="0"/>
        </a:xfrm>
      </p:grpSpPr>
      <p:sp>
        <p:nvSpPr>
          <p:cNvPr id="9" name="Picture Placeholder 10"/>
          <p:cNvSpPr>
            <a:spLocks noGrp="1"/>
          </p:cNvSpPr>
          <p:nvPr>
            <p:ph type="pic" sz="quarter" idx="11" hasCustomPrompt="1"/>
          </p:nvPr>
        </p:nvSpPr>
        <p:spPr>
          <a:xfrm>
            <a:off x="1154112" y="2554287"/>
            <a:ext cx="2048256" cy="2048256"/>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0" name="Picture Placeholder 10"/>
          <p:cNvSpPr>
            <a:spLocks noGrp="1"/>
          </p:cNvSpPr>
          <p:nvPr>
            <p:ph type="pic" sz="quarter" idx="12" hasCustomPrompt="1"/>
          </p:nvPr>
        </p:nvSpPr>
        <p:spPr>
          <a:xfrm>
            <a:off x="3265487" y="2557462"/>
            <a:ext cx="2048256" cy="2048256"/>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
        <p:nvSpPr>
          <p:cNvPr id="11" name="Picture Placeholder 10"/>
          <p:cNvSpPr>
            <a:spLocks noGrp="1"/>
          </p:cNvSpPr>
          <p:nvPr>
            <p:ph type="pic" sz="quarter" idx="13" hasCustomPrompt="1"/>
          </p:nvPr>
        </p:nvSpPr>
        <p:spPr>
          <a:xfrm>
            <a:off x="5378449" y="2554287"/>
            <a:ext cx="2048256" cy="2048256"/>
          </a:xfrm>
          <a:prstGeom prst="rect">
            <a:avLst/>
          </a:prstGeom>
          <a:solidFill>
            <a:schemeClr val="bg1">
              <a:lumMod val="75000"/>
            </a:schemeClr>
          </a:solidFill>
        </p:spPr>
        <p:txBody>
          <a:bodyPr/>
          <a:lstStyle>
            <a:lvl1pPr marL="0" indent="0">
              <a:buNone/>
              <a:defRPr sz="1000"/>
            </a:lvl1pPr>
          </a:lstStyle>
          <a:p>
            <a:r>
              <a:rPr lang="en-US" smtClean="0"/>
              <a:t>Portfolio#</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ull Image Options">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75000"/>
            </a:schemeClr>
          </a:solidFill>
        </p:spPr>
        <p:txBody>
          <a:bodyPr/>
          <a:lstStyle>
            <a:lvl1pPr marL="0" indent="0">
              <a:buNone/>
              <a:defRPr sz="1000" baseline="0"/>
            </a:lvl1pPr>
          </a:lstStyle>
          <a:p>
            <a:r>
              <a:rPr lang="en-US" smtClean="0"/>
              <a:t>Full Image Layout</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eader Full Imag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3429000"/>
          </a:xfrm>
          <a:prstGeom prst="rect">
            <a:avLst/>
          </a:prstGeom>
          <a:solidFill>
            <a:schemeClr val="bg1">
              <a:lumMod val="75000"/>
            </a:schemeClr>
          </a:solidFill>
        </p:spPr>
        <p:txBody>
          <a:bodyPr/>
          <a:lstStyle>
            <a:lvl1pPr marL="0" indent="0">
              <a:buNone/>
              <a:defRPr sz="1000" baseline="0"/>
            </a:lvl1pPr>
          </a:lstStyle>
          <a:p>
            <a:r>
              <a:rPr lang="en-US" smtClean="0"/>
              <a:t>Full Image Layout</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E8C96BC5-4CE0-4001-9189-E4C327ABFACD}" type="datetimeFigureOut">
              <a:rPr lang="id-ID" smtClean="0"/>
              <a:t>13/01/2018</a:t>
            </a:fld>
            <a:endParaRPr lang="id-ID"/>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id-ID"/>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0E3D84C2-A327-4367-B713-F7A44388481F}"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6096000" y="0"/>
            <a:ext cx="6096000" cy="6172200"/>
          </a:xfrm>
          <a:prstGeom prst="rect">
            <a:avLst/>
          </a:prstGeom>
          <a:solidFill>
            <a:schemeClr val="bg1">
              <a:lumMod val="75000"/>
            </a:schemeClr>
          </a:solidFill>
        </p:spPr>
        <p:txBody>
          <a:bodyPr/>
          <a:lstStyle>
            <a:lvl1pPr marL="0" indent="0">
              <a:buNone/>
              <a:defRPr sz="1000"/>
            </a:lvl1pPr>
          </a:lstStyle>
          <a:p>
            <a:r>
              <a:rPr lang="en-US" smtClean="0"/>
              <a:t>Standart Image#</a:t>
            </a:r>
            <a:endParaRPr lang="en-US"/>
          </a:p>
        </p:txBody>
      </p:sp>
      <p:sp>
        <p:nvSpPr>
          <p:cNvPr id="5" name="Picture Placeholder 2"/>
          <p:cNvSpPr>
            <a:spLocks noGrp="1"/>
          </p:cNvSpPr>
          <p:nvPr>
            <p:ph type="pic" sz="quarter" idx="11" hasCustomPrompt="1"/>
          </p:nvPr>
        </p:nvSpPr>
        <p:spPr>
          <a:xfrm>
            <a:off x="-1" y="3428999"/>
            <a:ext cx="3346704" cy="2743200"/>
          </a:xfrm>
          <a:prstGeom prst="rect">
            <a:avLst/>
          </a:prstGeom>
          <a:solidFill>
            <a:schemeClr val="bg1">
              <a:lumMod val="75000"/>
            </a:schemeClr>
          </a:solidFill>
        </p:spPr>
        <p:txBody>
          <a:bodyPr/>
          <a:lstStyle>
            <a:lvl1pPr marL="0" indent="0">
              <a:buNone/>
              <a:defRPr sz="1000"/>
            </a:lvl1pPr>
          </a:lstStyle>
          <a:p>
            <a:r>
              <a:rPr lang="en-US" smtClean="0"/>
              <a:t>Standart 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 &amp; Content">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1066800" y="1600199"/>
            <a:ext cx="4572000" cy="4572000"/>
          </a:xfrm>
          <a:prstGeom prst="rect">
            <a:avLst/>
          </a:prstGeom>
          <a:solidFill>
            <a:schemeClr val="bg1">
              <a:lumMod val="75000"/>
            </a:schemeClr>
          </a:solidFill>
        </p:spPr>
        <p:txBody>
          <a:bodyPr/>
          <a:lstStyle>
            <a:lvl1pPr marL="0" indent="0">
              <a:buNone/>
              <a:defRPr sz="1000"/>
            </a:lvl1pPr>
          </a:lstStyle>
          <a:p>
            <a:r>
              <a:rPr lang="en-US" smtClean="0"/>
              <a:t>Standart 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 &amp; Content #2">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4264025" y="1600200"/>
            <a:ext cx="7927975" cy="4572000"/>
          </a:xfrm>
          <a:prstGeom prst="rect">
            <a:avLst/>
          </a:prstGeom>
          <a:solidFill>
            <a:schemeClr val="bg1">
              <a:lumMod val="75000"/>
            </a:schemeClr>
          </a:solidFill>
        </p:spPr>
        <p:txBody>
          <a:bodyPr/>
          <a:lstStyle>
            <a:lvl1pPr marL="0" indent="0">
              <a:buNone/>
              <a:defRPr sz="1000"/>
            </a:lvl1pPr>
          </a:lstStyle>
          <a:p>
            <a:r>
              <a:rPr lang="en-US" smtClean="0"/>
              <a:t>Standart 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amp; Char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066800" y="2519363"/>
            <a:ext cx="2295144" cy="2752344"/>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
        <p:nvSpPr>
          <p:cNvPr id="6" name="Picture Placeholder 4"/>
          <p:cNvSpPr>
            <a:spLocks noGrp="1"/>
          </p:cNvSpPr>
          <p:nvPr>
            <p:ph type="pic" sz="quarter" idx="11" hasCustomPrompt="1"/>
          </p:nvPr>
        </p:nvSpPr>
        <p:spPr>
          <a:xfrm>
            <a:off x="3359150" y="1600200"/>
            <a:ext cx="2734056" cy="4572000"/>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Image">
    <p:spTree>
      <p:nvGrpSpPr>
        <p:cNvPr id="1" name=""/>
        <p:cNvGrpSpPr/>
        <p:nvPr/>
      </p:nvGrpSpPr>
      <p:grpSpPr>
        <a:xfrm>
          <a:off x="0" y="0"/>
          <a:ext cx="0" cy="0"/>
          <a:chOff x="0" y="0"/>
          <a:chExt cx="0" cy="0"/>
        </a:xfrm>
      </p:grpSpPr>
      <p:sp>
        <p:nvSpPr>
          <p:cNvPr id="2" name="Rectangle 1"/>
          <p:cNvSpPr/>
          <p:nvPr userDrawn="1"/>
        </p:nvSpPr>
        <p:spPr>
          <a:xfrm>
            <a:off x="6096000" y="1600200"/>
            <a:ext cx="6096000" cy="3665696"/>
          </a:xfrm>
          <a:prstGeom prst="rect">
            <a:avLst/>
          </a:prstGeom>
          <a:solidFill>
            <a:schemeClr val="bg1"/>
          </a:solidFill>
          <a:ln>
            <a:noFill/>
          </a:ln>
          <a:effectLst>
            <a:outerShdw blurRad="127000" dist="254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4"/>
          <p:cNvSpPr>
            <a:spLocks noGrp="1"/>
          </p:cNvSpPr>
          <p:nvPr>
            <p:ph type="pic" sz="quarter" idx="10" hasCustomPrompt="1"/>
          </p:nvPr>
        </p:nvSpPr>
        <p:spPr>
          <a:xfrm>
            <a:off x="6096000" y="1600199"/>
            <a:ext cx="6099048" cy="2752344"/>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ight Image 2">
    <p:spTree>
      <p:nvGrpSpPr>
        <p:cNvPr id="1" name=""/>
        <p:cNvGrpSpPr/>
        <p:nvPr/>
      </p:nvGrpSpPr>
      <p:grpSpPr>
        <a:xfrm>
          <a:off x="0" y="0"/>
          <a:ext cx="0" cy="0"/>
          <a:chOff x="0" y="0"/>
          <a:chExt cx="0" cy="0"/>
        </a:xfrm>
      </p:grpSpPr>
      <p:sp>
        <p:nvSpPr>
          <p:cNvPr id="3" name="Picture Placeholder 4"/>
          <p:cNvSpPr>
            <a:spLocks noGrp="1"/>
          </p:cNvSpPr>
          <p:nvPr>
            <p:ph type="pic" sz="quarter" idx="10" hasCustomPrompt="1"/>
          </p:nvPr>
        </p:nvSpPr>
        <p:spPr>
          <a:xfrm>
            <a:off x="7294562" y="0"/>
            <a:ext cx="4897437" cy="6858000"/>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Right Image 2">
    <p:spTree>
      <p:nvGrpSpPr>
        <p:cNvPr id="1" name=""/>
        <p:cNvGrpSpPr/>
        <p:nvPr/>
      </p:nvGrpSpPr>
      <p:grpSpPr>
        <a:xfrm>
          <a:off x="0" y="0"/>
          <a:ext cx="0" cy="0"/>
          <a:chOff x="0" y="0"/>
          <a:chExt cx="0" cy="0"/>
        </a:xfrm>
      </p:grpSpPr>
      <p:sp>
        <p:nvSpPr>
          <p:cNvPr id="3" name="Picture Placeholder 4"/>
          <p:cNvSpPr>
            <a:spLocks noGrp="1"/>
          </p:cNvSpPr>
          <p:nvPr>
            <p:ph type="pic" sz="quarter" idx="10" hasCustomPrompt="1"/>
          </p:nvPr>
        </p:nvSpPr>
        <p:spPr>
          <a:xfrm>
            <a:off x="6096000" y="0"/>
            <a:ext cx="6095999" cy="6858000"/>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ight Image #3">
    <p:spTree>
      <p:nvGrpSpPr>
        <p:cNvPr id="1" name=""/>
        <p:cNvGrpSpPr/>
        <p:nvPr/>
      </p:nvGrpSpPr>
      <p:grpSpPr>
        <a:xfrm>
          <a:off x="0" y="0"/>
          <a:ext cx="0" cy="0"/>
          <a:chOff x="0" y="0"/>
          <a:chExt cx="0" cy="0"/>
        </a:xfrm>
      </p:grpSpPr>
      <p:sp>
        <p:nvSpPr>
          <p:cNvPr id="3" name="Picture Placeholder 4"/>
          <p:cNvSpPr>
            <a:spLocks noGrp="1"/>
          </p:cNvSpPr>
          <p:nvPr>
            <p:ph type="pic" sz="quarter" idx="10" hasCustomPrompt="1"/>
          </p:nvPr>
        </p:nvSpPr>
        <p:spPr>
          <a:xfrm>
            <a:off x="8845550" y="0"/>
            <a:ext cx="3346449" cy="6858000"/>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meLine Circular">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7140210" y="2600555"/>
            <a:ext cx="960120" cy="960120"/>
          </a:xfrm>
          <a:prstGeom prst="ellipse">
            <a:avLst/>
          </a:prstGeom>
          <a:solidFill>
            <a:schemeClr val="bg1">
              <a:lumMod val="75000"/>
            </a:schemeClr>
          </a:solidFill>
        </p:spPr>
        <p:txBody>
          <a:bodyPr/>
          <a:lstStyle>
            <a:lvl1pPr marL="0" indent="0">
              <a:buNone/>
              <a:defRPr sz="1000"/>
            </a:lvl1pPr>
          </a:lstStyle>
          <a:p>
            <a:r>
              <a:rPr lang="en-US" smtClean="0"/>
              <a:t>Image#</a:t>
            </a:r>
            <a:endParaRPr lang="en-US"/>
          </a:p>
        </p:txBody>
      </p:sp>
      <p:sp>
        <p:nvSpPr>
          <p:cNvPr id="6" name="Picture Placeholder 4"/>
          <p:cNvSpPr>
            <a:spLocks noGrp="1"/>
          </p:cNvSpPr>
          <p:nvPr>
            <p:ph type="pic" sz="quarter" idx="11" hasCustomPrompt="1"/>
          </p:nvPr>
        </p:nvSpPr>
        <p:spPr>
          <a:xfrm>
            <a:off x="10095909" y="2600555"/>
            <a:ext cx="960120" cy="960120"/>
          </a:xfrm>
          <a:prstGeom prst="ellipse">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meLine Circular 2">
    <p:spTree>
      <p:nvGrpSpPr>
        <p:cNvPr id="1" name=""/>
        <p:cNvGrpSpPr/>
        <p:nvPr/>
      </p:nvGrpSpPr>
      <p:grpSpPr>
        <a:xfrm>
          <a:off x="0" y="0"/>
          <a:ext cx="0" cy="0"/>
          <a:chOff x="0" y="0"/>
          <a:chExt cx="0" cy="0"/>
        </a:xfrm>
      </p:grpSpPr>
      <p:sp>
        <p:nvSpPr>
          <p:cNvPr id="6" name="Picture Placeholder 4"/>
          <p:cNvSpPr>
            <a:spLocks noGrp="1"/>
          </p:cNvSpPr>
          <p:nvPr>
            <p:ph type="pic" sz="quarter" idx="10" hasCustomPrompt="1"/>
          </p:nvPr>
        </p:nvSpPr>
        <p:spPr>
          <a:xfrm>
            <a:off x="1239139" y="2509552"/>
            <a:ext cx="960120" cy="960120"/>
          </a:xfrm>
          <a:prstGeom prst="ellipse">
            <a:avLst/>
          </a:prstGeom>
          <a:solidFill>
            <a:schemeClr val="bg1">
              <a:lumMod val="75000"/>
            </a:schemeClr>
          </a:solidFill>
        </p:spPr>
        <p:txBody>
          <a:bodyPr/>
          <a:lstStyle>
            <a:lvl1pPr marL="0" indent="0">
              <a:buNone/>
              <a:defRPr sz="1000"/>
            </a:lvl1pPr>
          </a:lstStyle>
          <a:p>
            <a:r>
              <a:rPr lang="en-US" smtClean="0"/>
              <a:t>Image#</a:t>
            </a:r>
            <a:endParaRPr lang="en-US"/>
          </a:p>
        </p:txBody>
      </p:sp>
      <p:sp>
        <p:nvSpPr>
          <p:cNvPr id="7" name="Picture Placeholder 4"/>
          <p:cNvSpPr>
            <a:spLocks noGrp="1"/>
          </p:cNvSpPr>
          <p:nvPr>
            <p:ph type="pic" sz="quarter" idx="11" hasCustomPrompt="1"/>
          </p:nvPr>
        </p:nvSpPr>
        <p:spPr>
          <a:xfrm>
            <a:off x="3944241" y="2509552"/>
            <a:ext cx="960120" cy="960120"/>
          </a:xfrm>
          <a:prstGeom prst="ellipse">
            <a:avLst/>
          </a:prstGeom>
          <a:solidFill>
            <a:schemeClr val="bg1">
              <a:lumMod val="75000"/>
            </a:schemeClr>
          </a:solidFill>
        </p:spPr>
        <p:txBody>
          <a:bodyPr/>
          <a:lstStyle>
            <a:lvl1pPr marL="0" indent="0">
              <a:buNone/>
              <a:defRPr sz="1000"/>
            </a:lvl1pPr>
          </a:lstStyle>
          <a:p>
            <a:r>
              <a:rPr lang="en-US" smtClean="0"/>
              <a:t>Image#</a:t>
            </a:r>
            <a:endParaRPr lang="en-US"/>
          </a:p>
        </p:txBody>
      </p:sp>
      <p:sp>
        <p:nvSpPr>
          <p:cNvPr id="8" name="Picture Placeholder 4"/>
          <p:cNvSpPr>
            <a:spLocks noGrp="1"/>
          </p:cNvSpPr>
          <p:nvPr>
            <p:ph type="pic" sz="quarter" idx="12" hasCustomPrompt="1"/>
          </p:nvPr>
        </p:nvSpPr>
        <p:spPr>
          <a:xfrm>
            <a:off x="9202921" y="2092398"/>
            <a:ext cx="960120" cy="960120"/>
          </a:xfrm>
          <a:prstGeom prst="ellipse">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E8C96BC5-4CE0-4001-9189-E4C327ABFACD}" type="datetimeFigureOut">
              <a:rPr lang="id-ID" smtClean="0"/>
              <a:t>13/01/2018</a:t>
            </a:fld>
            <a:endParaRPr lang="id-ID"/>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id-ID"/>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E3D84C2-A327-4367-B713-F7A44388481F}"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Time Line">
    <p:spTree>
      <p:nvGrpSpPr>
        <p:cNvPr id="1" name=""/>
        <p:cNvGrpSpPr/>
        <p:nvPr/>
      </p:nvGrpSpPr>
      <p:grpSpPr>
        <a:xfrm>
          <a:off x="0" y="0"/>
          <a:ext cx="0" cy="0"/>
          <a:chOff x="0" y="0"/>
          <a:chExt cx="0" cy="0"/>
        </a:xfrm>
      </p:grpSpPr>
      <p:sp>
        <p:nvSpPr>
          <p:cNvPr id="7" name="Picture Placeholder 4"/>
          <p:cNvSpPr>
            <a:spLocks noGrp="1"/>
          </p:cNvSpPr>
          <p:nvPr>
            <p:ph type="pic" sz="quarter" idx="10" hasCustomPrompt="1"/>
          </p:nvPr>
        </p:nvSpPr>
        <p:spPr>
          <a:xfrm flipH="1">
            <a:off x="2449032" y="1600199"/>
            <a:ext cx="3127248" cy="2121408"/>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
        <p:nvSpPr>
          <p:cNvPr id="8" name="Picture Placeholder 4"/>
          <p:cNvSpPr>
            <a:spLocks noGrp="1"/>
          </p:cNvSpPr>
          <p:nvPr>
            <p:ph type="pic" sz="quarter" idx="11" hasCustomPrompt="1"/>
          </p:nvPr>
        </p:nvSpPr>
        <p:spPr>
          <a:xfrm flipH="1">
            <a:off x="8002772" y="3123297"/>
            <a:ext cx="3127248" cy="2212848"/>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Time Line #2">
    <p:spTree>
      <p:nvGrpSpPr>
        <p:cNvPr id="1" name=""/>
        <p:cNvGrpSpPr/>
        <p:nvPr/>
      </p:nvGrpSpPr>
      <p:grpSpPr>
        <a:xfrm>
          <a:off x="0" y="0"/>
          <a:ext cx="0" cy="0"/>
          <a:chOff x="0" y="0"/>
          <a:chExt cx="0" cy="0"/>
        </a:xfrm>
      </p:grpSpPr>
      <p:sp>
        <p:nvSpPr>
          <p:cNvPr id="10" name="Picture Placeholder 4"/>
          <p:cNvSpPr>
            <a:spLocks noGrp="1"/>
          </p:cNvSpPr>
          <p:nvPr>
            <p:ph type="pic" sz="quarter" idx="10" hasCustomPrompt="1"/>
          </p:nvPr>
        </p:nvSpPr>
        <p:spPr>
          <a:xfrm flipH="1">
            <a:off x="1077438" y="1600200"/>
            <a:ext cx="3127248" cy="2121408"/>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
        <p:nvSpPr>
          <p:cNvPr id="11" name="Picture Placeholder 4"/>
          <p:cNvSpPr>
            <a:spLocks noGrp="1"/>
          </p:cNvSpPr>
          <p:nvPr>
            <p:ph type="pic" sz="quarter" idx="11" hasCustomPrompt="1"/>
          </p:nvPr>
        </p:nvSpPr>
        <p:spPr>
          <a:xfrm flipH="1">
            <a:off x="7226590" y="3123298"/>
            <a:ext cx="3127248" cy="2121408"/>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2" name="Rectangle 1"/>
          <p:cNvSpPr/>
          <p:nvPr userDrawn="1"/>
        </p:nvSpPr>
        <p:spPr>
          <a:xfrm>
            <a:off x="9294278" y="1600200"/>
            <a:ext cx="1830922" cy="1828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9294278" y="4244909"/>
            <a:ext cx="1830922" cy="1828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4"/>
          <p:cNvSpPr>
            <a:spLocks noGrp="1"/>
          </p:cNvSpPr>
          <p:nvPr>
            <p:ph type="pic" sz="quarter" idx="10" hasCustomPrompt="1"/>
          </p:nvPr>
        </p:nvSpPr>
        <p:spPr>
          <a:xfrm flipH="1">
            <a:off x="7008813" y="1600199"/>
            <a:ext cx="2286000" cy="1828800"/>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
        <p:nvSpPr>
          <p:cNvPr id="7" name="Picture Placeholder 4"/>
          <p:cNvSpPr>
            <a:spLocks noGrp="1"/>
          </p:cNvSpPr>
          <p:nvPr>
            <p:ph type="pic" sz="quarter" idx="11" hasCustomPrompt="1"/>
          </p:nvPr>
        </p:nvSpPr>
        <p:spPr>
          <a:xfrm flipH="1">
            <a:off x="7008813" y="4244974"/>
            <a:ext cx="2286000" cy="1828800"/>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Content with Image">
    <p:spTree>
      <p:nvGrpSpPr>
        <p:cNvPr id="1" name=""/>
        <p:cNvGrpSpPr/>
        <p:nvPr/>
      </p:nvGrpSpPr>
      <p:grpSpPr>
        <a:xfrm>
          <a:off x="0" y="0"/>
          <a:ext cx="0" cy="0"/>
          <a:chOff x="0" y="0"/>
          <a:chExt cx="0" cy="0"/>
        </a:xfrm>
      </p:grpSpPr>
      <p:sp>
        <p:nvSpPr>
          <p:cNvPr id="9" name="Picture Placeholder 4"/>
          <p:cNvSpPr>
            <a:spLocks noGrp="1"/>
          </p:cNvSpPr>
          <p:nvPr>
            <p:ph type="pic" sz="quarter" idx="10" hasCustomPrompt="1"/>
          </p:nvPr>
        </p:nvSpPr>
        <p:spPr>
          <a:xfrm flipH="1">
            <a:off x="1050924" y="1797049"/>
            <a:ext cx="3822192" cy="2020824"/>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9" name="Picture Placeholder 4"/>
          <p:cNvSpPr>
            <a:spLocks noGrp="1"/>
          </p:cNvSpPr>
          <p:nvPr>
            <p:ph type="pic" sz="quarter" idx="10" hasCustomPrompt="1"/>
          </p:nvPr>
        </p:nvSpPr>
        <p:spPr>
          <a:xfrm flipH="1">
            <a:off x="4724399" y="1600200"/>
            <a:ext cx="2743200" cy="4572000"/>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Content with Image">
    <p:spTree>
      <p:nvGrpSpPr>
        <p:cNvPr id="1" name=""/>
        <p:cNvGrpSpPr/>
        <p:nvPr/>
      </p:nvGrpSpPr>
      <p:grpSpPr>
        <a:xfrm>
          <a:off x="0" y="0"/>
          <a:ext cx="0" cy="0"/>
          <a:chOff x="0" y="0"/>
          <a:chExt cx="0" cy="0"/>
        </a:xfrm>
      </p:grpSpPr>
      <p:sp>
        <p:nvSpPr>
          <p:cNvPr id="9" name="Picture Placeholder 4"/>
          <p:cNvSpPr>
            <a:spLocks noGrp="1"/>
          </p:cNvSpPr>
          <p:nvPr>
            <p:ph type="pic" sz="quarter" idx="10" hasCustomPrompt="1"/>
          </p:nvPr>
        </p:nvSpPr>
        <p:spPr>
          <a:xfrm flipH="1">
            <a:off x="609600" y="1600199"/>
            <a:ext cx="2743200" cy="4572000"/>
          </a:xfrm>
          <a:prstGeom prst="rect">
            <a:avLst/>
          </a:prstGeom>
          <a:solidFill>
            <a:schemeClr val="bg1">
              <a:lumMod val="75000"/>
            </a:schemeClr>
          </a:solidFill>
        </p:spPr>
        <p:txBody>
          <a:bodyPr/>
          <a:lstStyle>
            <a:lvl1pPr marL="0" indent="0">
              <a:buNone/>
              <a:defRPr sz="1000"/>
            </a:lvl1pPr>
          </a:lstStyle>
          <a:p>
            <a:r>
              <a:rPr lang="en-US" smtClean="0"/>
              <a:t>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3" name="Flowchart: Off-page Connector 2"/>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747517-FF7D-46F7-98B5-3D735865180F}"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C9834-A4C7-4469-8AEC-6310F53199EB}"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001D77E-FF32-404E-9EA4-46A1627E1C12}"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8C96BC5-4CE0-4001-9189-E4C327ABFACD}" type="datetimeFigureOut">
              <a:rPr lang="id-ID" smtClean="0"/>
              <a:t>13/01/2018</a:t>
            </a:fld>
            <a:endParaRPr lang="id-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0E3D84C2-A327-4367-B713-F7A44388481F}"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BFB488-F93E-4A51-8B21-C522DD50A349}" type="datetime1">
              <a:rPr lang="en-GB" smtClean="0"/>
              <a:t>13/01/2018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7592" y="-3"/>
            <a:ext cx="8516815" cy="971306"/>
          </a:xfrm>
        </p:spPr>
        <p:txBody>
          <a:bodyPr>
            <a:normAutofit/>
          </a:bodyPr>
          <a:lstStyle>
            <a:lvl1pPr algn="ctr">
              <a:defRPr sz="4000"/>
            </a:lvl1pPr>
          </a:lstStyle>
          <a:p>
            <a:r>
              <a:rPr lang="en-US" smtClean="0"/>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1" name="Group 10"/>
          <p:cNvGrpSpPr/>
          <p:nvPr userDrawn="1"/>
        </p:nvGrpSpPr>
        <p:grpSpPr>
          <a:xfrm>
            <a:off x="283374" y="6329688"/>
            <a:ext cx="426575" cy="449842"/>
            <a:chOff x="8880685" y="3071336"/>
            <a:chExt cx="687003" cy="724475"/>
          </a:xfrm>
        </p:grpSpPr>
        <p:sp>
          <p:nvSpPr>
            <p:cNvPr id="12" name="Hexagon 11"/>
            <p:cNvSpPr/>
            <p:nvPr/>
          </p:nvSpPr>
          <p:spPr>
            <a:xfrm rot="16200000">
              <a:off x="8861949" y="3090072"/>
              <a:ext cx="724475" cy="687003"/>
            </a:xfrm>
            <a:prstGeom prst="hexagon">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9"/>
            <p:cNvSpPr>
              <a:spLocks noEditPoints="1"/>
            </p:cNvSpPr>
            <p:nvPr/>
          </p:nvSpPr>
          <p:spPr bwMode="auto">
            <a:xfrm>
              <a:off x="9023538" y="3256023"/>
              <a:ext cx="401295" cy="35510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en-US" dirty="0"/>
            </a:p>
          </p:txBody>
        </p:sp>
      </p:grpSp>
      <p:sp>
        <p:nvSpPr>
          <p:cNvPr id="14" name="TextBox 13"/>
          <p:cNvSpPr txBox="1"/>
          <p:nvPr userDrawn="1"/>
        </p:nvSpPr>
        <p:spPr>
          <a:xfrm>
            <a:off x="709949" y="6471754"/>
            <a:ext cx="2336281" cy="307777"/>
          </a:xfrm>
          <a:prstGeom prst="rect">
            <a:avLst/>
          </a:prstGeom>
          <a:noFill/>
        </p:spPr>
        <p:txBody>
          <a:bodyPr wrap="none" rtlCol="0">
            <a:spAutoFit/>
          </a:bodyPr>
          <a:lstStyle/>
          <a:p>
            <a:r>
              <a:rPr lang="en-US" sz="1400" smtClean="0">
                <a:solidFill>
                  <a:schemeClr val="tx2">
                    <a:lumMod val="60000"/>
                    <a:lumOff val="40000"/>
                  </a:schemeClr>
                </a:solidFill>
                <a:latin typeface="+mj-lt"/>
              </a:rPr>
              <a:t>Plus Presentation</a:t>
            </a:r>
            <a:r>
              <a:rPr lang="en-US" sz="1400" baseline="0" smtClean="0">
                <a:solidFill>
                  <a:schemeClr val="tx2">
                    <a:lumMod val="60000"/>
                    <a:lumOff val="40000"/>
                  </a:schemeClr>
                </a:solidFill>
                <a:latin typeface="+mj-lt"/>
              </a:rPr>
              <a:t> Template</a:t>
            </a:r>
            <a:endParaRPr lang="en-GB" sz="1400">
              <a:solidFill>
                <a:schemeClr val="tx2">
                  <a:lumMod val="60000"/>
                  <a:lumOff val="40000"/>
                </a:schemeClr>
              </a:solidFill>
              <a:latin typeface="+mj-lt"/>
            </a:endParaRPr>
          </a:p>
        </p:txBody>
      </p:sp>
      <p:sp>
        <p:nvSpPr>
          <p:cNvPr id="15"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16" name="Flowchart: Off-page Connector 15"/>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7AFEE-4AB3-4FB8-ABF0-6A817279A3B8}"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D4109-E882-4A0B-B28E-A5E9B463A935}"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3933E4-FB75-4D6E-80DC-3CAC02B17787}"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F1BDEC-4CF6-4B33-8401-8DBCEC102F6C}"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3" name="Flowchart: Off-page Connector 2"/>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747517-FF7D-46F7-98B5-3D735865180F}"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C9834-A4C7-4469-8AEC-6310F53199EB}"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8C96BC5-4CE0-4001-9189-E4C327ABFACD}" type="datetimeFigureOut">
              <a:rPr lang="id-ID" smtClean="0"/>
              <a:t>13/01/2018</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0E3D84C2-A327-4367-B713-F7A44388481F}"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001D77E-FF32-404E-9EA4-46A1627E1C12}"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BFB488-F93E-4A51-8B21-C522DD50A349}" type="datetime1">
              <a:rPr lang="en-GB" smtClean="0"/>
              <a:t>13/01/2018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7592" y="-3"/>
            <a:ext cx="8516815" cy="971306"/>
          </a:xfrm>
        </p:spPr>
        <p:txBody>
          <a:bodyPr>
            <a:normAutofit/>
          </a:bodyPr>
          <a:lstStyle>
            <a:lvl1pPr algn="ctr">
              <a:defRPr sz="4000"/>
            </a:lvl1pPr>
          </a:lstStyle>
          <a:p>
            <a:r>
              <a:rPr lang="en-US" smtClean="0"/>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1" name="Group 10"/>
          <p:cNvGrpSpPr/>
          <p:nvPr userDrawn="1"/>
        </p:nvGrpSpPr>
        <p:grpSpPr>
          <a:xfrm>
            <a:off x="283374" y="6329688"/>
            <a:ext cx="426575" cy="449842"/>
            <a:chOff x="8880685" y="3071336"/>
            <a:chExt cx="687003" cy="724475"/>
          </a:xfrm>
        </p:grpSpPr>
        <p:sp>
          <p:nvSpPr>
            <p:cNvPr id="12" name="Hexagon 11"/>
            <p:cNvSpPr/>
            <p:nvPr/>
          </p:nvSpPr>
          <p:spPr>
            <a:xfrm rot="16200000">
              <a:off x="8861949" y="3090072"/>
              <a:ext cx="724475" cy="687003"/>
            </a:xfrm>
            <a:prstGeom prst="hexagon">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9"/>
            <p:cNvSpPr>
              <a:spLocks noEditPoints="1"/>
            </p:cNvSpPr>
            <p:nvPr/>
          </p:nvSpPr>
          <p:spPr bwMode="auto">
            <a:xfrm>
              <a:off x="9023538" y="3256023"/>
              <a:ext cx="401295" cy="35510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en-US" dirty="0"/>
            </a:p>
          </p:txBody>
        </p:sp>
      </p:grpSp>
      <p:sp>
        <p:nvSpPr>
          <p:cNvPr id="14" name="TextBox 13"/>
          <p:cNvSpPr txBox="1"/>
          <p:nvPr userDrawn="1"/>
        </p:nvSpPr>
        <p:spPr>
          <a:xfrm>
            <a:off x="709949" y="6471754"/>
            <a:ext cx="2336281" cy="307777"/>
          </a:xfrm>
          <a:prstGeom prst="rect">
            <a:avLst/>
          </a:prstGeom>
          <a:noFill/>
        </p:spPr>
        <p:txBody>
          <a:bodyPr wrap="none" rtlCol="0">
            <a:spAutoFit/>
          </a:bodyPr>
          <a:lstStyle/>
          <a:p>
            <a:r>
              <a:rPr lang="en-US" sz="1400" smtClean="0">
                <a:solidFill>
                  <a:schemeClr val="tx2">
                    <a:lumMod val="60000"/>
                    <a:lumOff val="40000"/>
                  </a:schemeClr>
                </a:solidFill>
                <a:latin typeface="+mj-lt"/>
              </a:rPr>
              <a:t>Plus Presentation</a:t>
            </a:r>
            <a:r>
              <a:rPr lang="en-US" sz="1400" baseline="0" smtClean="0">
                <a:solidFill>
                  <a:schemeClr val="tx2">
                    <a:lumMod val="60000"/>
                    <a:lumOff val="40000"/>
                  </a:schemeClr>
                </a:solidFill>
                <a:latin typeface="+mj-lt"/>
              </a:rPr>
              <a:t> Template</a:t>
            </a:r>
            <a:endParaRPr lang="en-GB" sz="1400">
              <a:solidFill>
                <a:schemeClr val="tx2">
                  <a:lumMod val="60000"/>
                  <a:lumOff val="40000"/>
                </a:schemeClr>
              </a:solidFill>
              <a:latin typeface="+mj-lt"/>
            </a:endParaRPr>
          </a:p>
        </p:txBody>
      </p:sp>
      <p:sp>
        <p:nvSpPr>
          <p:cNvPr id="15"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t>‹#›</a:t>
            </a:fld>
            <a:endParaRPr lang="en-GB"/>
          </a:p>
        </p:txBody>
      </p:sp>
      <p:sp>
        <p:nvSpPr>
          <p:cNvPr id="16" name="Flowchart: Off-page Connector 15"/>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7AFEE-4AB3-4FB8-ABF0-6A817279A3B8}"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D4109-E882-4A0B-B28E-A5E9B463A935}" type="datetime1">
              <a:rPr lang="en-GB" smtClean="0"/>
              <a:t>13/01/2018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3933E4-FB75-4D6E-80DC-3CAC02B17787}"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F1BDEC-4CF6-4B33-8401-8DBCEC102F6C}" type="datetime1">
              <a:rPr lang="en-GB" smtClean="0"/>
              <a:t>13/01/2018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8C96BC5-4CE0-4001-9189-E4C327ABFACD}" type="datetimeFigureOut">
              <a:rPr lang="id-ID" smtClean="0"/>
              <a:t>13/01/2018</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0E3D84C2-A327-4367-B713-F7A44388481F}"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50.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theme" Target="../theme/theme10.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5.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6.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theme" Target="../theme/theme7.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26" Type="http://schemas.openxmlformats.org/officeDocument/2006/relationships/slideLayout" Target="../slideLayouts/slideLayout125.xml"/><Relationship Id="rId3" Type="http://schemas.openxmlformats.org/officeDocument/2006/relationships/slideLayout" Target="../slideLayouts/slideLayout102.xml"/><Relationship Id="rId21" Type="http://schemas.openxmlformats.org/officeDocument/2006/relationships/slideLayout" Target="../slideLayouts/slideLayout120.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5" Type="http://schemas.openxmlformats.org/officeDocument/2006/relationships/slideLayout" Target="../slideLayouts/slideLayout124.xml"/><Relationship Id="rId33" Type="http://schemas.openxmlformats.org/officeDocument/2006/relationships/theme" Target="../theme/theme8.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slideLayout" Target="../slideLayouts/slideLayout119.xml"/><Relationship Id="rId29" Type="http://schemas.openxmlformats.org/officeDocument/2006/relationships/slideLayout" Target="../slideLayouts/slideLayout128.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24" Type="http://schemas.openxmlformats.org/officeDocument/2006/relationships/slideLayout" Target="../slideLayouts/slideLayout123.xml"/><Relationship Id="rId32" Type="http://schemas.openxmlformats.org/officeDocument/2006/relationships/slideLayout" Target="../slideLayouts/slideLayout131.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23" Type="http://schemas.openxmlformats.org/officeDocument/2006/relationships/slideLayout" Target="../slideLayouts/slideLayout122.xml"/><Relationship Id="rId28" Type="http://schemas.openxmlformats.org/officeDocument/2006/relationships/slideLayout" Target="../slideLayouts/slideLayout127.xml"/><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31" Type="http://schemas.openxmlformats.org/officeDocument/2006/relationships/slideLayout" Target="../slideLayouts/slideLayout130.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 Id="rId22" Type="http://schemas.openxmlformats.org/officeDocument/2006/relationships/slideLayout" Target="../slideLayouts/slideLayout121.xml"/><Relationship Id="rId27" Type="http://schemas.openxmlformats.org/officeDocument/2006/relationships/slideLayout" Target="../slideLayouts/slideLayout126.xml"/><Relationship Id="rId30" Type="http://schemas.openxmlformats.org/officeDocument/2006/relationships/slideLayout" Target="../slideLayouts/slideLayout129.xml"/><Relationship Id="rId8" Type="http://schemas.openxmlformats.org/officeDocument/2006/relationships/slideLayout" Target="../slideLayouts/slideLayout10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9.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2"/>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234CB-ADBD-4865-ABCA-00FDCC1DFBBD}" type="datetime1">
              <a:rPr lang="en-GB" smtClean="0"/>
              <a:t>13/01/2018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262CF-5CC9-4929-99CD-9F101191856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09562160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txStyles>
    <p:titleStyle>
      <a:lvl1pPr algn="l" defTabSz="914400" rtl="0" eaLnBrk="1" latinLnBrk="0" hangingPunct="1">
        <a:lnSpc>
          <a:spcPts val="4800"/>
        </a:lnSpc>
        <a:spcBef>
          <a:spcPct val="0"/>
        </a:spcBef>
        <a:buNone/>
        <a:defRPr sz="3400" b="0" kern="1200">
          <a:solidFill>
            <a:schemeClr val="accent1"/>
          </a:solidFill>
          <a:latin typeface="Sinkin Sans 200 X Light"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inkin Sans 300 Light"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inkin Sans 300 Light"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nkin Sans 300 Light"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nkin Sans 300 Light"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nkin Sans 300 Light"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234CB-ADBD-4865-ABCA-00FDCC1DFBBD}" type="datetime1">
              <a:rPr lang="en-GB" smtClean="0"/>
              <a:t>13/01/2018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262CF-5CC9-4929-99CD-9F101191856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234CB-ADBD-4865-ABCA-00FDCC1DFBBD}" type="datetime1">
              <a:rPr lang="en-GB" smtClean="0"/>
              <a:t>13/01/2018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262CF-5CC9-4929-99CD-9F101191856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234CB-ADBD-4865-ABCA-00FDCC1DFBBD}" type="datetime1">
              <a:rPr lang="en-GB" smtClean="0"/>
              <a:t>13/01/2018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262CF-5CC9-4929-99CD-9F101191856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234CB-ADBD-4865-ABCA-00FDCC1DFBBD}" type="datetime1">
              <a:rPr lang="en-GB" smtClean="0"/>
              <a:t>13/01/2018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262CF-5CC9-4929-99CD-9F101191856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E8457-BC06-46E7-A022-50363425AE9C}" type="datetimeFigureOut">
              <a:rPr lang="zh-CN" altLang="en-US" smtClean="0">
                <a:solidFill>
                  <a:prstClr val="black">
                    <a:tint val="75000"/>
                  </a:prstClr>
                </a:solidFill>
              </a:rPr>
              <a:t>2018/1/13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BB394-6DAB-423B-BD9C-CDD39634F004}"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3365"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2"/>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234CB-ADBD-4865-ABCA-00FDCC1DFBBD}" type="datetime1">
              <a:rPr lang="en-GB" smtClean="0"/>
              <a:t>13/01/2018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262CF-5CC9-4929-99CD-9F101191856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00.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notesSlide" Target="../notesSlides/notesSlide18.xml"/><Relationship Id="rId16" Type="http://schemas.openxmlformats.org/officeDocument/2006/relationships/image" Target="../media/image42.png"/><Relationship Id="rId20" Type="http://schemas.openxmlformats.org/officeDocument/2006/relationships/image" Target="../media/image46.png"/><Relationship Id="rId29"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28" Type="http://schemas.openxmlformats.org/officeDocument/2006/relationships/image" Target="../media/image54.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 Id="rId27" Type="http://schemas.openxmlformats.org/officeDocument/2006/relationships/image" Target="../media/image5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4.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88" y="3446"/>
            <a:ext cx="12188825" cy="6854297"/>
          </a:xfrm>
          <a:prstGeom prst="rect">
            <a:avLst/>
          </a:prstGeom>
          <a:solidFill>
            <a:srgbClr val="0F7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zh-CN" altLang="en-US" sz="2665">
              <a:solidFill>
                <a:srgbClr val="FFFFFF"/>
              </a:solidFill>
            </a:endParaRPr>
          </a:p>
        </p:txBody>
      </p:sp>
      <p:sp>
        <p:nvSpPr>
          <p:cNvPr id="2" name="灯片编号占位符 1"/>
          <p:cNvSpPr>
            <a:spLocks noGrp="1"/>
          </p:cNvSpPr>
          <p:nvPr>
            <p:ph type="sldNum" sz="quarter" idx="4"/>
          </p:nvPr>
        </p:nvSpPr>
        <p:spPr>
          <a:xfrm>
            <a:off x="11545143" y="447597"/>
            <a:ext cx="507869" cy="366088"/>
          </a:xfrm>
        </p:spPr>
        <p:txBody>
          <a:bodyPr/>
          <a:lstStyle/>
          <a:p>
            <a:fld id="{C136B7D2-B98C-44FD-8D04-7EC62A564975}" type="slidenum">
              <a:rPr lang="en-US" smtClean="0">
                <a:solidFill>
                  <a:srgbClr val="262626">
                    <a:lumMod val="50000"/>
                    <a:lumOff val="50000"/>
                  </a:srgbClr>
                </a:solidFill>
              </a:rPr>
              <a:t>1</a:t>
            </a:fld>
            <a:endParaRPr lang="en-US" dirty="0">
              <a:solidFill>
                <a:srgbClr val="262626">
                  <a:lumMod val="50000"/>
                  <a:lumOff val="50000"/>
                </a:srgbClr>
              </a:solidFill>
            </a:endParaRPr>
          </a:p>
        </p:txBody>
      </p:sp>
      <p:sp>
        <p:nvSpPr>
          <p:cNvPr id="17" name="灯片编号占位符 1"/>
          <p:cNvSpPr txBox="1"/>
          <p:nvPr/>
        </p:nvSpPr>
        <p:spPr>
          <a:xfrm>
            <a:off x="5651687" y="451792"/>
            <a:ext cx="507869" cy="366088"/>
          </a:xfrm>
          <a:prstGeom prst="rect">
            <a:avLst/>
          </a:prstGeom>
        </p:spPr>
        <p:txBody>
          <a:bodyPr anchor="ctr"/>
          <a:lstStyle>
            <a:defPPr>
              <a:defRPr lang="en-US"/>
            </a:defPPr>
            <a:lvl1pPr marL="0" algn="ctr" defTabSz="1031240" rtl="0" eaLnBrk="1" latinLnBrk="0" hangingPunct="1">
              <a:defRPr sz="900" b="1" kern="1200">
                <a:solidFill>
                  <a:schemeClr val="tx1">
                    <a:lumMod val="50000"/>
                    <a:lumOff val="50000"/>
                  </a:schemeClr>
                </a:solidFill>
                <a:latin typeface="+mn-lt"/>
                <a:ea typeface="+mn-ea"/>
                <a:cs typeface="+mn-cs"/>
              </a:defRPr>
            </a:lvl1pPr>
            <a:lvl2pPr marL="515620" algn="l" defTabSz="1031240" rtl="0" eaLnBrk="1" latinLnBrk="0" hangingPunct="1">
              <a:defRPr sz="2000" kern="1200">
                <a:solidFill>
                  <a:schemeClr val="tx1"/>
                </a:solidFill>
                <a:latin typeface="+mn-lt"/>
                <a:ea typeface="+mn-ea"/>
                <a:cs typeface="+mn-cs"/>
              </a:defRPr>
            </a:lvl2pPr>
            <a:lvl3pPr marL="1031875" algn="l" defTabSz="1031240" rtl="0" eaLnBrk="1" latinLnBrk="0" hangingPunct="1">
              <a:defRPr sz="2000" kern="1200">
                <a:solidFill>
                  <a:schemeClr val="tx1"/>
                </a:solidFill>
                <a:latin typeface="+mn-lt"/>
                <a:ea typeface="+mn-ea"/>
                <a:cs typeface="+mn-cs"/>
              </a:defRPr>
            </a:lvl3pPr>
            <a:lvl4pPr marL="1547495" algn="l" defTabSz="1031240" rtl="0" eaLnBrk="1" latinLnBrk="0" hangingPunct="1">
              <a:defRPr sz="2000" kern="1200">
                <a:solidFill>
                  <a:schemeClr val="tx1"/>
                </a:solidFill>
                <a:latin typeface="+mn-lt"/>
                <a:ea typeface="+mn-ea"/>
                <a:cs typeface="+mn-cs"/>
              </a:defRPr>
            </a:lvl4pPr>
            <a:lvl5pPr marL="2063115" algn="l" defTabSz="1031240" rtl="0" eaLnBrk="1" latinLnBrk="0" hangingPunct="1">
              <a:defRPr sz="2000" kern="1200">
                <a:solidFill>
                  <a:schemeClr val="tx1"/>
                </a:solidFill>
                <a:latin typeface="+mn-lt"/>
                <a:ea typeface="+mn-ea"/>
                <a:cs typeface="+mn-cs"/>
              </a:defRPr>
            </a:lvl5pPr>
            <a:lvl6pPr marL="2579370" algn="l" defTabSz="1031240" rtl="0" eaLnBrk="1" latinLnBrk="0" hangingPunct="1">
              <a:defRPr sz="2000" kern="1200">
                <a:solidFill>
                  <a:schemeClr val="tx1"/>
                </a:solidFill>
                <a:latin typeface="+mn-lt"/>
                <a:ea typeface="+mn-ea"/>
                <a:cs typeface="+mn-cs"/>
              </a:defRPr>
            </a:lvl6pPr>
            <a:lvl7pPr marL="3094990" algn="l" defTabSz="1031240" rtl="0" eaLnBrk="1" latinLnBrk="0" hangingPunct="1">
              <a:defRPr sz="2000" kern="1200">
                <a:solidFill>
                  <a:schemeClr val="tx1"/>
                </a:solidFill>
                <a:latin typeface="+mn-lt"/>
                <a:ea typeface="+mn-ea"/>
                <a:cs typeface="+mn-cs"/>
              </a:defRPr>
            </a:lvl7pPr>
            <a:lvl8pPr marL="3610610" algn="l" defTabSz="1031240" rtl="0" eaLnBrk="1" latinLnBrk="0" hangingPunct="1">
              <a:defRPr sz="2000" kern="1200">
                <a:solidFill>
                  <a:schemeClr val="tx1"/>
                </a:solidFill>
                <a:latin typeface="+mn-lt"/>
                <a:ea typeface="+mn-ea"/>
                <a:cs typeface="+mn-cs"/>
              </a:defRPr>
            </a:lvl8pPr>
            <a:lvl9pPr marL="4126230" algn="l" defTabSz="1031240" rtl="0" eaLnBrk="1" latinLnBrk="0" hangingPunct="1">
              <a:defRPr sz="2000" kern="1200">
                <a:solidFill>
                  <a:schemeClr val="tx1"/>
                </a:solidFill>
                <a:latin typeface="+mn-lt"/>
                <a:ea typeface="+mn-ea"/>
                <a:cs typeface="+mn-cs"/>
              </a:defRPr>
            </a:lvl9pPr>
          </a:lstStyle>
          <a:p>
            <a:fld id="{C136B7D2-B98C-44FD-8D04-7EC62A564975}" type="slidenum">
              <a:rPr lang="en-US" sz="1200">
                <a:solidFill>
                  <a:srgbClr val="262626">
                    <a:lumMod val="50000"/>
                    <a:lumOff val="50000"/>
                  </a:srgbClr>
                </a:solidFill>
              </a:rPr>
              <a:t>1</a:t>
            </a:fld>
            <a:endParaRPr lang="en-US" sz="1200" dirty="0">
              <a:solidFill>
                <a:srgbClr val="262626">
                  <a:lumMod val="50000"/>
                  <a:lumOff val="50000"/>
                </a:srgbClr>
              </a:solidFill>
            </a:endParaRPr>
          </a:p>
        </p:txBody>
      </p:sp>
      <p:grpSp>
        <p:nvGrpSpPr>
          <p:cNvPr id="9" name="组合 8"/>
          <p:cNvGrpSpPr/>
          <p:nvPr/>
        </p:nvGrpSpPr>
        <p:grpSpPr>
          <a:xfrm>
            <a:off x="307939" y="484741"/>
            <a:ext cx="11576121" cy="5809480"/>
            <a:chOff x="260777" y="88661"/>
            <a:chExt cx="8678613" cy="4932652"/>
          </a:xfrm>
        </p:grpSpPr>
        <p:pic>
          <p:nvPicPr>
            <p:cNvPr id="5" name="图片 4"/>
            <p:cNvPicPr>
              <a:picLocks noChangeAspect="1"/>
            </p:cNvPicPr>
            <p:nvPr/>
          </p:nvPicPr>
          <p:blipFill>
            <a:blip r:embed="rId3"/>
            <a:stretch>
              <a:fillRect/>
            </a:stretch>
          </p:blipFill>
          <p:spPr>
            <a:xfrm>
              <a:off x="6878284" y="88661"/>
              <a:ext cx="2061106" cy="1147418"/>
            </a:xfrm>
            <a:prstGeom prst="rect">
              <a:avLst/>
            </a:prstGeom>
          </p:spPr>
        </p:pic>
        <p:pic>
          <p:nvPicPr>
            <p:cNvPr id="6" name="图片 5"/>
            <p:cNvPicPr>
              <a:picLocks noChangeAspect="1"/>
            </p:cNvPicPr>
            <p:nvPr/>
          </p:nvPicPr>
          <p:blipFill>
            <a:blip r:embed="rId4"/>
            <a:stretch>
              <a:fillRect/>
            </a:stretch>
          </p:blipFill>
          <p:spPr>
            <a:xfrm>
              <a:off x="6878283" y="3884877"/>
              <a:ext cx="2060533" cy="1136436"/>
            </a:xfrm>
            <a:prstGeom prst="rect">
              <a:avLst/>
            </a:prstGeom>
          </p:spPr>
        </p:pic>
        <p:pic>
          <p:nvPicPr>
            <p:cNvPr id="8" name="图片 7"/>
            <p:cNvPicPr>
              <a:picLocks noChangeAspect="1"/>
            </p:cNvPicPr>
            <p:nvPr/>
          </p:nvPicPr>
          <p:blipFill>
            <a:blip r:embed="rId5"/>
            <a:stretch>
              <a:fillRect/>
            </a:stretch>
          </p:blipFill>
          <p:spPr>
            <a:xfrm>
              <a:off x="6866277" y="1354265"/>
              <a:ext cx="2061106" cy="1158908"/>
            </a:xfrm>
            <a:prstGeom prst="rect">
              <a:avLst/>
            </a:prstGeom>
          </p:spPr>
        </p:pic>
        <p:pic>
          <p:nvPicPr>
            <p:cNvPr id="11" name="图片 10"/>
            <p:cNvPicPr>
              <a:picLocks noChangeAspect="1"/>
            </p:cNvPicPr>
            <p:nvPr/>
          </p:nvPicPr>
          <p:blipFill>
            <a:blip r:embed="rId6"/>
            <a:stretch>
              <a:fillRect/>
            </a:stretch>
          </p:blipFill>
          <p:spPr>
            <a:xfrm>
              <a:off x="6878283" y="2600674"/>
              <a:ext cx="2060533" cy="1205258"/>
            </a:xfrm>
            <a:prstGeom prst="rect">
              <a:avLst/>
            </a:prstGeom>
          </p:spPr>
        </p:pic>
        <p:pic>
          <p:nvPicPr>
            <p:cNvPr id="18" name="图片 17"/>
            <p:cNvPicPr>
              <a:picLocks noChangeAspect="1"/>
            </p:cNvPicPr>
            <p:nvPr/>
          </p:nvPicPr>
          <p:blipFill>
            <a:blip r:embed="rId7"/>
            <a:stretch>
              <a:fillRect/>
            </a:stretch>
          </p:blipFill>
          <p:spPr>
            <a:xfrm>
              <a:off x="260777" y="3884877"/>
              <a:ext cx="1995730" cy="1124845"/>
            </a:xfrm>
            <a:prstGeom prst="rect">
              <a:avLst/>
            </a:prstGeom>
          </p:spPr>
        </p:pic>
        <p:pic>
          <p:nvPicPr>
            <p:cNvPr id="19" name="图片 18"/>
            <p:cNvPicPr>
              <a:picLocks noChangeAspect="1"/>
            </p:cNvPicPr>
            <p:nvPr/>
          </p:nvPicPr>
          <p:blipFill>
            <a:blip r:embed="rId8"/>
            <a:stretch>
              <a:fillRect/>
            </a:stretch>
          </p:blipFill>
          <p:spPr>
            <a:xfrm>
              <a:off x="263408" y="91808"/>
              <a:ext cx="2009977" cy="1160853"/>
            </a:xfrm>
            <a:prstGeom prst="rect">
              <a:avLst/>
            </a:prstGeom>
          </p:spPr>
        </p:pic>
        <p:pic>
          <p:nvPicPr>
            <p:cNvPr id="21" name="图片 20"/>
            <p:cNvPicPr>
              <a:picLocks noChangeAspect="1"/>
            </p:cNvPicPr>
            <p:nvPr/>
          </p:nvPicPr>
          <p:blipFill>
            <a:blip r:embed="rId9"/>
            <a:stretch>
              <a:fillRect/>
            </a:stretch>
          </p:blipFill>
          <p:spPr>
            <a:xfrm>
              <a:off x="263408" y="1350814"/>
              <a:ext cx="2009977" cy="1151707"/>
            </a:xfrm>
            <a:prstGeom prst="rect">
              <a:avLst/>
            </a:prstGeom>
          </p:spPr>
        </p:pic>
        <p:pic>
          <p:nvPicPr>
            <p:cNvPr id="23" name="图片 22"/>
            <p:cNvPicPr>
              <a:picLocks noChangeAspect="1"/>
            </p:cNvPicPr>
            <p:nvPr/>
          </p:nvPicPr>
          <p:blipFill>
            <a:blip r:embed="rId10"/>
            <a:stretch>
              <a:fillRect/>
            </a:stretch>
          </p:blipFill>
          <p:spPr>
            <a:xfrm>
              <a:off x="260777" y="2678846"/>
              <a:ext cx="1995730" cy="1127085"/>
            </a:xfrm>
            <a:prstGeom prst="rect">
              <a:avLst/>
            </a:prstGeom>
          </p:spPr>
        </p:pic>
      </p:grpSp>
      <p:sp>
        <p:nvSpPr>
          <p:cNvPr id="26" name="矩形 25"/>
          <p:cNvSpPr/>
          <p:nvPr/>
        </p:nvSpPr>
        <p:spPr>
          <a:xfrm>
            <a:off x="3179994" y="470147"/>
            <a:ext cx="5662725" cy="583709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4140"/>
            <a:endParaRPr lang="zh-CN" altLang="en-US" sz="2665">
              <a:solidFill>
                <a:srgbClr val="FFFFFF"/>
              </a:solidFill>
            </a:endParaRPr>
          </a:p>
        </p:txBody>
      </p:sp>
      <p:pic>
        <p:nvPicPr>
          <p:cNvPr id="12" name="图片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89163" y="292072"/>
            <a:ext cx="6831667" cy="6565037"/>
          </a:xfrm>
          <a:prstGeom prst="rect">
            <a:avLst/>
          </a:prstGeom>
        </p:spPr>
      </p:pic>
      <p:sp>
        <p:nvSpPr>
          <p:cNvPr id="27" name="矩形 26"/>
          <p:cNvSpPr/>
          <p:nvPr/>
        </p:nvSpPr>
        <p:spPr>
          <a:xfrm>
            <a:off x="2927508" y="1427764"/>
            <a:ext cx="6094413" cy="3646170"/>
          </a:xfrm>
          <a:prstGeom prst="rect">
            <a:avLst/>
          </a:prstGeom>
        </p:spPr>
        <p:txBody>
          <a:bodyPr>
            <a:spAutoFit/>
          </a:bodyPr>
          <a:lstStyle/>
          <a:p>
            <a:pPr algn="ctr" defTabSz="1374140">
              <a:lnSpc>
                <a:spcPts val="6930"/>
              </a:lnSpc>
            </a:pPr>
            <a:r>
              <a:rPr lang="en-US" altLang="zh-CN" sz="4265" b="1" dirty="0">
                <a:solidFill>
                  <a:srgbClr val="262626"/>
                </a:solidFill>
                <a:latin typeface="微软雅黑" panose="020B0503020204020204" charset="-122"/>
                <a:ea typeface="微软雅黑" panose="020B0503020204020204" charset="-122"/>
              </a:rPr>
              <a:t>30</a:t>
            </a:r>
            <a:r>
              <a:rPr lang="en-US" altLang="zh-CN" sz="4265" b="1" dirty="0">
                <a:solidFill>
                  <a:srgbClr val="15AA96"/>
                </a:solidFill>
                <a:latin typeface="微软雅黑" panose="020B0503020204020204" charset="-122"/>
                <a:ea typeface="微软雅黑" panose="020B0503020204020204" charset="-122"/>
              </a:rPr>
              <a:t> </a:t>
            </a:r>
            <a:r>
              <a:rPr lang="zh-CN" altLang="en-US" sz="4265" b="1" dirty="0">
                <a:solidFill>
                  <a:srgbClr val="262626"/>
                </a:solidFill>
                <a:latin typeface="微软雅黑" panose="020B0503020204020204" charset="-122"/>
                <a:ea typeface="微软雅黑" panose="020B0503020204020204" charset="-122"/>
              </a:rPr>
              <a:t>套</a:t>
            </a:r>
          </a:p>
          <a:p>
            <a:pPr algn="ctr" defTabSz="1374140">
              <a:lnSpc>
                <a:spcPts val="6930"/>
              </a:lnSpc>
            </a:pPr>
            <a:r>
              <a:rPr lang="zh-CN" altLang="en-US" sz="4600" b="1" smtClean="0">
                <a:solidFill>
                  <a:srgbClr val="0F7895"/>
                </a:solidFill>
                <a:latin typeface="微软雅黑" panose="020B0503020204020204" charset="-122"/>
                <a:ea typeface="微软雅黑" panose="020B0503020204020204" charset="-122"/>
              </a:rPr>
              <a:t>蓝色层级关系</a:t>
            </a:r>
          </a:p>
          <a:p>
            <a:pPr algn="ctr" defTabSz="1374140">
              <a:lnSpc>
                <a:spcPts val="6930"/>
              </a:lnSpc>
            </a:pPr>
            <a:r>
              <a:rPr lang="en-US" altLang="zh-CN" sz="5330" b="1" smtClean="0">
                <a:solidFill>
                  <a:srgbClr val="262626"/>
                </a:solidFill>
                <a:latin typeface="微软雅黑" panose="020B0503020204020204" charset="-122"/>
                <a:ea typeface="微软雅黑" panose="020B0503020204020204" charset="-122"/>
              </a:rPr>
              <a:t>PPT</a:t>
            </a:r>
            <a:r>
              <a:rPr lang="zh-CN" altLang="en-US" sz="5330" b="1" dirty="0">
                <a:solidFill>
                  <a:srgbClr val="262626"/>
                </a:solidFill>
                <a:latin typeface="微软雅黑" panose="020B0503020204020204" charset="-122"/>
                <a:ea typeface="微软雅黑" panose="020B0503020204020204" charset="-122"/>
              </a:rPr>
              <a:t>图表合集</a:t>
            </a:r>
            <a:endParaRPr lang="en-US" altLang="zh-CN" sz="5330" b="1" dirty="0">
              <a:solidFill>
                <a:srgbClr val="262626"/>
              </a:solidFill>
              <a:latin typeface="微软雅黑" panose="020B0503020204020204" charset="-122"/>
              <a:ea typeface="微软雅黑" panose="020B0503020204020204" charset="-122"/>
            </a:endParaRPr>
          </a:p>
          <a:p>
            <a:pPr algn="ctr" defTabSz="1374140">
              <a:lnSpc>
                <a:spcPts val="6930"/>
              </a:lnSpc>
            </a:pPr>
            <a:endParaRPr lang="zh-CN" altLang="en-US" sz="3735" b="1" dirty="0">
              <a:solidFill>
                <a:srgbClr val="15AA96"/>
              </a:solidFill>
              <a:latin typeface="微软雅黑" panose="020B0503020204020204" charset="-122"/>
              <a:ea typeface="微软雅黑" panose="020B0503020204020204" charset="-122"/>
            </a:endParaRPr>
          </a:p>
        </p:txBody>
      </p:sp>
      <p:sp>
        <p:nvSpPr>
          <p:cNvPr id="14" name="圆角矩形 13"/>
          <p:cNvSpPr/>
          <p:nvPr/>
        </p:nvSpPr>
        <p:spPr>
          <a:xfrm>
            <a:off x="4221123" y="4498063"/>
            <a:ext cx="3603322" cy="457081"/>
          </a:xfrm>
          <a:prstGeom prst="roundRect">
            <a:avLst>
              <a:gd name="adj" fmla="val 50000"/>
            </a:avLst>
          </a:prstGeom>
          <a:solidFill>
            <a:srgbClr val="0F7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a:solidFill>
                  <a:srgbClr val="FFFFFF"/>
                </a:solidFill>
                <a:latin typeface="微软雅黑" panose="020B0503020204020204" charset="-122"/>
                <a:ea typeface="微软雅黑" panose="020B0503020204020204" charset="-122"/>
              </a:rPr>
              <a:t>并列关系</a:t>
            </a:r>
            <a:r>
              <a:rPr lang="en-US" altLang="zh-CN" sz="2000" smtClean="0">
                <a:solidFill>
                  <a:srgbClr val="FFFFFF"/>
                </a:solidFill>
                <a:latin typeface="微软雅黑" panose="020B0503020204020204" charset="-122"/>
                <a:ea typeface="微软雅黑" panose="020B0503020204020204" charset="-122"/>
              </a:rPr>
              <a:t>/</a:t>
            </a:r>
            <a:r>
              <a:rPr lang="zh-CN" altLang="en-US" sz="2000" smtClean="0">
                <a:solidFill>
                  <a:srgbClr val="FFFFFF"/>
                </a:solidFill>
                <a:latin typeface="微软雅黑" panose="020B0503020204020204" charset="-122"/>
                <a:ea typeface="微软雅黑" panose="020B0503020204020204" charset="-122"/>
              </a:rPr>
              <a:t>层级关系</a:t>
            </a:r>
            <a:r>
              <a:rPr lang="en-US" altLang="zh-CN" sz="2000" smtClean="0">
                <a:solidFill>
                  <a:srgbClr val="FFFFFF"/>
                </a:solidFill>
                <a:latin typeface="微软雅黑" panose="020B0503020204020204" charset="-122"/>
                <a:ea typeface="微软雅黑" panose="020B0503020204020204" charset="-122"/>
              </a:rPr>
              <a:t>/</a:t>
            </a:r>
            <a:r>
              <a:rPr lang="zh-CN" altLang="en-US" sz="2000" smtClean="0">
                <a:solidFill>
                  <a:srgbClr val="FFFFFF"/>
                </a:solidFill>
                <a:latin typeface="微软雅黑" panose="020B0503020204020204" charset="-122"/>
                <a:ea typeface="微软雅黑" panose="020B0503020204020204" charset="-122"/>
              </a:rPr>
              <a:t>数据对比</a:t>
            </a:r>
            <a:endParaRPr lang="zh-CN" altLang="en-US" sz="2000" dirty="0">
              <a:solidFill>
                <a:srgbClr val="FFFFFF"/>
              </a:solidFill>
              <a:latin typeface="微软雅黑" panose="020B0503020204020204" charset="-122"/>
              <a:ea typeface="微软雅黑" panose="020B0503020204020204" charset="-122"/>
            </a:endParaRPr>
          </a:p>
        </p:txBody>
      </p:sp>
      <p:sp>
        <p:nvSpPr>
          <p:cNvPr id="15" name="圆角矩形 14"/>
          <p:cNvSpPr/>
          <p:nvPr/>
        </p:nvSpPr>
        <p:spPr>
          <a:xfrm>
            <a:off x="4088230" y="4421882"/>
            <a:ext cx="3846252" cy="613674"/>
          </a:xfrm>
          <a:prstGeom prst="roundRect">
            <a:avLst>
              <a:gd name="adj" fmla="val 50000"/>
            </a:avLst>
          </a:prstGeom>
          <a:noFill/>
          <a:ln>
            <a:solidFill>
              <a:srgbClr val="0F7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solidFill>
                <a:srgbClr val="FFFFFF"/>
              </a:solidFill>
            </a:endParaRPr>
          </a:p>
        </p:txBody>
      </p:sp>
      <p:pic>
        <p:nvPicPr>
          <p:cNvPr id="20" name="图片 19"/>
          <p:cNvPicPr>
            <a:picLocks noChangeAspect="1"/>
          </p:cNvPicPr>
          <p:nvPr/>
        </p:nvPicPr>
        <p:blipFill>
          <a:blip r:embed="rId12"/>
          <a:stretch>
            <a:fillRect/>
          </a:stretch>
        </p:blipFill>
        <p:spPr>
          <a:xfrm>
            <a:off x="307938" y="474575"/>
            <a:ext cx="2692853" cy="1388219"/>
          </a:xfrm>
          <a:prstGeom prst="rect">
            <a:avLst/>
          </a:prstGeom>
        </p:spPr>
      </p:pic>
      <p:pic>
        <p:nvPicPr>
          <p:cNvPr id="22" name="图片 21"/>
          <p:cNvPicPr>
            <a:picLocks noChangeAspect="1"/>
          </p:cNvPicPr>
          <p:nvPr/>
        </p:nvPicPr>
        <p:blipFill>
          <a:blip r:embed="rId13"/>
          <a:stretch>
            <a:fillRect/>
          </a:stretch>
        </p:blipFill>
        <p:spPr>
          <a:xfrm>
            <a:off x="296088" y="1985378"/>
            <a:ext cx="2673891" cy="1381526"/>
          </a:xfrm>
          <a:prstGeom prst="rect">
            <a:avLst/>
          </a:prstGeom>
        </p:spPr>
      </p:pic>
      <p:pic>
        <p:nvPicPr>
          <p:cNvPr id="35" name="图片 34"/>
          <p:cNvPicPr>
            <a:picLocks noChangeAspect="1"/>
          </p:cNvPicPr>
          <p:nvPr/>
        </p:nvPicPr>
        <p:blipFill>
          <a:blip r:embed="rId14"/>
          <a:stretch>
            <a:fillRect/>
          </a:stretch>
        </p:blipFill>
        <p:spPr>
          <a:xfrm>
            <a:off x="307938" y="4965222"/>
            <a:ext cx="2673842" cy="1330236"/>
          </a:xfrm>
          <a:prstGeom prst="rect">
            <a:avLst/>
          </a:prstGeom>
        </p:spPr>
      </p:pic>
      <p:pic>
        <p:nvPicPr>
          <p:cNvPr id="37" name="图片 36"/>
          <p:cNvPicPr>
            <a:picLocks noChangeAspect="1"/>
          </p:cNvPicPr>
          <p:nvPr/>
        </p:nvPicPr>
        <p:blipFill>
          <a:blip r:embed="rId15"/>
          <a:stretch>
            <a:fillRect/>
          </a:stretch>
        </p:blipFill>
        <p:spPr>
          <a:xfrm>
            <a:off x="9118802" y="447597"/>
            <a:ext cx="2764492" cy="1431022"/>
          </a:xfrm>
          <a:prstGeom prst="rect">
            <a:avLst/>
          </a:prstGeom>
        </p:spPr>
      </p:pic>
      <p:pic>
        <p:nvPicPr>
          <p:cNvPr id="40" name="图片 39"/>
          <p:cNvPicPr>
            <a:picLocks noChangeAspect="1"/>
          </p:cNvPicPr>
          <p:nvPr/>
        </p:nvPicPr>
        <p:blipFill>
          <a:blip r:embed="rId16"/>
          <a:stretch>
            <a:fillRect/>
          </a:stretch>
        </p:blipFill>
        <p:spPr>
          <a:xfrm>
            <a:off x="9088283" y="4992517"/>
            <a:ext cx="2795011" cy="1314722"/>
          </a:xfrm>
          <a:prstGeom prst="rect">
            <a:avLst/>
          </a:prstGeom>
        </p:spPr>
      </p:pic>
      <p:pic>
        <p:nvPicPr>
          <p:cNvPr id="3" name="图片 2"/>
          <p:cNvPicPr>
            <a:picLocks noChangeAspect="1"/>
          </p:cNvPicPr>
          <p:nvPr/>
        </p:nvPicPr>
        <p:blipFill>
          <a:blip r:embed="rId17"/>
          <a:stretch>
            <a:fillRect/>
          </a:stretch>
        </p:blipFill>
        <p:spPr>
          <a:xfrm>
            <a:off x="296088" y="470146"/>
            <a:ext cx="2696403" cy="1408473"/>
          </a:xfrm>
          <a:prstGeom prst="rect">
            <a:avLst/>
          </a:prstGeom>
        </p:spPr>
      </p:pic>
      <p:pic>
        <p:nvPicPr>
          <p:cNvPr id="4" name="图片 3"/>
          <p:cNvPicPr>
            <a:picLocks noChangeAspect="1"/>
          </p:cNvPicPr>
          <p:nvPr/>
        </p:nvPicPr>
        <p:blipFill>
          <a:blip r:embed="rId18"/>
          <a:stretch>
            <a:fillRect/>
          </a:stretch>
        </p:blipFill>
        <p:spPr>
          <a:xfrm>
            <a:off x="9095204" y="447597"/>
            <a:ext cx="2788089" cy="1415197"/>
          </a:xfrm>
          <a:prstGeom prst="rect">
            <a:avLst/>
          </a:prstGeom>
        </p:spPr>
      </p:pic>
      <p:pic>
        <p:nvPicPr>
          <p:cNvPr id="7" name="图片 6"/>
          <p:cNvPicPr>
            <a:picLocks noChangeAspect="1"/>
          </p:cNvPicPr>
          <p:nvPr/>
        </p:nvPicPr>
        <p:blipFill>
          <a:blip r:embed="rId19"/>
          <a:stretch>
            <a:fillRect/>
          </a:stretch>
        </p:blipFill>
        <p:spPr>
          <a:xfrm>
            <a:off x="291409" y="1997924"/>
            <a:ext cx="2709382" cy="1356434"/>
          </a:xfrm>
          <a:prstGeom prst="rect">
            <a:avLst/>
          </a:prstGeom>
        </p:spPr>
      </p:pic>
      <p:pic>
        <p:nvPicPr>
          <p:cNvPr id="25" name="图片 24"/>
          <p:cNvPicPr>
            <a:picLocks noChangeAspect="1"/>
          </p:cNvPicPr>
          <p:nvPr/>
        </p:nvPicPr>
        <p:blipFill>
          <a:blip r:embed="rId20"/>
          <a:stretch>
            <a:fillRect/>
          </a:stretch>
        </p:blipFill>
        <p:spPr>
          <a:xfrm>
            <a:off x="320618" y="5025861"/>
            <a:ext cx="2671873" cy="1295030"/>
          </a:xfrm>
          <a:prstGeom prst="rect">
            <a:avLst/>
          </a:prstGeom>
        </p:spPr>
      </p:pic>
      <p:pic>
        <p:nvPicPr>
          <p:cNvPr id="29" name="图片 28"/>
          <p:cNvPicPr>
            <a:picLocks noChangeAspect="1"/>
          </p:cNvPicPr>
          <p:nvPr/>
        </p:nvPicPr>
        <p:blipFill>
          <a:blip r:embed="rId21"/>
          <a:stretch>
            <a:fillRect/>
          </a:stretch>
        </p:blipFill>
        <p:spPr>
          <a:xfrm>
            <a:off x="9088283" y="4992517"/>
            <a:ext cx="2779762" cy="1335618"/>
          </a:xfrm>
          <a:prstGeom prst="rect">
            <a:avLst/>
          </a:prstGeom>
        </p:spPr>
      </p:pic>
      <p:pic>
        <p:nvPicPr>
          <p:cNvPr id="30" name="图片 29"/>
          <p:cNvPicPr>
            <a:picLocks noChangeAspect="1"/>
          </p:cNvPicPr>
          <p:nvPr/>
        </p:nvPicPr>
        <p:blipFill>
          <a:blip r:embed="rId22"/>
          <a:stretch>
            <a:fillRect/>
          </a:stretch>
        </p:blipFill>
        <p:spPr>
          <a:xfrm>
            <a:off x="307975" y="474345"/>
            <a:ext cx="2693670" cy="1407795"/>
          </a:xfrm>
          <a:prstGeom prst="rect">
            <a:avLst/>
          </a:prstGeom>
        </p:spPr>
      </p:pic>
      <p:pic>
        <p:nvPicPr>
          <p:cNvPr id="31" name="图片 30"/>
          <p:cNvPicPr>
            <a:picLocks noChangeAspect="1"/>
          </p:cNvPicPr>
          <p:nvPr/>
        </p:nvPicPr>
        <p:blipFill>
          <a:blip r:embed="rId23"/>
          <a:stretch>
            <a:fillRect/>
          </a:stretch>
        </p:blipFill>
        <p:spPr>
          <a:xfrm>
            <a:off x="291465" y="1997710"/>
            <a:ext cx="2710180" cy="1372235"/>
          </a:xfrm>
          <a:prstGeom prst="rect">
            <a:avLst/>
          </a:prstGeom>
        </p:spPr>
      </p:pic>
      <p:pic>
        <p:nvPicPr>
          <p:cNvPr id="32" name="图片 31"/>
          <p:cNvPicPr>
            <a:picLocks noChangeAspect="1"/>
          </p:cNvPicPr>
          <p:nvPr/>
        </p:nvPicPr>
        <p:blipFill>
          <a:blip r:embed="rId24"/>
          <a:stretch>
            <a:fillRect/>
          </a:stretch>
        </p:blipFill>
        <p:spPr>
          <a:xfrm>
            <a:off x="9070975" y="1975485"/>
            <a:ext cx="2797175" cy="1352550"/>
          </a:xfrm>
          <a:prstGeom prst="rect">
            <a:avLst/>
          </a:prstGeom>
        </p:spPr>
      </p:pic>
      <p:pic>
        <p:nvPicPr>
          <p:cNvPr id="33" name="图片 32"/>
          <p:cNvPicPr>
            <a:picLocks noChangeAspect="1"/>
          </p:cNvPicPr>
          <p:nvPr/>
        </p:nvPicPr>
        <p:blipFill>
          <a:blip r:embed="rId25"/>
          <a:stretch>
            <a:fillRect/>
          </a:stretch>
        </p:blipFill>
        <p:spPr>
          <a:xfrm>
            <a:off x="9070340" y="3443605"/>
            <a:ext cx="2797810" cy="1410970"/>
          </a:xfrm>
          <a:prstGeom prst="rect">
            <a:avLst/>
          </a:prstGeom>
        </p:spPr>
      </p:pic>
      <p:pic>
        <p:nvPicPr>
          <p:cNvPr id="34" name="图片 33"/>
          <p:cNvPicPr>
            <a:picLocks noChangeAspect="1"/>
          </p:cNvPicPr>
          <p:nvPr/>
        </p:nvPicPr>
        <p:blipFill>
          <a:blip r:embed="rId26"/>
          <a:stretch>
            <a:fillRect/>
          </a:stretch>
        </p:blipFill>
        <p:spPr>
          <a:xfrm>
            <a:off x="276225" y="3535045"/>
            <a:ext cx="2712720" cy="1327785"/>
          </a:xfrm>
          <a:prstGeom prst="rect">
            <a:avLst/>
          </a:prstGeom>
        </p:spPr>
      </p:pic>
      <p:pic>
        <p:nvPicPr>
          <p:cNvPr id="36" name="图片 35"/>
          <p:cNvPicPr>
            <a:picLocks noChangeAspect="1"/>
          </p:cNvPicPr>
          <p:nvPr/>
        </p:nvPicPr>
        <p:blipFill>
          <a:blip r:embed="rId27"/>
          <a:stretch>
            <a:fillRect/>
          </a:stretch>
        </p:blipFill>
        <p:spPr>
          <a:xfrm>
            <a:off x="9135110" y="481965"/>
            <a:ext cx="2733040" cy="1347470"/>
          </a:xfrm>
          <a:prstGeom prst="rect">
            <a:avLst/>
          </a:prstGeom>
        </p:spPr>
      </p:pic>
      <p:pic>
        <p:nvPicPr>
          <p:cNvPr id="41" name="图片 40"/>
          <p:cNvPicPr>
            <a:picLocks noChangeAspect="1"/>
          </p:cNvPicPr>
          <p:nvPr/>
        </p:nvPicPr>
        <p:blipFill>
          <a:blip r:embed="rId28"/>
          <a:stretch>
            <a:fillRect/>
          </a:stretch>
        </p:blipFill>
        <p:spPr>
          <a:xfrm>
            <a:off x="9095105" y="4964430"/>
            <a:ext cx="2781300" cy="1330960"/>
          </a:xfrm>
          <a:prstGeom prst="rect">
            <a:avLst/>
          </a:prstGeom>
        </p:spPr>
      </p:pic>
      <p:pic>
        <p:nvPicPr>
          <p:cNvPr id="42" name="图片 41"/>
          <p:cNvPicPr>
            <a:picLocks noChangeAspect="1"/>
          </p:cNvPicPr>
          <p:nvPr/>
        </p:nvPicPr>
        <p:blipFill>
          <a:blip r:embed="rId29"/>
          <a:stretch>
            <a:fillRect/>
          </a:stretch>
        </p:blipFill>
        <p:spPr>
          <a:xfrm>
            <a:off x="269875" y="4951730"/>
            <a:ext cx="2722880" cy="1355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Three parallel relationship</a:t>
            </a:r>
          </a:p>
        </p:txBody>
      </p:sp>
      <p:grpSp>
        <p:nvGrpSpPr>
          <p:cNvPr id="42" name="Group 41"/>
          <p:cNvGrpSpPr/>
          <p:nvPr/>
        </p:nvGrpSpPr>
        <p:grpSpPr>
          <a:xfrm>
            <a:off x="4214750" y="1833098"/>
            <a:ext cx="3762499" cy="4697816"/>
            <a:chOff x="4731074" y="3558159"/>
            <a:chExt cx="2569838" cy="3208672"/>
          </a:xfrm>
        </p:grpSpPr>
        <p:grpSp>
          <p:nvGrpSpPr>
            <p:cNvPr id="28" name="组合 72"/>
            <p:cNvGrpSpPr/>
            <p:nvPr/>
          </p:nvGrpSpPr>
          <p:grpSpPr>
            <a:xfrm>
              <a:off x="6096000" y="4175841"/>
              <a:ext cx="1204912" cy="2428808"/>
              <a:chOff x="4281488" y="2009843"/>
              <a:chExt cx="1204912" cy="2428808"/>
            </a:xfrm>
          </p:grpSpPr>
          <p:sp>
            <p:nvSpPr>
              <p:cNvPr id="29" name="Freeform 59"/>
              <p:cNvSpPr/>
              <p:nvPr/>
            </p:nvSpPr>
            <p:spPr bwMode="auto">
              <a:xfrm>
                <a:off x="4728043" y="2583169"/>
                <a:ext cx="378730" cy="448633"/>
              </a:xfrm>
              <a:custGeom>
                <a:avLst/>
                <a:gdLst>
                  <a:gd name="T0" fmla="*/ 102 w 154"/>
                  <a:gd name="T1" fmla="*/ 109 h 182"/>
                  <a:gd name="T2" fmla="*/ 154 w 154"/>
                  <a:gd name="T3" fmla="*/ 46 h 182"/>
                  <a:gd name="T4" fmla="*/ 69 w 154"/>
                  <a:gd name="T5" fmla="*/ 0 h 182"/>
                  <a:gd name="T6" fmla="*/ 18 w 154"/>
                  <a:gd name="T7" fmla="*/ 63 h 182"/>
                  <a:gd name="T8" fmla="*/ 17 w 154"/>
                  <a:gd name="T9" fmla="*/ 131 h 182"/>
                  <a:gd name="T10" fmla="*/ 25 w 154"/>
                  <a:gd name="T11" fmla="*/ 136 h 182"/>
                  <a:gd name="T12" fmla="*/ 110 w 154"/>
                  <a:gd name="T13" fmla="*/ 182 h 182"/>
                  <a:gd name="T14" fmla="*/ 102 w 154"/>
                  <a:gd name="T15" fmla="*/ 177 h 182"/>
                  <a:gd name="T16" fmla="*/ 102 w 154"/>
                  <a:gd name="T17" fmla="*/ 10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82">
                    <a:moveTo>
                      <a:pt x="102" y="109"/>
                    </a:moveTo>
                    <a:cubicBezTo>
                      <a:pt x="154" y="46"/>
                      <a:pt x="154" y="46"/>
                      <a:pt x="154" y="46"/>
                    </a:cubicBezTo>
                    <a:cubicBezTo>
                      <a:pt x="69" y="0"/>
                      <a:pt x="69" y="0"/>
                      <a:pt x="69" y="0"/>
                    </a:cubicBezTo>
                    <a:cubicBezTo>
                      <a:pt x="18" y="63"/>
                      <a:pt x="18" y="63"/>
                      <a:pt x="18" y="63"/>
                    </a:cubicBezTo>
                    <a:cubicBezTo>
                      <a:pt x="0" y="84"/>
                      <a:pt x="0" y="114"/>
                      <a:pt x="17" y="131"/>
                    </a:cubicBezTo>
                    <a:cubicBezTo>
                      <a:pt x="20" y="133"/>
                      <a:pt x="22" y="135"/>
                      <a:pt x="25" y="136"/>
                    </a:cubicBezTo>
                    <a:cubicBezTo>
                      <a:pt x="110" y="182"/>
                      <a:pt x="110" y="182"/>
                      <a:pt x="110" y="182"/>
                    </a:cubicBezTo>
                    <a:cubicBezTo>
                      <a:pt x="107" y="181"/>
                      <a:pt x="105" y="179"/>
                      <a:pt x="102" y="177"/>
                    </a:cubicBezTo>
                    <a:cubicBezTo>
                      <a:pt x="85" y="160"/>
                      <a:pt x="85" y="130"/>
                      <a:pt x="102" y="109"/>
                    </a:cubicBezTo>
                    <a:close/>
                  </a:path>
                </a:pathLst>
              </a:custGeom>
              <a:gradFill flip="none" rotWithShape="1">
                <a:gsLst>
                  <a:gs pos="28000">
                    <a:schemeClr val="accent2">
                      <a:lumMod val="60000"/>
                      <a:lumOff val="40000"/>
                    </a:schemeClr>
                  </a:gs>
                  <a:gs pos="86000">
                    <a:schemeClr val="accent2"/>
                  </a:gs>
                </a:gsLst>
                <a:lin ang="150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latin typeface="+mn-lt"/>
                  <a:ea typeface="+mn-ea"/>
                </a:endParaRPr>
              </a:p>
            </p:txBody>
          </p:sp>
          <p:sp>
            <p:nvSpPr>
              <p:cNvPr id="30" name="Freeform 54"/>
              <p:cNvSpPr/>
              <p:nvPr/>
            </p:nvSpPr>
            <p:spPr bwMode="auto">
              <a:xfrm>
                <a:off x="4755829" y="2009843"/>
                <a:ext cx="387076" cy="450720"/>
              </a:xfrm>
              <a:custGeom>
                <a:avLst/>
                <a:gdLst>
                  <a:gd name="T0" fmla="*/ 102 w 157"/>
                  <a:gd name="T1" fmla="*/ 65 h 183"/>
                  <a:gd name="T2" fmla="*/ 133 w 157"/>
                  <a:gd name="T3" fmla="*/ 47 h 183"/>
                  <a:gd name="T4" fmla="*/ 157 w 157"/>
                  <a:gd name="T5" fmla="*/ 51 h 183"/>
                  <a:gd name="T6" fmla="*/ 72 w 157"/>
                  <a:gd name="T7" fmla="*/ 5 h 183"/>
                  <a:gd name="T8" fmla="*/ 49 w 157"/>
                  <a:gd name="T9" fmla="*/ 1 h 183"/>
                  <a:gd name="T10" fmla="*/ 17 w 157"/>
                  <a:gd name="T11" fmla="*/ 19 h 183"/>
                  <a:gd name="T12" fmla="*/ 17 w 157"/>
                  <a:gd name="T13" fmla="*/ 87 h 183"/>
                  <a:gd name="T14" fmla="*/ 70 w 157"/>
                  <a:gd name="T15" fmla="*/ 137 h 183"/>
                  <a:gd name="T16" fmla="*/ 155 w 157"/>
                  <a:gd name="T17" fmla="*/ 183 h 183"/>
                  <a:gd name="T18" fmla="*/ 102 w 157"/>
                  <a:gd name="T19" fmla="*/ 133 h 183"/>
                  <a:gd name="T20" fmla="*/ 102 w 157"/>
                  <a:gd name="T21" fmla="*/ 6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83">
                    <a:moveTo>
                      <a:pt x="102" y="65"/>
                    </a:moveTo>
                    <a:cubicBezTo>
                      <a:pt x="111" y="55"/>
                      <a:pt x="122" y="48"/>
                      <a:pt x="133" y="47"/>
                    </a:cubicBezTo>
                    <a:cubicBezTo>
                      <a:pt x="142" y="46"/>
                      <a:pt x="150" y="47"/>
                      <a:pt x="157" y="51"/>
                    </a:cubicBezTo>
                    <a:cubicBezTo>
                      <a:pt x="129" y="36"/>
                      <a:pt x="101" y="20"/>
                      <a:pt x="72" y="5"/>
                    </a:cubicBezTo>
                    <a:cubicBezTo>
                      <a:pt x="65" y="1"/>
                      <a:pt x="57" y="0"/>
                      <a:pt x="49" y="1"/>
                    </a:cubicBezTo>
                    <a:cubicBezTo>
                      <a:pt x="37" y="2"/>
                      <a:pt x="26" y="9"/>
                      <a:pt x="17" y="19"/>
                    </a:cubicBezTo>
                    <a:cubicBezTo>
                      <a:pt x="0" y="40"/>
                      <a:pt x="0" y="71"/>
                      <a:pt x="17" y="87"/>
                    </a:cubicBezTo>
                    <a:cubicBezTo>
                      <a:pt x="70" y="137"/>
                      <a:pt x="70" y="137"/>
                      <a:pt x="70" y="137"/>
                    </a:cubicBezTo>
                    <a:cubicBezTo>
                      <a:pt x="155" y="183"/>
                      <a:pt x="155" y="183"/>
                      <a:pt x="155" y="183"/>
                    </a:cubicBezTo>
                    <a:cubicBezTo>
                      <a:pt x="102" y="133"/>
                      <a:pt x="102" y="133"/>
                      <a:pt x="102" y="133"/>
                    </a:cubicBezTo>
                    <a:cubicBezTo>
                      <a:pt x="85" y="117"/>
                      <a:pt x="85" y="86"/>
                      <a:pt x="102" y="65"/>
                    </a:cubicBezTo>
                    <a:close/>
                  </a:path>
                </a:pathLst>
              </a:custGeom>
              <a:gradFill flip="none" rotWithShape="1">
                <a:gsLst>
                  <a:gs pos="28000">
                    <a:schemeClr val="accent2">
                      <a:lumMod val="60000"/>
                      <a:lumOff val="40000"/>
                    </a:schemeClr>
                  </a:gs>
                  <a:gs pos="86000">
                    <a:schemeClr val="accent2"/>
                  </a:gs>
                </a:gsLst>
                <a:lin ang="150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latin typeface="+mn-lt"/>
                  <a:ea typeface="+mn-ea"/>
                </a:endParaRPr>
              </a:p>
            </p:txBody>
          </p:sp>
          <p:sp>
            <p:nvSpPr>
              <p:cNvPr id="31" name="Freeform 71"/>
              <p:cNvSpPr/>
              <p:nvPr/>
            </p:nvSpPr>
            <p:spPr bwMode="auto">
              <a:xfrm>
                <a:off x="4475163" y="2103438"/>
                <a:ext cx="1011237" cy="2335213"/>
              </a:xfrm>
              <a:custGeom>
                <a:avLst/>
                <a:gdLst>
                  <a:gd name="T0" fmla="*/ 232 w 410"/>
                  <a:gd name="T1" fmla="*/ 1 h 948"/>
                  <a:gd name="T2" fmla="*/ 264 w 410"/>
                  <a:gd name="T3" fmla="*/ 11 h 948"/>
                  <a:gd name="T4" fmla="*/ 394 w 410"/>
                  <a:gd name="T5" fmla="*/ 134 h 948"/>
                  <a:gd name="T6" fmla="*/ 399 w 410"/>
                  <a:gd name="T7" fmla="*/ 139 h 948"/>
                  <a:gd name="T8" fmla="*/ 402 w 410"/>
                  <a:gd name="T9" fmla="*/ 188 h 948"/>
                  <a:gd name="T10" fmla="*/ 394 w 410"/>
                  <a:gd name="T11" fmla="*/ 201 h 948"/>
                  <a:gd name="T12" fmla="*/ 263 w 410"/>
                  <a:gd name="T13" fmla="*/ 361 h 948"/>
                  <a:gd name="T14" fmla="*/ 232 w 410"/>
                  <a:gd name="T15" fmla="*/ 380 h 948"/>
                  <a:gd name="T16" fmla="*/ 200 w 410"/>
                  <a:gd name="T17" fmla="*/ 370 h 948"/>
                  <a:gd name="T18" fmla="*/ 200 w 410"/>
                  <a:gd name="T19" fmla="*/ 302 h 948"/>
                  <a:gd name="T20" fmla="*/ 252 w 410"/>
                  <a:gd name="T21" fmla="*/ 240 h 948"/>
                  <a:gd name="T22" fmla="*/ 223 w 410"/>
                  <a:gd name="T23" fmla="*/ 244 h 948"/>
                  <a:gd name="T24" fmla="*/ 96 w 410"/>
                  <a:gd name="T25" fmla="*/ 398 h 948"/>
                  <a:gd name="T26" fmla="*/ 95 w 410"/>
                  <a:gd name="T27" fmla="*/ 887 h 948"/>
                  <a:gd name="T28" fmla="*/ 48 w 410"/>
                  <a:gd name="T29" fmla="*/ 945 h 948"/>
                  <a:gd name="T30" fmla="*/ 0 w 410"/>
                  <a:gd name="T31" fmla="*/ 900 h 948"/>
                  <a:gd name="T32" fmla="*/ 1 w 410"/>
                  <a:gd name="T33" fmla="*/ 411 h 948"/>
                  <a:gd name="T34" fmla="*/ 223 w 410"/>
                  <a:gd name="T35" fmla="*/ 141 h 948"/>
                  <a:gd name="T36" fmla="*/ 254 w 410"/>
                  <a:gd name="T37" fmla="*/ 137 h 948"/>
                  <a:gd name="T38" fmla="*/ 201 w 410"/>
                  <a:gd name="T39" fmla="*/ 87 h 948"/>
                  <a:gd name="T40" fmla="*/ 201 w 410"/>
                  <a:gd name="T41" fmla="*/ 20 h 948"/>
                  <a:gd name="T42" fmla="*/ 232 w 410"/>
                  <a:gd name="T43" fmla="*/ 1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0" h="948">
                    <a:moveTo>
                      <a:pt x="232" y="1"/>
                    </a:moveTo>
                    <a:cubicBezTo>
                      <a:pt x="244" y="0"/>
                      <a:pt x="255" y="3"/>
                      <a:pt x="264" y="11"/>
                    </a:cubicBezTo>
                    <a:cubicBezTo>
                      <a:pt x="394" y="134"/>
                      <a:pt x="394" y="134"/>
                      <a:pt x="394" y="134"/>
                    </a:cubicBezTo>
                    <a:cubicBezTo>
                      <a:pt x="396" y="135"/>
                      <a:pt x="398" y="137"/>
                      <a:pt x="399" y="139"/>
                    </a:cubicBezTo>
                    <a:cubicBezTo>
                      <a:pt x="409" y="154"/>
                      <a:pt x="410" y="172"/>
                      <a:pt x="402" y="188"/>
                    </a:cubicBezTo>
                    <a:cubicBezTo>
                      <a:pt x="400" y="193"/>
                      <a:pt x="398" y="198"/>
                      <a:pt x="394" y="201"/>
                    </a:cubicBezTo>
                    <a:cubicBezTo>
                      <a:pt x="263" y="361"/>
                      <a:pt x="263" y="361"/>
                      <a:pt x="263" y="361"/>
                    </a:cubicBezTo>
                    <a:cubicBezTo>
                      <a:pt x="254" y="372"/>
                      <a:pt x="243" y="378"/>
                      <a:pt x="232" y="380"/>
                    </a:cubicBezTo>
                    <a:cubicBezTo>
                      <a:pt x="220" y="381"/>
                      <a:pt x="209" y="378"/>
                      <a:pt x="200" y="370"/>
                    </a:cubicBezTo>
                    <a:cubicBezTo>
                      <a:pt x="183" y="354"/>
                      <a:pt x="183" y="323"/>
                      <a:pt x="200" y="302"/>
                    </a:cubicBezTo>
                    <a:cubicBezTo>
                      <a:pt x="252" y="240"/>
                      <a:pt x="252" y="240"/>
                      <a:pt x="252" y="240"/>
                    </a:cubicBezTo>
                    <a:cubicBezTo>
                      <a:pt x="223" y="244"/>
                      <a:pt x="223" y="244"/>
                      <a:pt x="223" y="244"/>
                    </a:cubicBezTo>
                    <a:cubicBezTo>
                      <a:pt x="153" y="254"/>
                      <a:pt x="96" y="323"/>
                      <a:pt x="96" y="398"/>
                    </a:cubicBezTo>
                    <a:cubicBezTo>
                      <a:pt x="95" y="887"/>
                      <a:pt x="95" y="887"/>
                      <a:pt x="95" y="887"/>
                    </a:cubicBezTo>
                    <a:cubicBezTo>
                      <a:pt x="95" y="915"/>
                      <a:pt x="74" y="941"/>
                      <a:pt x="48" y="945"/>
                    </a:cubicBezTo>
                    <a:cubicBezTo>
                      <a:pt x="22" y="948"/>
                      <a:pt x="0" y="929"/>
                      <a:pt x="0" y="900"/>
                    </a:cubicBezTo>
                    <a:cubicBezTo>
                      <a:pt x="1" y="411"/>
                      <a:pt x="1" y="411"/>
                      <a:pt x="1" y="411"/>
                    </a:cubicBezTo>
                    <a:cubicBezTo>
                      <a:pt x="2" y="279"/>
                      <a:pt x="101" y="159"/>
                      <a:pt x="223" y="141"/>
                    </a:cubicBezTo>
                    <a:cubicBezTo>
                      <a:pt x="254" y="137"/>
                      <a:pt x="254" y="137"/>
                      <a:pt x="254" y="137"/>
                    </a:cubicBezTo>
                    <a:cubicBezTo>
                      <a:pt x="201" y="87"/>
                      <a:pt x="201" y="87"/>
                      <a:pt x="201" y="87"/>
                    </a:cubicBezTo>
                    <a:cubicBezTo>
                      <a:pt x="184" y="71"/>
                      <a:pt x="184" y="41"/>
                      <a:pt x="201" y="20"/>
                    </a:cubicBezTo>
                    <a:cubicBezTo>
                      <a:pt x="210" y="9"/>
                      <a:pt x="221" y="3"/>
                      <a:pt x="232" y="1"/>
                    </a:cubicBezTo>
                    <a:close/>
                  </a:path>
                </a:pathLst>
              </a:custGeom>
              <a:gradFill flip="none" rotWithShape="1">
                <a:gsLst>
                  <a:gs pos="0">
                    <a:schemeClr val="accent2">
                      <a:lumMod val="60000"/>
                      <a:lumOff val="40000"/>
                    </a:schemeClr>
                  </a:gs>
                  <a:gs pos="52000">
                    <a:schemeClr val="accent2"/>
                  </a:gs>
                </a:gsLst>
                <a:lin ang="150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latin typeface="+mn-lt"/>
                  <a:ea typeface="+mn-ea"/>
                </a:endParaRPr>
              </a:p>
            </p:txBody>
          </p:sp>
          <p:sp>
            <p:nvSpPr>
              <p:cNvPr id="32" name="Freeform 75"/>
              <p:cNvSpPr/>
              <p:nvPr/>
            </p:nvSpPr>
            <p:spPr bwMode="auto">
              <a:xfrm>
                <a:off x="4281488" y="2332038"/>
                <a:ext cx="831850" cy="2093912"/>
              </a:xfrm>
              <a:custGeom>
                <a:avLst/>
                <a:gdLst>
                  <a:gd name="T0" fmla="*/ 253 w 338"/>
                  <a:gd name="T1" fmla="*/ 0 h 849"/>
                  <a:gd name="T2" fmla="*/ 222 w 338"/>
                  <a:gd name="T3" fmla="*/ 4 h 849"/>
                  <a:gd name="T4" fmla="*/ 0 w 338"/>
                  <a:gd name="T5" fmla="*/ 273 h 849"/>
                  <a:gd name="T6" fmla="*/ 0 w 338"/>
                  <a:gd name="T7" fmla="*/ 763 h 849"/>
                  <a:gd name="T8" fmla="*/ 22 w 338"/>
                  <a:gd name="T9" fmla="*/ 803 h 849"/>
                  <a:gd name="T10" fmla="*/ 106 w 338"/>
                  <a:gd name="T11" fmla="*/ 849 h 849"/>
                  <a:gd name="T12" fmla="*/ 84 w 338"/>
                  <a:gd name="T13" fmla="*/ 809 h 849"/>
                  <a:gd name="T14" fmla="*/ 85 w 338"/>
                  <a:gd name="T15" fmla="*/ 320 h 849"/>
                  <a:gd name="T16" fmla="*/ 307 w 338"/>
                  <a:gd name="T17" fmla="*/ 50 h 849"/>
                  <a:gd name="T18" fmla="*/ 338 w 338"/>
                  <a:gd name="T19" fmla="*/ 46 h 849"/>
                  <a:gd name="T20" fmla="*/ 253 w 338"/>
                  <a:gd name="T21" fmla="*/ 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849">
                    <a:moveTo>
                      <a:pt x="253" y="0"/>
                    </a:moveTo>
                    <a:cubicBezTo>
                      <a:pt x="222" y="4"/>
                      <a:pt x="222" y="4"/>
                      <a:pt x="222" y="4"/>
                    </a:cubicBezTo>
                    <a:cubicBezTo>
                      <a:pt x="100" y="21"/>
                      <a:pt x="1" y="142"/>
                      <a:pt x="0" y="273"/>
                    </a:cubicBezTo>
                    <a:cubicBezTo>
                      <a:pt x="0" y="763"/>
                      <a:pt x="0" y="763"/>
                      <a:pt x="0" y="763"/>
                    </a:cubicBezTo>
                    <a:cubicBezTo>
                      <a:pt x="0" y="781"/>
                      <a:pt x="8" y="796"/>
                      <a:pt x="22" y="803"/>
                    </a:cubicBezTo>
                    <a:cubicBezTo>
                      <a:pt x="106" y="849"/>
                      <a:pt x="106" y="849"/>
                      <a:pt x="106" y="849"/>
                    </a:cubicBezTo>
                    <a:cubicBezTo>
                      <a:pt x="93" y="842"/>
                      <a:pt x="84" y="827"/>
                      <a:pt x="84" y="809"/>
                    </a:cubicBezTo>
                    <a:cubicBezTo>
                      <a:pt x="85" y="320"/>
                      <a:pt x="85" y="320"/>
                      <a:pt x="85" y="320"/>
                    </a:cubicBezTo>
                    <a:cubicBezTo>
                      <a:pt x="86" y="188"/>
                      <a:pt x="185" y="67"/>
                      <a:pt x="307" y="50"/>
                    </a:cubicBezTo>
                    <a:cubicBezTo>
                      <a:pt x="338" y="46"/>
                      <a:pt x="338" y="46"/>
                      <a:pt x="338" y="46"/>
                    </a:cubicBezTo>
                    <a:lnTo>
                      <a:pt x="253" y="0"/>
                    </a:lnTo>
                    <a:close/>
                  </a:path>
                </a:pathLst>
              </a:custGeom>
              <a:gradFill flip="none" rotWithShape="1">
                <a:gsLst>
                  <a:gs pos="73000">
                    <a:schemeClr val="accent2">
                      <a:lumMod val="60000"/>
                      <a:lumOff val="40000"/>
                    </a:schemeClr>
                  </a:gs>
                  <a:gs pos="100000">
                    <a:schemeClr val="accent2"/>
                  </a:gs>
                </a:gsLst>
                <a:lin ang="150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latin typeface="+mn-lt"/>
                  <a:ea typeface="+mn-ea"/>
                </a:endParaRPr>
              </a:p>
            </p:txBody>
          </p:sp>
        </p:grpSp>
        <p:grpSp>
          <p:nvGrpSpPr>
            <p:cNvPr id="33" name="组合 207"/>
            <p:cNvGrpSpPr/>
            <p:nvPr/>
          </p:nvGrpSpPr>
          <p:grpSpPr>
            <a:xfrm>
              <a:off x="5472339" y="3558159"/>
              <a:ext cx="1084733" cy="3208672"/>
              <a:chOff x="4089129" y="1275606"/>
              <a:chExt cx="1084733" cy="3208672"/>
            </a:xfrm>
          </p:grpSpPr>
          <p:sp>
            <p:nvSpPr>
              <p:cNvPr id="34" name="Freeform 27"/>
              <p:cNvSpPr/>
              <p:nvPr/>
            </p:nvSpPr>
            <p:spPr bwMode="auto">
              <a:xfrm>
                <a:off x="4402839" y="1717360"/>
                <a:ext cx="263963" cy="2752310"/>
              </a:xfrm>
              <a:custGeom>
                <a:avLst/>
                <a:gdLst>
                  <a:gd name="T0" fmla="*/ 85 w 107"/>
                  <a:gd name="T1" fmla="*/ 1077 h 1117"/>
                  <a:gd name="T2" fmla="*/ 87 w 107"/>
                  <a:gd name="T3" fmla="*/ 46 h 1117"/>
                  <a:gd name="T4" fmla="*/ 2 w 107"/>
                  <a:gd name="T5" fmla="*/ 0 h 1117"/>
                  <a:gd name="T6" fmla="*/ 0 w 107"/>
                  <a:gd name="T7" fmla="*/ 1031 h 1117"/>
                  <a:gd name="T8" fmla="*/ 22 w 107"/>
                  <a:gd name="T9" fmla="*/ 1071 h 1117"/>
                  <a:gd name="T10" fmla="*/ 107 w 107"/>
                  <a:gd name="T11" fmla="*/ 1117 h 1117"/>
                  <a:gd name="T12" fmla="*/ 85 w 107"/>
                  <a:gd name="T13" fmla="*/ 1077 h 1117"/>
                </a:gdLst>
                <a:ahLst/>
                <a:cxnLst>
                  <a:cxn ang="0">
                    <a:pos x="T0" y="T1"/>
                  </a:cxn>
                  <a:cxn ang="0">
                    <a:pos x="T2" y="T3"/>
                  </a:cxn>
                  <a:cxn ang="0">
                    <a:pos x="T4" y="T5"/>
                  </a:cxn>
                  <a:cxn ang="0">
                    <a:pos x="T6" y="T7"/>
                  </a:cxn>
                  <a:cxn ang="0">
                    <a:pos x="T8" y="T9"/>
                  </a:cxn>
                  <a:cxn ang="0">
                    <a:pos x="T10" y="T11"/>
                  </a:cxn>
                  <a:cxn ang="0">
                    <a:pos x="T12" y="T13"/>
                  </a:cxn>
                </a:cxnLst>
                <a:rect l="0" t="0" r="r" b="b"/>
                <a:pathLst>
                  <a:path w="107" h="1117">
                    <a:moveTo>
                      <a:pt x="85" y="1077"/>
                    </a:moveTo>
                    <a:cubicBezTo>
                      <a:pt x="87" y="46"/>
                      <a:pt x="87" y="46"/>
                      <a:pt x="87" y="46"/>
                    </a:cubicBezTo>
                    <a:cubicBezTo>
                      <a:pt x="2" y="0"/>
                      <a:pt x="2" y="0"/>
                      <a:pt x="2" y="0"/>
                    </a:cubicBezTo>
                    <a:cubicBezTo>
                      <a:pt x="0" y="1031"/>
                      <a:pt x="0" y="1031"/>
                      <a:pt x="0" y="1031"/>
                    </a:cubicBezTo>
                    <a:cubicBezTo>
                      <a:pt x="0" y="1049"/>
                      <a:pt x="9" y="1064"/>
                      <a:pt x="22" y="1071"/>
                    </a:cubicBezTo>
                    <a:cubicBezTo>
                      <a:pt x="107" y="1117"/>
                      <a:pt x="107" y="1117"/>
                      <a:pt x="107" y="1117"/>
                    </a:cubicBezTo>
                    <a:cubicBezTo>
                      <a:pt x="94" y="1110"/>
                      <a:pt x="85" y="1095"/>
                      <a:pt x="85" y="1077"/>
                    </a:cubicBezTo>
                    <a:close/>
                  </a:path>
                </a:pathLst>
              </a:custGeom>
              <a:gradFill flip="none" rotWithShape="1">
                <a:gsLst>
                  <a:gs pos="100000">
                    <a:schemeClr val="accent1"/>
                  </a:gs>
                  <a:gs pos="0">
                    <a:schemeClr val="accent1">
                      <a:lumMod val="60000"/>
                      <a:lumOff val="40000"/>
                    </a:schemeClr>
                  </a:gs>
                </a:gsLst>
                <a:lin ang="114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endParaRPr>
              </a:p>
            </p:txBody>
          </p:sp>
          <p:sp>
            <p:nvSpPr>
              <p:cNvPr id="35" name="Freeform 23"/>
              <p:cNvSpPr/>
              <p:nvPr/>
            </p:nvSpPr>
            <p:spPr bwMode="auto">
              <a:xfrm>
                <a:off x="4290160" y="1381408"/>
                <a:ext cx="883702" cy="3102870"/>
              </a:xfrm>
              <a:custGeom>
                <a:avLst/>
                <a:gdLst>
                  <a:gd name="T0" fmla="*/ 180 w 359"/>
                  <a:gd name="T1" fmla="*/ 1 h 1259"/>
                  <a:gd name="T2" fmla="*/ 205 w 359"/>
                  <a:gd name="T3" fmla="*/ 5 h 1259"/>
                  <a:gd name="T4" fmla="*/ 212 w 359"/>
                  <a:gd name="T5" fmla="*/ 11 h 1259"/>
                  <a:gd name="T6" fmla="*/ 342 w 359"/>
                  <a:gd name="T7" fmla="*/ 134 h 1259"/>
                  <a:gd name="T8" fmla="*/ 342 w 359"/>
                  <a:gd name="T9" fmla="*/ 201 h 1259"/>
                  <a:gd name="T10" fmla="*/ 311 w 359"/>
                  <a:gd name="T11" fmla="*/ 220 h 1259"/>
                  <a:gd name="T12" fmla="*/ 279 w 359"/>
                  <a:gd name="T13" fmla="*/ 210 h 1259"/>
                  <a:gd name="T14" fmla="*/ 223 w 359"/>
                  <a:gd name="T15" fmla="*/ 157 h 1259"/>
                  <a:gd name="T16" fmla="*/ 221 w 359"/>
                  <a:gd name="T17" fmla="*/ 1198 h 1259"/>
                  <a:gd name="T18" fmla="*/ 173 w 359"/>
                  <a:gd name="T19" fmla="*/ 1256 h 1259"/>
                  <a:gd name="T20" fmla="*/ 126 w 359"/>
                  <a:gd name="T21" fmla="*/ 1211 h 1259"/>
                  <a:gd name="T22" fmla="*/ 128 w 359"/>
                  <a:gd name="T23" fmla="*/ 180 h 1259"/>
                  <a:gd name="T24" fmla="*/ 80 w 359"/>
                  <a:gd name="T25" fmla="*/ 238 h 1259"/>
                  <a:gd name="T26" fmla="*/ 49 w 359"/>
                  <a:gd name="T27" fmla="*/ 257 h 1259"/>
                  <a:gd name="T28" fmla="*/ 17 w 359"/>
                  <a:gd name="T29" fmla="*/ 247 h 1259"/>
                  <a:gd name="T30" fmla="*/ 18 w 359"/>
                  <a:gd name="T31" fmla="*/ 179 h 1259"/>
                  <a:gd name="T32" fmla="*/ 149 w 359"/>
                  <a:gd name="T33" fmla="*/ 19 h 1259"/>
                  <a:gd name="T34" fmla="*/ 160 w 359"/>
                  <a:gd name="T35" fmla="*/ 9 h 1259"/>
                  <a:gd name="T36" fmla="*/ 180 w 359"/>
                  <a:gd name="T37" fmla="*/ 1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9" h="1259">
                    <a:moveTo>
                      <a:pt x="180" y="1"/>
                    </a:moveTo>
                    <a:cubicBezTo>
                      <a:pt x="189" y="0"/>
                      <a:pt x="197" y="1"/>
                      <a:pt x="205" y="5"/>
                    </a:cubicBezTo>
                    <a:cubicBezTo>
                      <a:pt x="208" y="8"/>
                      <a:pt x="210" y="9"/>
                      <a:pt x="212" y="11"/>
                    </a:cubicBezTo>
                    <a:cubicBezTo>
                      <a:pt x="342" y="134"/>
                      <a:pt x="342" y="134"/>
                      <a:pt x="342" y="134"/>
                    </a:cubicBezTo>
                    <a:cubicBezTo>
                      <a:pt x="359" y="150"/>
                      <a:pt x="359" y="180"/>
                      <a:pt x="342" y="201"/>
                    </a:cubicBezTo>
                    <a:cubicBezTo>
                      <a:pt x="333" y="212"/>
                      <a:pt x="322" y="218"/>
                      <a:pt x="311" y="220"/>
                    </a:cubicBezTo>
                    <a:cubicBezTo>
                      <a:pt x="299" y="221"/>
                      <a:pt x="288" y="218"/>
                      <a:pt x="279" y="210"/>
                    </a:cubicBezTo>
                    <a:cubicBezTo>
                      <a:pt x="223" y="157"/>
                      <a:pt x="223" y="157"/>
                      <a:pt x="223" y="157"/>
                    </a:cubicBezTo>
                    <a:cubicBezTo>
                      <a:pt x="221" y="1198"/>
                      <a:pt x="221" y="1198"/>
                      <a:pt x="221" y="1198"/>
                    </a:cubicBezTo>
                    <a:cubicBezTo>
                      <a:pt x="221" y="1226"/>
                      <a:pt x="200" y="1252"/>
                      <a:pt x="173" y="1256"/>
                    </a:cubicBezTo>
                    <a:cubicBezTo>
                      <a:pt x="147" y="1259"/>
                      <a:pt x="126" y="1239"/>
                      <a:pt x="126" y="1211"/>
                    </a:cubicBezTo>
                    <a:cubicBezTo>
                      <a:pt x="128" y="180"/>
                      <a:pt x="128" y="180"/>
                      <a:pt x="128" y="180"/>
                    </a:cubicBezTo>
                    <a:cubicBezTo>
                      <a:pt x="80" y="238"/>
                      <a:pt x="80" y="238"/>
                      <a:pt x="80" y="238"/>
                    </a:cubicBezTo>
                    <a:cubicBezTo>
                      <a:pt x="72" y="249"/>
                      <a:pt x="60" y="255"/>
                      <a:pt x="49" y="257"/>
                    </a:cubicBezTo>
                    <a:cubicBezTo>
                      <a:pt x="37" y="258"/>
                      <a:pt x="26" y="255"/>
                      <a:pt x="17" y="247"/>
                    </a:cubicBezTo>
                    <a:cubicBezTo>
                      <a:pt x="0" y="231"/>
                      <a:pt x="0" y="200"/>
                      <a:pt x="18" y="179"/>
                    </a:cubicBezTo>
                    <a:cubicBezTo>
                      <a:pt x="149" y="19"/>
                      <a:pt x="149" y="19"/>
                      <a:pt x="149" y="19"/>
                    </a:cubicBezTo>
                    <a:cubicBezTo>
                      <a:pt x="152" y="15"/>
                      <a:pt x="156" y="12"/>
                      <a:pt x="160" y="9"/>
                    </a:cubicBezTo>
                    <a:cubicBezTo>
                      <a:pt x="166" y="5"/>
                      <a:pt x="173" y="2"/>
                      <a:pt x="180" y="1"/>
                    </a:cubicBezTo>
                    <a:close/>
                  </a:path>
                </a:pathLst>
              </a:custGeom>
              <a:gradFill flip="none" rotWithShape="1">
                <a:gsLst>
                  <a:gs pos="3000">
                    <a:schemeClr val="accent1">
                      <a:lumMod val="60000"/>
                      <a:lumOff val="40000"/>
                    </a:schemeClr>
                  </a:gs>
                  <a:gs pos="59000">
                    <a:schemeClr val="accent1">
                      <a:lumMod val="75000"/>
                    </a:schemeClr>
                  </a:gs>
                </a:gsLst>
                <a:lin ang="114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endParaRPr>
              </a:p>
            </p:txBody>
          </p:sp>
          <p:sp>
            <p:nvSpPr>
              <p:cNvPr id="36" name="Freeform 32"/>
              <p:cNvSpPr/>
              <p:nvPr/>
            </p:nvSpPr>
            <p:spPr bwMode="auto">
              <a:xfrm>
                <a:off x="4089129" y="1275606"/>
                <a:ext cx="712595" cy="734506"/>
              </a:xfrm>
              <a:custGeom>
                <a:avLst/>
                <a:gdLst>
                  <a:gd name="T0" fmla="*/ 204 w 289"/>
                  <a:gd name="T1" fmla="*/ 5 h 298"/>
                  <a:gd name="T2" fmla="*/ 180 w 289"/>
                  <a:gd name="T3" fmla="*/ 1 h 298"/>
                  <a:gd name="T4" fmla="*/ 160 w 289"/>
                  <a:gd name="T5" fmla="*/ 9 h 298"/>
                  <a:gd name="T6" fmla="*/ 149 w 289"/>
                  <a:gd name="T7" fmla="*/ 19 h 298"/>
                  <a:gd name="T8" fmla="*/ 18 w 289"/>
                  <a:gd name="T9" fmla="*/ 179 h 298"/>
                  <a:gd name="T10" fmla="*/ 18 w 289"/>
                  <a:gd name="T11" fmla="*/ 247 h 298"/>
                  <a:gd name="T12" fmla="*/ 25 w 289"/>
                  <a:gd name="T13" fmla="*/ 252 h 298"/>
                  <a:gd name="T14" fmla="*/ 106 w 289"/>
                  <a:gd name="T15" fmla="*/ 296 h 298"/>
                  <a:gd name="T16" fmla="*/ 110 w 289"/>
                  <a:gd name="T17" fmla="*/ 298 h 298"/>
                  <a:gd name="T18" fmla="*/ 102 w 289"/>
                  <a:gd name="T19" fmla="*/ 293 h 298"/>
                  <a:gd name="T20" fmla="*/ 103 w 289"/>
                  <a:gd name="T21" fmla="*/ 225 h 298"/>
                  <a:gd name="T22" fmla="*/ 234 w 289"/>
                  <a:gd name="T23" fmla="*/ 65 h 298"/>
                  <a:gd name="T24" fmla="*/ 245 w 289"/>
                  <a:gd name="T25" fmla="*/ 55 h 298"/>
                  <a:gd name="T26" fmla="*/ 265 w 289"/>
                  <a:gd name="T27" fmla="*/ 47 h 298"/>
                  <a:gd name="T28" fmla="*/ 289 w 289"/>
                  <a:gd name="T29" fmla="*/ 51 h 298"/>
                  <a:gd name="T30" fmla="*/ 204 w 289"/>
                  <a:gd name="T31" fmla="*/ 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98">
                    <a:moveTo>
                      <a:pt x="204" y="5"/>
                    </a:moveTo>
                    <a:cubicBezTo>
                      <a:pt x="197" y="1"/>
                      <a:pt x="189" y="0"/>
                      <a:pt x="180" y="1"/>
                    </a:cubicBezTo>
                    <a:cubicBezTo>
                      <a:pt x="173" y="2"/>
                      <a:pt x="166" y="5"/>
                      <a:pt x="160" y="9"/>
                    </a:cubicBezTo>
                    <a:cubicBezTo>
                      <a:pt x="156" y="12"/>
                      <a:pt x="152" y="15"/>
                      <a:pt x="149" y="19"/>
                    </a:cubicBezTo>
                    <a:cubicBezTo>
                      <a:pt x="18" y="179"/>
                      <a:pt x="18" y="179"/>
                      <a:pt x="18" y="179"/>
                    </a:cubicBezTo>
                    <a:cubicBezTo>
                      <a:pt x="0" y="200"/>
                      <a:pt x="0" y="230"/>
                      <a:pt x="18" y="247"/>
                    </a:cubicBezTo>
                    <a:cubicBezTo>
                      <a:pt x="20" y="249"/>
                      <a:pt x="23" y="251"/>
                      <a:pt x="25" y="252"/>
                    </a:cubicBezTo>
                    <a:cubicBezTo>
                      <a:pt x="52" y="267"/>
                      <a:pt x="79" y="282"/>
                      <a:pt x="106" y="296"/>
                    </a:cubicBezTo>
                    <a:cubicBezTo>
                      <a:pt x="107" y="297"/>
                      <a:pt x="109" y="298"/>
                      <a:pt x="110" y="298"/>
                    </a:cubicBezTo>
                    <a:cubicBezTo>
                      <a:pt x="107" y="297"/>
                      <a:pt x="105" y="295"/>
                      <a:pt x="102" y="293"/>
                    </a:cubicBezTo>
                    <a:cubicBezTo>
                      <a:pt x="85" y="277"/>
                      <a:pt x="85" y="246"/>
                      <a:pt x="103" y="225"/>
                    </a:cubicBezTo>
                    <a:cubicBezTo>
                      <a:pt x="234" y="65"/>
                      <a:pt x="234" y="65"/>
                      <a:pt x="234" y="65"/>
                    </a:cubicBezTo>
                    <a:cubicBezTo>
                      <a:pt x="237" y="61"/>
                      <a:pt x="241" y="58"/>
                      <a:pt x="245" y="55"/>
                    </a:cubicBezTo>
                    <a:cubicBezTo>
                      <a:pt x="251" y="51"/>
                      <a:pt x="258" y="48"/>
                      <a:pt x="265" y="47"/>
                    </a:cubicBezTo>
                    <a:cubicBezTo>
                      <a:pt x="273" y="46"/>
                      <a:pt x="282" y="47"/>
                      <a:pt x="289" y="51"/>
                    </a:cubicBezTo>
                    <a:lnTo>
                      <a:pt x="204" y="5"/>
                    </a:lnTo>
                    <a:close/>
                  </a:path>
                </a:pathLst>
              </a:custGeom>
              <a:gradFill flip="none" rotWithShape="1">
                <a:gsLst>
                  <a:gs pos="48000">
                    <a:schemeClr val="accent1">
                      <a:lumMod val="60000"/>
                      <a:lumOff val="40000"/>
                    </a:schemeClr>
                  </a:gs>
                  <a:gs pos="100000">
                    <a:schemeClr val="accent1"/>
                  </a:gs>
                </a:gsLst>
                <a:lin ang="102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endParaRPr>
              </a:p>
            </p:txBody>
          </p:sp>
        </p:grpSp>
        <p:grpSp>
          <p:nvGrpSpPr>
            <p:cNvPr id="37" name="组合 208"/>
            <p:cNvGrpSpPr/>
            <p:nvPr/>
          </p:nvGrpSpPr>
          <p:grpSpPr>
            <a:xfrm>
              <a:off x="4731074" y="4973788"/>
              <a:ext cx="1185392" cy="1769046"/>
              <a:chOff x="3347864" y="2691235"/>
              <a:chExt cx="1185392" cy="1769046"/>
            </a:xfrm>
          </p:grpSpPr>
          <p:sp>
            <p:nvSpPr>
              <p:cNvPr id="38" name="Freeform 67"/>
              <p:cNvSpPr/>
              <p:nvPr/>
            </p:nvSpPr>
            <p:spPr bwMode="auto">
              <a:xfrm>
                <a:off x="3732038" y="3029373"/>
                <a:ext cx="552450" cy="166687"/>
              </a:xfrm>
              <a:custGeom>
                <a:avLst/>
                <a:gdLst>
                  <a:gd name="T0" fmla="*/ 22 w 224"/>
                  <a:gd name="T1" fmla="*/ 0 h 67"/>
                  <a:gd name="T2" fmla="*/ 0 w 224"/>
                  <a:gd name="T3" fmla="*/ 3 h 67"/>
                  <a:gd name="T4" fmla="*/ 85 w 224"/>
                  <a:gd name="T5" fmla="*/ 49 h 67"/>
                  <a:gd name="T6" fmla="*/ 107 w 224"/>
                  <a:gd name="T7" fmla="*/ 46 h 67"/>
                  <a:gd name="T8" fmla="*/ 224 w 224"/>
                  <a:gd name="T9" fmla="*/ 67 h 67"/>
                </a:gdLst>
                <a:ahLst/>
                <a:cxnLst>
                  <a:cxn ang="0">
                    <a:pos x="T0" y="T1"/>
                  </a:cxn>
                  <a:cxn ang="0">
                    <a:pos x="T2" y="T3"/>
                  </a:cxn>
                  <a:cxn ang="0">
                    <a:pos x="T4" y="T5"/>
                  </a:cxn>
                  <a:cxn ang="0">
                    <a:pos x="T6" y="T7"/>
                  </a:cxn>
                  <a:cxn ang="0">
                    <a:pos x="T8" y="T9"/>
                  </a:cxn>
                </a:cxnLst>
                <a:rect l="0" t="0" r="r" b="b"/>
                <a:pathLst>
                  <a:path w="224" h="67">
                    <a:moveTo>
                      <a:pt x="22" y="0"/>
                    </a:moveTo>
                    <a:cubicBezTo>
                      <a:pt x="0" y="3"/>
                      <a:pt x="0" y="3"/>
                      <a:pt x="0" y="3"/>
                    </a:cubicBezTo>
                    <a:cubicBezTo>
                      <a:pt x="85" y="49"/>
                      <a:pt x="85" y="49"/>
                      <a:pt x="85" y="49"/>
                    </a:cubicBezTo>
                    <a:cubicBezTo>
                      <a:pt x="107" y="46"/>
                      <a:pt x="107" y="46"/>
                      <a:pt x="107" y="46"/>
                    </a:cubicBezTo>
                    <a:cubicBezTo>
                      <a:pt x="150" y="40"/>
                      <a:pt x="190" y="48"/>
                      <a:pt x="224" y="67"/>
                    </a:cubicBezTo>
                  </a:path>
                </a:pathLst>
              </a:custGeom>
              <a:gradFill flip="none" rotWithShape="1">
                <a:gsLst>
                  <a:gs pos="37000">
                    <a:srgbClr val="FECE02"/>
                  </a:gs>
                  <a:gs pos="98000">
                    <a:srgbClr val="C73E01"/>
                  </a:gs>
                </a:gsLst>
                <a:lin ang="19800000" scaled="0"/>
                <a:tileRect/>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sp>
            <p:nvSpPr>
              <p:cNvPr id="39" name="Freeform 42"/>
              <p:cNvSpPr/>
              <p:nvPr/>
            </p:nvSpPr>
            <p:spPr bwMode="auto">
              <a:xfrm>
                <a:off x="3947947" y="3309811"/>
                <a:ext cx="404813" cy="1130972"/>
              </a:xfrm>
              <a:custGeom>
                <a:avLst/>
                <a:gdLst>
                  <a:gd name="T0" fmla="*/ 142 w 164"/>
                  <a:gd name="T1" fmla="*/ 419 h 459"/>
                  <a:gd name="T2" fmla="*/ 143 w 164"/>
                  <a:gd name="T3" fmla="*/ 153 h 459"/>
                  <a:gd name="T4" fmla="*/ 84 w 164"/>
                  <a:gd name="T5" fmla="*/ 46 h 459"/>
                  <a:gd name="T6" fmla="*/ 0 w 164"/>
                  <a:gd name="T7" fmla="*/ 0 h 459"/>
                  <a:gd name="T8" fmla="*/ 58 w 164"/>
                  <a:gd name="T9" fmla="*/ 107 h 459"/>
                  <a:gd name="T10" fmla="*/ 58 w 164"/>
                  <a:gd name="T11" fmla="*/ 373 h 459"/>
                  <a:gd name="T12" fmla="*/ 80 w 164"/>
                  <a:gd name="T13" fmla="*/ 413 h 459"/>
                  <a:gd name="T14" fmla="*/ 122 w 164"/>
                  <a:gd name="T15" fmla="*/ 436 h 459"/>
                  <a:gd name="T16" fmla="*/ 164 w 164"/>
                  <a:gd name="T17" fmla="*/ 459 h 459"/>
                  <a:gd name="T18" fmla="*/ 142 w 164"/>
                  <a:gd name="T19" fmla="*/ 419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459">
                    <a:moveTo>
                      <a:pt x="142" y="419"/>
                    </a:moveTo>
                    <a:cubicBezTo>
                      <a:pt x="143" y="153"/>
                      <a:pt x="143" y="153"/>
                      <a:pt x="143" y="153"/>
                    </a:cubicBezTo>
                    <a:cubicBezTo>
                      <a:pt x="143" y="104"/>
                      <a:pt x="120" y="65"/>
                      <a:pt x="84" y="46"/>
                    </a:cubicBezTo>
                    <a:cubicBezTo>
                      <a:pt x="56" y="31"/>
                      <a:pt x="28" y="15"/>
                      <a:pt x="0" y="0"/>
                    </a:cubicBezTo>
                    <a:cubicBezTo>
                      <a:pt x="35" y="19"/>
                      <a:pt x="58" y="58"/>
                      <a:pt x="58" y="107"/>
                    </a:cubicBezTo>
                    <a:cubicBezTo>
                      <a:pt x="58" y="373"/>
                      <a:pt x="58" y="373"/>
                      <a:pt x="58" y="373"/>
                    </a:cubicBezTo>
                    <a:cubicBezTo>
                      <a:pt x="58" y="391"/>
                      <a:pt x="66" y="406"/>
                      <a:pt x="80" y="413"/>
                    </a:cubicBezTo>
                    <a:cubicBezTo>
                      <a:pt x="94" y="421"/>
                      <a:pt x="108" y="428"/>
                      <a:pt x="122" y="436"/>
                    </a:cubicBezTo>
                    <a:cubicBezTo>
                      <a:pt x="136" y="444"/>
                      <a:pt x="150" y="452"/>
                      <a:pt x="164" y="459"/>
                    </a:cubicBezTo>
                    <a:cubicBezTo>
                      <a:pt x="151" y="452"/>
                      <a:pt x="142" y="437"/>
                      <a:pt x="142" y="419"/>
                    </a:cubicBezTo>
                    <a:close/>
                  </a:path>
                </a:pathLst>
              </a:custGeom>
              <a:gradFill flip="none" rotWithShape="1">
                <a:gsLst>
                  <a:gs pos="8000">
                    <a:schemeClr val="accent4">
                      <a:lumMod val="60000"/>
                      <a:lumOff val="40000"/>
                    </a:schemeClr>
                  </a:gs>
                  <a:gs pos="83000">
                    <a:schemeClr val="accent4"/>
                  </a:gs>
                </a:gsLst>
                <a:lin ang="21000000" scaled="0"/>
                <a:tileRect/>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sp>
            <p:nvSpPr>
              <p:cNvPr id="40" name="Freeform 38"/>
              <p:cNvSpPr/>
              <p:nvPr/>
            </p:nvSpPr>
            <p:spPr bwMode="auto">
              <a:xfrm>
                <a:off x="3548351" y="2795123"/>
                <a:ext cx="984905" cy="1665158"/>
              </a:xfrm>
              <a:custGeom>
                <a:avLst/>
                <a:gdLst>
                  <a:gd name="T0" fmla="*/ 178 w 399"/>
                  <a:gd name="T1" fmla="*/ 2 h 676"/>
                  <a:gd name="T2" fmla="*/ 210 w 399"/>
                  <a:gd name="T3" fmla="*/ 12 h 676"/>
                  <a:gd name="T4" fmla="*/ 210 w 399"/>
                  <a:gd name="T5" fmla="*/ 79 h 676"/>
                  <a:gd name="T6" fmla="*/ 157 w 399"/>
                  <a:gd name="T7" fmla="*/ 144 h 676"/>
                  <a:gd name="T8" fmla="*/ 178 w 399"/>
                  <a:gd name="T9" fmla="*/ 141 h 676"/>
                  <a:gd name="T10" fmla="*/ 399 w 399"/>
                  <a:gd name="T11" fmla="*/ 348 h 676"/>
                  <a:gd name="T12" fmla="*/ 398 w 399"/>
                  <a:gd name="T13" fmla="*/ 615 h 676"/>
                  <a:gd name="T14" fmla="*/ 351 w 399"/>
                  <a:gd name="T15" fmla="*/ 673 h 676"/>
                  <a:gd name="T16" fmla="*/ 303 w 399"/>
                  <a:gd name="T17" fmla="*/ 628 h 676"/>
                  <a:gd name="T18" fmla="*/ 304 w 399"/>
                  <a:gd name="T19" fmla="*/ 362 h 676"/>
                  <a:gd name="T20" fmla="*/ 178 w 399"/>
                  <a:gd name="T21" fmla="*/ 243 h 676"/>
                  <a:gd name="T22" fmla="*/ 158 w 399"/>
                  <a:gd name="T23" fmla="*/ 246 h 676"/>
                  <a:gd name="T24" fmla="*/ 209 w 399"/>
                  <a:gd name="T25" fmla="*/ 294 h 676"/>
                  <a:gd name="T26" fmla="*/ 209 w 399"/>
                  <a:gd name="T27" fmla="*/ 362 h 676"/>
                  <a:gd name="T28" fmla="*/ 178 w 399"/>
                  <a:gd name="T29" fmla="*/ 381 h 676"/>
                  <a:gd name="T30" fmla="*/ 146 w 399"/>
                  <a:gd name="T31" fmla="*/ 371 h 676"/>
                  <a:gd name="T32" fmla="*/ 16 w 399"/>
                  <a:gd name="T33" fmla="*/ 248 h 676"/>
                  <a:gd name="T34" fmla="*/ 8 w 399"/>
                  <a:gd name="T35" fmla="*/ 238 h 676"/>
                  <a:gd name="T36" fmla="*/ 10 w 399"/>
                  <a:gd name="T37" fmla="*/ 189 h 676"/>
                  <a:gd name="T38" fmla="*/ 11 w 399"/>
                  <a:gd name="T39" fmla="*/ 187 h 676"/>
                  <a:gd name="T40" fmla="*/ 16 w 399"/>
                  <a:gd name="T41" fmla="*/ 180 h 676"/>
                  <a:gd name="T42" fmla="*/ 147 w 399"/>
                  <a:gd name="T43" fmla="*/ 21 h 676"/>
                  <a:gd name="T44" fmla="*/ 178 w 399"/>
                  <a:gd name="T45" fmla="*/ 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9" h="676">
                    <a:moveTo>
                      <a:pt x="178" y="2"/>
                    </a:moveTo>
                    <a:cubicBezTo>
                      <a:pt x="190" y="0"/>
                      <a:pt x="201" y="4"/>
                      <a:pt x="210" y="12"/>
                    </a:cubicBezTo>
                    <a:cubicBezTo>
                      <a:pt x="227" y="28"/>
                      <a:pt x="227" y="58"/>
                      <a:pt x="210" y="79"/>
                    </a:cubicBezTo>
                    <a:cubicBezTo>
                      <a:pt x="157" y="144"/>
                      <a:pt x="157" y="144"/>
                      <a:pt x="157" y="144"/>
                    </a:cubicBezTo>
                    <a:cubicBezTo>
                      <a:pt x="178" y="141"/>
                      <a:pt x="178" y="141"/>
                      <a:pt x="178" y="141"/>
                    </a:cubicBezTo>
                    <a:cubicBezTo>
                      <a:pt x="300" y="124"/>
                      <a:pt x="399" y="217"/>
                      <a:pt x="399" y="348"/>
                    </a:cubicBezTo>
                    <a:cubicBezTo>
                      <a:pt x="398" y="615"/>
                      <a:pt x="398" y="615"/>
                      <a:pt x="398" y="615"/>
                    </a:cubicBezTo>
                    <a:cubicBezTo>
                      <a:pt x="398" y="643"/>
                      <a:pt x="377" y="669"/>
                      <a:pt x="351" y="673"/>
                    </a:cubicBezTo>
                    <a:cubicBezTo>
                      <a:pt x="325" y="676"/>
                      <a:pt x="303" y="656"/>
                      <a:pt x="303" y="628"/>
                    </a:cubicBezTo>
                    <a:cubicBezTo>
                      <a:pt x="304" y="362"/>
                      <a:pt x="304" y="362"/>
                      <a:pt x="304" y="362"/>
                    </a:cubicBezTo>
                    <a:cubicBezTo>
                      <a:pt x="304" y="287"/>
                      <a:pt x="248" y="234"/>
                      <a:pt x="178" y="243"/>
                    </a:cubicBezTo>
                    <a:cubicBezTo>
                      <a:pt x="158" y="246"/>
                      <a:pt x="158" y="246"/>
                      <a:pt x="158" y="246"/>
                    </a:cubicBezTo>
                    <a:cubicBezTo>
                      <a:pt x="209" y="294"/>
                      <a:pt x="209" y="294"/>
                      <a:pt x="209" y="294"/>
                    </a:cubicBezTo>
                    <a:cubicBezTo>
                      <a:pt x="227" y="311"/>
                      <a:pt x="226" y="341"/>
                      <a:pt x="209" y="362"/>
                    </a:cubicBezTo>
                    <a:cubicBezTo>
                      <a:pt x="200" y="373"/>
                      <a:pt x="189" y="379"/>
                      <a:pt x="178" y="381"/>
                    </a:cubicBezTo>
                    <a:cubicBezTo>
                      <a:pt x="166" y="382"/>
                      <a:pt x="155" y="379"/>
                      <a:pt x="146" y="371"/>
                    </a:cubicBezTo>
                    <a:cubicBezTo>
                      <a:pt x="16" y="248"/>
                      <a:pt x="16" y="248"/>
                      <a:pt x="16" y="248"/>
                    </a:cubicBezTo>
                    <a:cubicBezTo>
                      <a:pt x="12" y="245"/>
                      <a:pt x="10" y="241"/>
                      <a:pt x="8" y="238"/>
                    </a:cubicBezTo>
                    <a:cubicBezTo>
                      <a:pt x="0" y="223"/>
                      <a:pt x="1" y="204"/>
                      <a:pt x="10" y="189"/>
                    </a:cubicBezTo>
                    <a:cubicBezTo>
                      <a:pt x="10" y="188"/>
                      <a:pt x="11" y="187"/>
                      <a:pt x="11" y="187"/>
                    </a:cubicBezTo>
                    <a:cubicBezTo>
                      <a:pt x="13" y="184"/>
                      <a:pt x="14" y="182"/>
                      <a:pt x="16" y="180"/>
                    </a:cubicBezTo>
                    <a:cubicBezTo>
                      <a:pt x="147" y="21"/>
                      <a:pt x="147" y="21"/>
                      <a:pt x="147" y="21"/>
                    </a:cubicBezTo>
                    <a:cubicBezTo>
                      <a:pt x="156" y="10"/>
                      <a:pt x="167" y="4"/>
                      <a:pt x="178" y="2"/>
                    </a:cubicBezTo>
                    <a:close/>
                  </a:path>
                </a:pathLst>
              </a:custGeom>
              <a:gradFill flip="none" rotWithShape="1">
                <a:gsLst>
                  <a:gs pos="18000">
                    <a:schemeClr val="accent4">
                      <a:lumMod val="60000"/>
                      <a:lumOff val="40000"/>
                    </a:schemeClr>
                  </a:gs>
                  <a:gs pos="73000">
                    <a:schemeClr val="accent4"/>
                  </a:gs>
                </a:gsLst>
                <a:lin ang="10800000" scaled="0"/>
                <a:tileRect/>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sp>
            <p:nvSpPr>
              <p:cNvPr id="41" name="Freeform 63"/>
              <p:cNvSpPr/>
              <p:nvPr/>
            </p:nvSpPr>
            <p:spPr bwMode="auto">
              <a:xfrm>
                <a:off x="3347864" y="2691235"/>
                <a:ext cx="706438" cy="1038225"/>
              </a:xfrm>
              <a:custGeom>
                <a:avLst/>
                <a:gdLst>
                  <a:gd name="T0" fmla="*/ 202 w 287"/>
                  <a:gd name="T1" fmla="*/ 5 h 421"/>
                  <a:gd name="T2" fmla="*/ 179 w 287"/>
                  <a:gd name="T3" fmla="*/ 1 h 421"/>
                  <a:gd name="T4" fmla="*/ 147 w 287"/>
                  <a:gd name="T5" fmla="*/ 19 h 421"/>
                  <a:gd name="T6" fmla="*/ 16 w 287"/>
                  <a:gd name="T7" fmla="*/ 179 h 421"/>
                  <a:gd name="T8" fmla="*/ 11 w 287"/>
                  <a:gd name="T9" fmla="*/ 185 h 421"/>
                  <a:gd name="T10" fmla="*/ 10 w 287"/>
                  <a:gd name="T11" fmla="*/ 187 h 421"/>
                  <a:gd name="T12" fmla="*/ 8 w 287"/>
                  <a:gd name="T13" fmla="*/ 236 h 421"/>
                  <a:gd name="T14" fmla="*/ 16 w 287"/>
                  <a:gd name="T15" fmla="*/ 247 h 421"/>
                  <a:gd name="T16" fmla="*/ 146 w 287"/>
                  <a:gd name="T17" fmla="*/ 370 h 421"/>
                  <a:gd name="T18" fmla="*/ 154 w 287"/>
                  <a:gd name="T19" fmla="*/ 375 h 421"/>
                  <a:gd name="T20" fmla="*/ 235 w 287"/>
                  <a:gd name="T21" fmla="*/ 419 h 421"/>
                  <a:gd name="T22" fmla="*/ 239 w 287"/>
                  <a:gd name="T23" fmla="*/ 421 h 421"/>
                  <a:gd name="T24" fmla="*/ 231 w 287"/>
                  <a:gd name="T25" fmla="*/ 416 h 421"/>
                  <a:gd name="T26" fmla="*/ 101 w 287"/>
                  <a:gd name="T27" fmla="*/ 293 h 421"/>
                  <a:gd name="T28" fmla="*/ 93 w 287"/>
                  <a:gd name="T29" fmla="*/ 283 h 421"/>
                  <a:gd name="T30" fmla="*/ 95 w 287"/>
                  <a:gd name="T31" fmla="*/ 234 h 421"/>
                  <a:gd name="T32" fmla="*/ 96 w 287"/>
                  <a:gd name="T33" fmla="*/ 232 h 421"/>
                  <a:gd name="T34" fmla="*/ 101 w 287"/>
                  <a:gd name="T35" fmla="*/ 225 h 421"/>
                  <a:gd name="T36" fmla="*/ 232 w 287"/>
                  <a:gd name="T37" fmla="*/ 66 h 421"/>
                  <a:gd name="T38" fmla="*/ 263 w 287"/>
                  <a:gd name="T39" fmla="*/ 47 h 421"/>
                  <a:gd name="T40" fmla="*/ 287 w 287"/>
                  <a:gd name="T41" fmla="*/ 51 h 421"/>
                  <a:gd name="T42" fmla="*/ 202 w 287"/>
                  <a:gd name="T43" fmla="*/ 5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421">
                    <a:moveTo>
                      <a:pt x="202" y="5"/>
                    </a:moveTo>
                    <a:cubicBezTo>
                      <a:pt x="195" y="1"/>
                      <a:pt x="187" y="0"/>
                      <a:pt x="179" y="1"/>
                    </a:cubicBezTo>
                    <a:cubicBezTo>
                      <a:pt x="167" y="3"/>
                      <a:pt x="156" y="9"/>
                      <a:pt x="147" y="19"/>
                    </a:cubicBezTo>
                    <a:cubicBezTo>
                      <a:pt x="16" y="179"/>
                      <a:pt x="16" y="179"/>
                      <a:pt x="16" y="179"/>
                    </a:cubicBezTo>
                    <a:cubicBezTo>
                      <a:pt x="14" y="181"/>
                      <a:pt x="13" y="183"/>
                      <a:pt x="11" y="185"/>
                    </a:cubicBezTo>
                    <a:cubicBezTo>
                      <a:pt x="11" y="186"/>
                      <a:pt x="11" y="187"/>
                      <a:pt x="10" y="187"/>
                    </a:cubicBezTo>
                    <a:cubicBezTo>
                      <a:pt x="1" y="203"/>
                      <a:pt x="0" y="222"/>
                      <a:pt x="8" y="236"/>
                    </a:cubicBezTo>
                    <a:cubicBezTo>
                      <a:pt x="10" y="240"/>
                      <a:pt x="13" y="244"/>
                      <a:pt x="16" y="247"/>
                    </a:cubicBezTo>
                    <a:cubicBezTo>
                      <a:pt x="146" y="370"/>
                      <a:pt x="146" y="370"/>
                      <a:pt x="146" y="370"/>
                    </a:cubicBezTo>
                    <a:cubicBezTo>
                      <a:pt x="149" y="372"/>
                      <a:pt x="151" y="374"/>
                      <a:pt x="154" y="375"/>
                    </a:cubicBezTo>
                    <a:cubicBezTo>
                      <a:pt x="181" y="390"/>
                      <a:pt x="208" y="405"/>
                      <a:pt x="235" y="419"/>
                    </a:cubicBezTo>
                    <a:cubicBezTo>
                      <a:pt x="236" y="420"/>
                      <a:pt x="238" y="421"/>
                      <a:pt x="239" y="421"/>
                    </a:cubicBezTo>
                    <a:cubicBezTo>
                      <a:pt x="236" y="420"/>
                      <a:pt x="234" y="418"/>
                      <a:pt x="231" y="416"/>
                    </a:cubicBezTo>
                    <a:cubicBezTo>
                      <a:pt x="101" y="293"/>
                      <a:pt x="101" y="293"/>
                      <a:pt x="101" y="293"/>
                    </a:cubicBezTo>
                    <a:cubicBezTo>
                      <a:pt x="97" y="290"/>
                      <a:pt x="95" y="286"/>
                      <a:pt x="93" y="283"/>
                    </a:cubicBezTo>
                    <a:cubicBezTo>
                      <a:pt x="85" y="268"/>
                      <a:pt x="86" y="249"/>
                      <a:pt x="95" y="234"/>
                    </a:cubicBezTo>
                    <a:cubicBezTo>
                      <a:pt x="95" y="233"/>
                      <a:pt x="96" y="232"/>
                      <a:pt x="96" y="232"/>
                    </a:cubicBezTo>
                    <a:cubicBezTo>
                      <a:pt x="98" y="229"/>
                      <a:pt x="99" y="227"/>
                      <a:pt x="101" y="225"/>
                    </a:cubicBezTo>
                    <a:cubicBezTo>
                      <a:pt x="232" y="66"/>
                      <a:pt x="232" y="66"/>
                      <a:pt x="232" y="66"/>
                    </a:cubicBezTo>
                    <a:cubicBezTo>
                      <a:pt x="241" y="55"/>
                      <a:pt x="252" y="49"/>
                      <a:pt x="263" y="47"/>
                    </a:cubicBezTo>
                    <a:cubicBezTo>
                      <a:pt x="272" y="46"/>
                      <a:pt x="280" y="47"/>
                      <a:pt x="287" y="51"/>
                    </a:cubicBezTo>
                    <a:lnTo>
                      <a:pt x="202" y="5"/>
                    </a:lnTo>
                    <a:close/>
                  </a:path>
                </a:pathLst>
              </a:custGeom>
              <a:gradFill flip="none" rotWithShape="1">
                <a:gsLst>
                  <a:gs pos="40000">
                    <a:schemeClr val="accent4">
                      <a:lumMod val="60000"/>
                      <a:lumOff val="40000"/>
                    </a:schemeClr>
                  </a:gs>
                  <a:gs pos="94000">
                    <a:schemeClr val="accent4"/>
                  </a:gs>
                </a:gsLst>
                <a:path path="shape">
                  <a:fillToRect l="50000" t="50000" r="50000" b="50000"/>
                </a:path>
                <a:tileRect/>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grpSp>
      </p:grpSp>
      <p:sp>
        <p:nvSpPr>
          <p:cNvPr id="43" name="TextBox 42"/>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44" name="Straight Connector 43"/>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30600" y="2810798"/>
            <a:ext cx="3856715" cy="1730946"/>
            <a:chOff x="8130600" y="2810798"/>
            <a:chExt cx="3856715" cy="1730946"/>
          </a:xfrm>
        </p:grpSpPr>
        <p:sp>
          <p:nvSpPr>
            <p:cNvPr id="47" name="TextBox 46"/>
            <p:cNvSpPr txBox="1"/>
            <p:nvPr/>
          </p:nvSpPr>
          <p:spPr>
            <a:xfrm>
              <a:off x="8130600" y="2810798"/>
              <a:ext cx="1603772" cy="400110"/>
            </a:xfrm>
            <a:prstGeom prst="rect">
              <a:avLst/>
            </a:prstGeom>
            <a:noFill/>
          </p:spPr>
          <p:txBody>
            <a:bodyPr wrap="none" rtlCol="0">
              <a:spAutoFit/>
            </a:bodyPr>
            <a:lstStyle/>
            <a:p>
              <a:r>
                <a:rPr lang="en-US" sz="2000" b="1" smtClean="0">
                  <a:solidFill>
                    <a:schemeClr val="accent2"/>
                  </a:solidFill>
                </a:rPr>
                <a:t>Web Analysis</a:t>
              </a:r>
              <a:endParaRPr lang="en-GB" sz="2000" b="1">
                <a:solidFill>
                  <a:schemeClr val="accent2"/>
                </a:solidFill>
              </a:endParaRPr>
            </a:p>
          </p:txBody>
        </p:sp>
        <p:sp>
          <p:nvSpPr>
            <p:cNvPr id="48" name="Rectangle 47"/>
            <p:cNvSpPr/>
            <p:nvPr/>
          </p:nvSpPr>
          <p:spPr>
            <a:xfrm>
              <a:off x="8130600" y="3156749"/>
              <a:ext cx="3856715" cy="1384995"/>
            </a:xfrm>
            <a:prstGeom prst="rect">
              <a:avLst/>
            </a:prstGeom>
          </p:spPr>
          <p:txBody>
            <a:bodyPr wrap="square">
              <a:spAutoFit/>
            </a:bodyPr>
            <a:lstStyle/>
            <a:p>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grpSp>
      <p:grpSp>
        <p:nvGrpSpPr>
          <p:cNvPr id="5" name="Group 4"/>
          <p:cNvGrpSpPr/>
          <p:nvPr/>
        </p:nvGrpSpPr>
        <p:grpSpPr>
          <a:xfrm>
            <a:off x="187479" y="3887744"/>
            <a:ext cx="3856715" cy="1730946"/>
            <a:chOff x="187479" y="3887744"/>
            <a:chExt cx="3856715" cy="1730946"/>
          </a:xfrm>
        </p:grpSpPr>
        <p:sp>
          <p:nvSpPr>
            <p:cNvPr id="49" name="TextBox 48"/>
            <p:cNvSpPr txBox="1"/>
            <p:nvPr/>
          </p:nvSpPr>
          <p:spPr>
            <a:xfrm>
              <a:off x="2462049" y="3887744"/>
              <a:ext cx="1580882" cy="400110"/>
            </a:xfrm>
            <a:prstGeom prst="rect">
              <a:avLst/>
            </a:prstGeom>
            <a:noFill/>
          </p:spPr>
          <p:txBody>
            <a:bodyPr wrap="none" rtlCol="0">
              <a:spAutoFit/>
            </a:bodyPr>
            <a:lstStyle/>
            <a:p>
              <a:pPr algn="r"/>
              <a:r>
                <a:rPr lang="en-US" sz="2000" b="1" smtClean="0">
                  <a:solidFill>
                    <a:schemeClr val="accent4"/>
                  </a:solidFill>
                </a:rPr>
                <a:t>HTML Design</a:t>
              </a:r>
              <a:endParaRPr lang="en-GB" sz="2000" b="1">
                <a:solidFill>
                  <a:schemeClr val="accent4"/>
                </a:solidFill>
              </a:endParaRPr>
            </a:p>
          </p:txBody>
        </p:sp>
        <p:sp>
          <p:nvSpPr>
            <p:cNvPr id="50" name="Rectangle 49"/>
            <p:cNvSpPr/>
            <p:nvPr/>
          </p:nvSpPr>
          <p:spPr>
            <a:xfrm>
              <a:off x="187479" y="4233695"/>
              <a:ext cx="3856715" cy="1384995"/>
            </a:xfrm>
            <a:prstGeom prst="rect">
              <a:avLst/>
            </a:prstGeom>
          </p:spPr>
          <p:txBody>
            <a:bodyPr wrap="square">
              <a:spAutoFit/>
            </a:bodyPr>
            <a:lstStyle/>
            <a:p>
              <a:pPr algn="r"/>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grpSp>
      <p:grpSp>
        <p:nvGrpSpPr>
          <p:cNvPr id="54" name="Group 53"/>
          <p:cNvGrpSpPr/>
          <p:nvPr/>
        </p:nvGrpSpPr>
        <p:grpSpPr>
          <a:xfrm>
            <a:off x="1354576" y="1608170"/>
            <a:ext cx="3856715" cy="1300058"/>
            <a:chOff x="1251208" y="1633722"/>
            <a:chExt cx="3856715" cy="1300058"/>
          </a:xfrm>
        </p:grpSpPr>
        <p:sp>
          <p:nvSpPr>
            <p:cNvPr id="52" name="TextBox 51"/>
            <p:cNvSpPr txBox="1"/>
            <p:nvPr/>
          </p:nvSpPr>
          <p:spPr>
            <a:xfrm>
              <a:off x="3877413" y="1633722"/>
              <a:ext cx="1229247" cy="400110"/>
            </a:xfrm>
            <a:prstGeom prst="rect">
              <a:avLst/>
            </a:prstGeom>
            <a:noFill/>
          </p:spPr>
          <p:txBody>
            <a:bodyPr wrap="none" rtlCol="0">
              <a:spAutoFit/>
            </a:bodyPr>
            <a:lstStyle/>
            <a:p>
              <a:pPr algn="r"/>
              <a:r>
                <a:rPr lang="en-US" sz="2000" b="1" smtClean="0">
                  <a:solidFill>
                    <a:schemeClr val="accent1"/>
                  </a:solidFill>
                </a:rPr>
                <a:t>Illustrator</a:t>
              </a:r>
              <a:endParaRPr lang="en-GB" sz="2000" b="1">
                <a:solidFill>
                  <a:schemeClr val="accent1"/>
                </a:solidFill>
              </a:endParaRPr>
            </a:p>
          </p:txBody>
        </p:sp>
        <p:sp>
          <p:nvSpPr>
            <p:cNvPr id="53" name="Rectangle 52"/>
            <p:cNvSpPr/>
            <p:nvPr/>
          </p:nvSpPr>
          <p:spPr>
            <a:xfrm>
              <a:off x="1251208" y="1979673"/>
              <a:ext cx="3856715" cy="954107"/>
            </a:xfrm>
            <a:prstGeom prst="rect">
              <a:avLst/>
            </a:prstGeom>
          </p:spPr>
          <p:txBody>
            <a:bodyPr wrap="square">
              <a:spAutoFit/>
            </a:bodyPr>
            <a:lstStyle/>
            <a:p>
              <a:pPr algn="r"/>
              <a:r>
                <a:rPr lang="en-GB" sz="1400"/>
                <a:t>Lorem ipsum dolor sit amet, consectetuer adipiscing elit, sed diam nonummy nibh euismod tincidunt ut laoreet dolore magna aliquam erat volutpat. Ut wisi enim </a:t>
              </a:r>
              <a:r>
                <a:rPr lang="en-GB" sz="1400" smtClean="0"/>
                <a:t>ad</a:t>
              </a:r>
              <a:endParaRPr lang="en-GB" sz="1400"/>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Smart Art</a:t>
            </a:r>
            <a:endParaRPr lang="en-GB"/>
          </a:p>
        </p:txBody>
      </p:sp>
      <p:sp>
        <p:nvSpPr>
          <p:cNvPr id="15" name="TextBox 14"/>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16" name="Straight Connector 15"/>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16262" y="1281945"/>
            <a:ext cx="5113627" cy="5097453"/>
            <a:chOff x="628869" y="1055642"/>
            <a:chExt cx="5113627" cy="5097453"/>
          </a:xfrm>
        </p:grpSpPr>
        <p:grpSp>
          <p:nvGrpSpPr>
            <p:cNvPr id="5" name="Group 4"/>
            <p:cNvGrpSpPr/>
            <p:nvPr/>
          </p:nvGrpSpPr>
          <p:grpSpPr>
            <a:xfrm>
              <a:off x="628869" y="1231504"/>
              <a:ext cx="4921591" cy="4921591"/>
              <a:chOff x="3389124" y="722124"/>
              <a:chExt cx="5413750" cy="5413750"/>
            </a:xfrm>
          </p:grpSpPr>
          <p:sp>
            <p:nvSpPr>
              <p:cNvPr id="6" name="Block Arc 5"/>
              <p:cNvSpPr/>
              <p:nvPr/>
            </p:nvSpPr>
            <p:spPr>
              <a:xfrm>
                <a:off x="4012380" y="1345380"/>
                <a:ext cx="4167238" cy="4167238"/>
              </a:xfrm>
              <a:prstGeom prst="blockArc">
                <a:avLst>
                  <a:gd name="adj1" fmla="val 10800000"/>
                  <a:gd name="adj2" fmla="val 16200000"/>
                  <a:gd name="adj3" fmla="val 4642"/>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Block Arc 6"/>
              <p:cNvSpPr/>
              <p:nvPr/>
            </p:nvSpPr>
            <p:spPr>
              <a:xfrm>
                <a:off x="4012380" y="1345380"/>
                <a:ext cx="4167238" cy="4167238"/>
              </a:xfrm>
              <a:prstGeom prst="blockArc">
                <a:avLst>
                  <a:gd name="adj1" fmla="val 5400000"/>
                  <a:gd name="adj2" fmla="val 10800000"/>
                  <a:gd name="adj3" fmla="val 4642"/>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Block Arc 7"/>
              <p:cNvSpPr/>
              <p:nvPr/>
            </p:nvSpPr>
            <p:spPr>
              <a:xfrm>
                <a:off x="4012380" y="1345380"/>
                <a:ext cx="4167238" cy="4167238"/>
              </a:xfrm>
              <a:prstGeom prst="blockArc">
                <a:avLst>
                  <a:gd name="adj1" fmla="val 0"/>
                  <a:gd name="adj2" fmla="val 5400000"/>
                  <a:gd name="adj3" fmla="val 4642"/>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Block Arc 8"/>
              <p:cNvSpPr/>
              <p:nvPr/>
            </p:nvSpPr>
            <p:spPr>
              <a:xfrm>
                <a:off x="4012380" y="1345380"/>
                <a:ext cx="4167238" cy="4167238"/>
              </a:xfrm>
              <a:prstGeom prst="blockArc">
                <a:avLst>
                  <a:gd name="adj1" fmla="val 16200000"/>
                  <a:gd name="adj2" fmla="val 0"/>
                  <a:gd name="adj3" fmla="val 4642"/>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Freeform 9"/>
              <p:cNvSpPr/>
              <p:nvPr/>
            </p:nvSpPr>
            <p:spPr>
              <a:xfrm>
                <a:off x="5136554" y="2469554"/>
                <a:ext cx="1918890" cy="1918890"/>
              </a:xfrm>
              <a:custGeom>
                <a:avLst/>
                <a:gdLst>
                  <a:gd name="connsiteX0" fmla="*/ 0 w 1918890"/>
                  <a:gd name="connsiteY0" fmla="*/ 959445 h 1918890"/>
                  <a:gd name="connsiteX1" fmla="*/ 959445 w 1918890"/>
                  <a:gd name="connsiteY1" fmla="*/ 0 h 1918890"/>
                  <a:gd name="connsiteX2" fmla="*/ 1918890 w 1918890"/>
                  <a:gd name="connsiteY2" fmla="*/ 959445 h 1918890"/>
                  <a:gd name="connsiteX3" fmla="*/ 959445 w 1918890"/>
                  <a:gd name="connsiteY3" fmla="*/ 1918890 h 1918890"/>
                  <a:gd name="connsiteX4" fmla="*/ 0 w 1918890"/>
                  <a:gd name="connsiteY4" fmla="*/ 959445 h 1918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890" h="1918890">
                    <a:moveTo>
                      <a:pt x="0" y="959445"/>
                    </a:moveTo>
                    <a:cubicBezTo>
                      <a:pt x="0" y="429558"/>
                      <a:pt x="429558" y="0"/>
                      <a:pt x="959445" y="0"/>
                    </a:cubicBezTo>
                    <a:cubicBezTo>
                      <a:pt x="1489332" y="0"/>
                      <a:pt x="1918890" y="429558"/>
                      <a:pt x="1918890" y="959445"/>
                    </a:cubicBezTo>
                    <a:cubicBezTo>
                      <a:pt x="1918890" y="1489332"/>
                      <a:pt x="1489332" y="1918890"/>
                      <a:pt x="959445" y="1918890"/>
                    </a:cubicBezTo>
                    <a:cubicBezTo>
                      <a:pt x="429558" y="1918890"/>
                      <a:pt x="0" y="1489332"/>
                      <a:pt x="0" y="959445"/>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5625" tIns="335625" rIns="335625" bIns="335625" numCol="1" spcCol="1270" anchor="ctr" anchorCtr="0">
                <a:noAutofit/>
              </a:bodyPr>
              <a:lstStyle/>
              <a:p>
                <a:pPr lvl="0" algn="ctr" defTabSz="1911350">
                  <a:lnSpc>
                    <a:spcPct val="90000"/>
                  </a:lnSpc>
                  <a:spcBef>
                    <a:spcPct val="0"/>
                  </a:spcBef>
                  <a:spcAft>
                    <a:spcPct val="35000"/>
                  </a:spcAft>
                </a:pPr>
                <a:r>
                  <a:rPr lang="en-US" sz="2000" kern="1200" smtClean="0">
                    <a:solidFill>
                      <a:schemeClr val="bg2"/>
                    </a:solidFill>
                    <a:latin typeface="+mj-lt"/>
                  </a:rPr>
                  <a:t>BULLET</a:t>
                </a:r>
              </a:p>
              <a:p>
                <a:pPr lvl="0" algn="ctr" defTabSz="1911350">
                  <a:lnSpc>
                    <a:spcPct val="90000"/>
                  </a:lnSpc>
                  <a:spcBef>
                    <a:spcPct val="0"/>
                  </a:spcBef>
                  <a:spcAft>
                    <a:spcPct val="35000"/>
                  </a:spcAft>
                </a:pPr>
                <a:r>
                  <a:rPr lang="en-US" sz="2000" smtClean="0">
                    <a:solidFill>
                      <a:schemeClr val="bg2"/>
                    </a:solidFill>
                    <a:latin typeface="+mj-lt"/>
                  </a:rPr>
                  <a:t>FLOW</a:t>
                </a:r>
                <a:endParaRPr lang="en-GB" sz="2000" kern="1200">
                  <a:solidFill>
                    <a:schemeClr val="bg2"/>
                  </a:solidFill>
                  <a:latin typeface="+mj-lt"/>
                </a:endParaRPr>
              </a:p>
            </p:txBody>
          </p:sp>
          <p:sp>
            <p:nvSpPr>
              <p:cNvPr id="11" name="Freeform 10"/>
              <p:cNvSpPr/>
              <p:nvPr/>
            </p:nvSpPr>
            <p:spPr>
              <a:xfrm>
                <a:off x="5424388" y="722124"/>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p>
                <a:pPr lvl="0" algn="ctr" defTabSz="1333500">
                  <a:lnSpc>
                    <a:spcPct val="90000"/>
                  </a:lnSpc>
                  <a:spcBef>
                    <a:spcPct val="0"/>
                  </a:spcBef>
                  <a:spcAft>
                    <a:spcPct val="35000"/>
                  </a:spcAft>
                </a:pPr>
                <a:endParaRPr lang="en-GB" sz="3000" kern="1200"/>
              </a:p>
            </p:txBody>
          </p:sp>
          <p:sp>
            <p:nvSpPr>
              <p:cNvPr id="12" name="Freeform 11"/>
              <p:cNvSpPr/>
              <p:nvPr/>
            </p:nvSpPr>
            <p:spPr>
              <a:xfrm>
                <a:off x="7459651" y="2757387"/>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p>
                <a:pPr lvl="0" algn="ctr" defTabSz="1333500">
                  <a:lnSpc>
                    <a:spcPct val="90000"/>
                  </a:lnSpc>
                  <a:spcBef>
                    <a:spcPct val="0"/>
                  </a:spcBef>
                  <a:spcAft>
                    <a:spcPct val="35000"/>
                  </a:spcAft>
                </a:pPr>
                <a:endParaRPr lang="en-GB" sz="3000" kern="1200"/>
              </a:p>
            </p:txBody>
          </p:sp>
          <p:sp>
            <p:nvSpPr>
              <p:cNvPr id="13" name="Freeform 12"/>
              <p:cNvSpPr/>
              <p:nvPr/>
            </p:nvSpPr>
            <p:spPr>
              <a:xfrm>
                <a:off x="5424388" y="4792651"/>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p>
                <a:pPr lvl="0" algn="ctr" defTabSz="1333500">
                  <a:lnSpc>
                    <a:spcPct val="90000"/>
                  </a:lnSpc>
                  <a:spcBef>
                    <a:spcPct val="0"/>
                  </a:spcBef>
                  <a:spcAft>
                    <a:spcPct val="35000"/>
                  </a:spcAft>
                </a:pPr>
                <a:endParaRPr lang="en-GB" sz="3000" kern="1200"/>
              </a:p>
            </p:txBody>
          </p:sp>
          <p:sp>
            <p:nvSpPr>
              <p:cNvPr id="14" name="Freeform 13"/>
              <p:cNvSpPr/>
              <p:nvPr/>
            </p:nvSpPr>
            <p:spPr>
              <a:xfrm>
                <a:off x="3389124" y="2757387"/>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p>
                <a:pPr lvl="0" algn="ctr" defTabSz="1333500">
                  <a:lnSpc>
                    <a:spcPct val="90000"/>
                  </a:lnSpc>
                  <a:spcBef>
                    <a:spcPct val="0"/>
                  </a:spcBef>
                  <a:spcAft>
                    <a:spcPct val="35000"/>
                  </a:spcAft>
                </a:pPr>
                <a:endParaRPr lang="en-GB" sz="3000" kern="1200"/>
              </a:p>
            </p:txBody>
          </p:sp>
        </p:grpSp>
        <p:sp>
          <p:nvSpPr>
            <p:cNvPr id="17" name="Oval 16"/>
            <p:cNvSpPr/>
            <p:nvPr/>
          </p:nvSpPr>
          <p:spPr>
            <a:xfrm>
              <a:off x="5226341" y="3081743"/>
              <a:ext cx="516155" cy="516155"/>
            </a:xfrm>
            <a:prstGeom prst="ellipse">
              <a:avLst/>
            </a:prstGeom>
            <a:solidFill>
              <a:schemeClr val="bg2"/>
            </a:solid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3184066" y="1055642"/>
              <a:ext cx="516155" cy="516155"/>
            </a:xfrm>
            <a:prstGeom prst="ellipse">
              <a:avLst/>
            </a:prstGeom>
            <a:solidFill>
              <a:schemeClr val="bg2"/>
            </a:solid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chemeClr val="tx1"/>
                </a:solidFill>
              </a:endParaRPr>
            </a:p>
          </p:txBody>
        </p:sp>
        <p:sp>
          <p:nvSpPr>
            <p:cNvPr id="19" name="Oval 18"/>
            <p:cNvSpPr/>
            <p:nvPr/>
          </p:nvSpPr>
          <p:spPr>
            <a:xfrm>
              <a:off x="3184065" y="4817432"/>
              <a:ext cx="516155" cy="516155"/>
            </a:xfrm>
            <a:prstGeom prst="ellipse">
              <a:avLst/>
            </a:prstGeom>
            <a:solidFill>
              <a:schemeClr val="bg2"/>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1526583" y="3081742"/>
              <a:ext cx="516155" cy="516155"/>
            </a:xfrm>
            <a:prstGeom prst="ellipse">
              <a:avLst/>
            </a:prstGeom>
            <a:solidFill>
              <a:schemeClr val="bg2"/>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3219966" y="1110386"/>
              <a:ext cx="444352" cy="400110"/>
            </a:xfrm>
            <a:prstGeom prst="rect">
              <a:avLst/>
            </a:prstGeom>
            <a:noFill/>
          </p:spPr>
          <p:txBody>
            <a:bodyPr wrap="none" rtlCol="0">
              <a:spAutoFit/>
            </a:bodyPr>
            <a:lstStyle/>
            <a:p>
              <a:pPr algn="ctr"/>
              <a:r>
                <a:rPr lang="en-US" sz="2000" b="1" smtClean="0"/>
                <a:t>01</a:t>
              </a:r>
              <a:endParaRPr lang="en-GB" sz="2000" b="1"/>
            </a:p>
          </p:txBody>
        </p:sp>
        <p:sp>
          <p:nvSpPr>
            <p:cNvPr id="22" name="TextBox 21"/>
            <p:cNvSpPr txBox="1"/>
            <p:nvPr/>
          </p:nvSpPr>
          <p:spPr>
            <a:xfrm>
              <a:off x="5262242" y="3139764"/>
              <a:ext cx="444352" cy="400110"/>
            </a:xfrm>
            <a:prstGeom prst="rect">
              <a:avLst/>
            </a:prstGeom>
            <a:noFill/>
          </p:spPr>
          <p:txBody>
            <a:bodyPr wrap="none" rtlCol="0">
              <a:spAutoFit/>
            </a:bodyPr>
            <a:lstStyle/>
            <a:p>
              <a:pPr algn="ctr"/>
              <a:r>
                <a:rPr lang="en-US" sz="2000" b="1" smtClean="0"/>
                <a:t>02</a:t>
              </a:r>
              <a:endParaRPr lang="en-GB" sz="2000" b="1"/>
            </a:p>
          </p:txBody>
        </p:sp>
        <p:sp>
          <p:nvSpPr>
            <p:cNvPr id="23" name="TextBox 22"/>
            <p:cNvSpPr txBox="1"/>
            <p:nvPr/>
          </p:nvSpPr>
          <p:spPr>
            <a:xfrm>
              <a:off x="3219966" y="4875455"/>
              <a:ext cx="444352" cy="400110"/>
            </a:xfrm>
            <a:prstGeom prst="rect">
              <a:avLst/>
            </a:prstGeom>
            <a:noFill/>
          </p:spPr>
          <p:txBody>
            <a:bodyPr wrap="none" rtlCol="0">
              <a:spAutoFit/>
            </a:bodyPr>
            <a:lstStyle/>
            <a:p>
              <a:pPr algn="ctr"/>
              <a:r>
                <a:rPr lang="en-US" sz="2000" b="1" smtClean="0"/>
                <a:t>03</a:t>
              </a:r>
              <a:endParaRPr lang="en-GB" sz="2000" b="1"/>
            </a:p>
          </p:txBody>
        </p:sp>
        <p:sp>
          <p:nvSpPr>
            <p:cNvPr id="24" name="TextBox 23"/>
            <p:cNvSpPr txBox="1"/>
            <p:nvPr/>
          </p:nvSpPr>
          <p:spPr>
            <a:xfrm>
              <a:off x="1559941" y="3139764"/>
              <a:ext cx="444352" cy="400110"/>
            </a:xfrm>
            <a:prstGeom prst="rect">
              <a:avLst/>
            </a:prstGeom>
            <a:noFill/>
          </p:spPr>
          <p:txBody>
            <a:bodyPr wrap="none" rtlCol="0">
              <a:spAutoFit/>
            </a:bodyPr>
            <a:lstStyle/>
            <a:p>
              <a:pPr algn="ctr"/>
              <a:r>
                <a:rPr lang="en-US" sz="2000" b="1" smtClean="0"/>
                <a:t>04</a:t>
              </a:r>
              <a:endParaRPr lang="en-GB" sz="2000" b="1"/>
            </a:p>
          </p:txBody>
        </p:sp>
        <p:grpSp>
          <p:nvGrpSpPr>
            <p:cNvPr id="25" name="Group 24"/>
            <p:cNvGrpSpPr/>
            <p:nvPr/>
          </p:nvGrpSpPr>
          <p:grpSpPr>
            <a:xfrm>
              <a:off x="2857494" y="5305091"/>
              <a:ext cx="464344" cy="465138"/>
              <a:chOff x="9145588" y="4435475"/>
              <a:chExt cx="464344" cy="465138"/>
            </a:xfrm>
            <a:solidFill>
              <a:schemeClr val="bg2"/>
            </a:solidFill>
          </p:grpSpPr>
          <p:sp>
            <p:nvSpPr>
              <p:cNvPr id="26"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7"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8"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9"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0"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1"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2"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3"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4"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35" name="Group 34"/>
            <p:cNvGrpSpPr/>
            <p:nvPr/>
          </p:nvGrpSpPr>
          <p:grpSpPr>
            <a:xfrm>
              <a:off x="2857494" y="1625047"/>
              <a:ext cx="465138" cy="435769"/>
              <a:chOff x="5368132" y="3540125"/>
              <a:chExt cx="465138" cy="435769"/>
            </a:xfrm>
            <a:solidFill>
              <a:schemeClr val="bg2"/>
            </a:solidFill>
          </p:grpSpPr>
          <p:sp>
            <p:nvSpPr>
              <p:cNvPr id="36"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7"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38" name="Group 37"/>
            <p:cNvGrpSpPr/>
            <p:nvPr/>
          </p:nvGrpSpPr>
          <p:grpSpPr>
            <a:xfrm>
              <a:off x="1011113" y="3453380"/>
              <a:ext cx="464344" cy="464344"/>
              <a:chOff x="4439444" y="1652588"/>
              <a:chExt cx="464344" cy="464344"/>
            </a:xfrm>
            <a:solidFill>
              <a:schemeClr val="bg2"/>
            </a:solidFill>
          </p:grpSpPr>
          <p:sp>
            <p:nvSpPr>
              <p:cNvPr id="39"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0"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1"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42" name="Group 41"/>
            <p:cNvGrpSpPr/>
            <p:nvPr/>
          </p:nvGrpSpPr>
          <p:grpSpPr>
            <a:xfrm>
              <a:off x="4703250" y="3510927"/>
              <a:ext cx="464344" cy="362744"/>
              <a:chOff x="2581275" y="1710532"/>
              <a:chExt cx="464344" cy="362744"/>
            </a:xfrm>
            <a:solidFill>
              <a:schemeClr val="bg2"/>
            </a:solidFill>
          </p:grpSpPr>
          <p:sp>
            <p:nvSpPr>
              <p:cNvPr id="43"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4"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5"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6"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7"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8"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9"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grpSp>
        <p:nvGrpSpPr>
          <p:cNvPr id="57" name="Group 56"/>
          <p:cNvGrpSpPr/>
          <p:nvPr/>
        </p:nvGrpSpPr>
        <p:grpSpPr>
          <a:xfrm>
            <a:off x="6630572" y="1355931"/>
            <a:ext cx="4841213" cy="1087258"/>
            <a:chOff x="6630572" y="2115313"/>
            <a:chExt cx="4841213" cy="1087258"/>
          </a:xfrm>
        </p:grpSpPr>
        <p:sp>
          <p:nvSpPr>
            <p:cNvPr id="52" name="TextBox 51"/>
            <p:cNvSpPr txBox="1"/>
            <p:nvPr/>
          </p:nvSpPr>
          <p:spPr>
            <a:xfrm>
              <a:off x="6630572" y="2336619"/>
              <a:ext cx="720069" cy="646331"/>
            </a:xfrm>
            <a:prstGeom prst="rect">
              <a:avLst/>
            </a:prstGeom>
            <a:noFill/>
          </p:spPr>
          <p:txBody>
            <a:bodyPr wrap="none" rtlCol="0">
              <a:spAutoFit/>
            </a:bodyPr>
            <a:lstStyle/>
            <a:p>
              <a:r>
                <a:rPr lang="en-US" sz="3600" b="1" smtClean="0">
                  <a:solidFill>
                    <a:schemeClr val="accent2"/>
                  </a:solidFill>
                  <a:latin typeface="+mj-lt"/>
                </a:rPr>
                <a:t>01</a:t>
              </a:r>
              <a:endParaRPr lang="en-GB" sz="3600" b="1">
                <a:solidFill>
                  <a:schemeClr val="accent2"/>
                </a:solidFill>
                <a:latin typeface="+mj-lt"/>
              </a:endParaRPr>
            </a:p>
          </p:txBody>
        </p:sp>
        <p:grpSp>
          <p:nvGrpSpPr>
            <p:cNvPr id="56" name="Group 55"/>
            <p:cNvGrpSpPr/>
            <p:nvPr/>
          </p:nvGrpSpPr>
          <p:grpSpPr>
            <a:xfrm>
              <a:off x="7350641" y="2115313"/>
              <a:ext cx="4121144" cy="1087258"/>
              <a:chOff x="7594109" y="2408729"/>
              <a:chExt cx="4121144" cy="1087258"/>
            </a:xfrm>
          </p:grpSpPr>
          <p:sp>
            <p:nvSpPr>
              <p:cNvPr id="54" name="Rectangle 53"/>
              <p:cNvSpPr/>
              <p:nvPr/>
            </p:nvSpPr>
            <p:spPr>
              <a:xfrm>
                <a:off x="7594109" y="2757323"/>
                <a:ext cx="4121144" cy="738664"/>
              </a:xfrm>
              <a:prstGeom prst="rect">
                <a:avLst/>
              </a:prstGeom>
            </p:spPr>
            <p:txBody>
              <a:bodyPr wrap="square">
                <a:spAutoFit/>
              </a:bodyPr>
              <a:lstStyle/>
              <a:p>
                <a:r>
                  <a:rPr lang="en-GB" sz="1400"/>
                  <a:t>Lorem ipsum dolor sit amet, consectetuer adipiscing elit, sed diam nonummy nibh euismod tincidunt ut laoreet dolore magna aliquam erat volutpat. </a:t>
                </a:r>
              </a:p>
            </p:txBody>
          </p:sp>
          <p:sp>
            <p:nvSpPr>
              <p:cNvPr id="55" name="TextBox 54"/>
              <p:cNvSpPr txBox="1"/>
              <p:nvPr/>
            </p:nvSpPr>
            <p:spPr>
              <a:xfrm>
                <a:off x="7594109" y="2408729"/>
                <a:ext cx="1603772" cy="400110"/>
              </a:xfrm>
              <a:prstGeom prst="rect">
                <a:avLst/>
              </a:prstGeom>
              <a:noFill/>
            </p:spPr>
            <p:txBody>
              <a:bodyPr wrap="none" rtlCol="0">
                <a:spAutoFit/>
              </a:bodyPr>
              <a:lstStyle/>
              <a:p>
                <a:r>
                  <a:rPr lang="en-US" sz="2000" b="1" smtClean="0"/>
                  <a:t>Web Analysis</a:t>
                </a:r>
                <a:endParaRPr lang="en-GB" sz="2000" b="1"/>
              </a:p>
            </p:txBody>
          </p:sp>
        </p:grpSp>
      </p:grpSp>
      <p:grpSp>
        <p:nvGrpSpPr>
          <p:cNvPr id="58" name="Group 57"/>
          <p:cNvGrpSpPr/>
          <p:nvPr/>
        </p:nvGrpSpPr>
        <p:grpSpPr>
          <a:xfrm>
            <a:off x="6630572" y="2639759"/>
            <a:ext cx="4841213" cy="1087258"/>
            <a:chOff x="6630572" y="2115313"/>
            <a:chExt cx="4841213" cy="1087258"/>
          </a:xfrm>
        </p:grpSpPr>
        <p:sp>
          <p:nvSpPr>
            <p:cNvPr id="59" name="TextBox 58"/>
            <p:cNvSpPr txBox="1"/>
            <p:nvPr/>
          </p:nvSpPr>
          <p:spPr>
            <a:xfrm>
              <a:off x="6630572" y="2336619"/>
              <a:ext cx="720069" cy="646331"/>
            </a:xfrm>
            <a:prstGeom prst="rect">
              <a:avLst/>
            </a:prstGeom>
            <a:noFill/>
          </p:spPr>
          <p:txBody>
            <a:bodyPr wrap="none" rtlCol="0">
              <a:spAutoFit/>
            </a:bodyPr>
            <a:lstStyle/>
            <a:p>
              <a:r>
                <a:rPr lang="en-US" sz="3600" b="1" smtClean="0">
                  <a:solidFill>
                    <a:schemeClr val="accent3"/>
                  </a:solidFill>
                  <a:latin typeface="+mj-lt"/>
                </a:rPr>
                <a:t>02</a:t>
              </a:r>
              <a:endParaRPr lang="en-GB" sz="3600" b="1">
                <a:solidFill>
                  <a:schemeClr val="accent3"/>
                </a:solidFill>
                <a:latin typeface="+mj-lt"/>
              </a:endParaRPr>
            </a:p>
          </p:txBody>
        </p:sp>
        <p:grpSp>
          <p:nvGrpSpPr>
            <p:cNvPr id="60" name="Group 59"/>
            <p:cNvGrpSpPr/>
            <p:nvPr/>
          </p:nvGrpSpPr>
          <p:grpSpPr>
            <a:xfrm>
              <a:off x="7350641" y="2115313"/>
              <a:ext cx="4121144" cy="1087258"/>
              <a:chOff x="7594109" y="2408729"/>
              <a:chExt cx="4121144" cy="1087258"/>
            </a:xfrm>
          </p:grpSpPr>
          <p:sp>
            <p:nvSpPr>
              <p:cNvPr id="61" name="Rectangle 60"/>
              <p:cNvSpPr/>
              <p:nvPr/>
            </p:nvSpPr>
            <p:spPr>
              <a:xfrm>
                <a:off x="7594109" y="2757323"/>
                <a:ext cx="4121144" cy="738664"/>
              </a:xfrm>
              <a:prstGeom prst="rect">
                <a:avLst/>
              </a:prstGeom>
            </p:spPr>
            <p:txBody>
              <a:bodyPr wrap="square">
                <a:spAutoFit/>
              </a:bodyPr>
              <a:lstStyle/>
              <a:p>
                <a:r>
                  <a:rPr lang="en-GB" sz="1400"/>
                  <a:t>Lorem ipsum dolor sit amet, consectetuer adipiscing elit, sed diam nonummy nibh euismod tincidunt ut laoreet dolore magna aliquam erat volutpat. </a:t>
                </a:r>
              </a:p>
            </p:txBody>
          </p:sp>
          <p:sp>
            <p:nvSpPr>
              <p:cNvPr id="62" name="TextBox 61"/>
              <p:cNvSpPr txBox="1"/>
              <p:nvPr/>
            </p:nvSpPr>
            <p:spPr>
              <a:xfrm>
                <a:off x="7594109" y="2408729"/>
                <a:ext cx="1693156" cy="400110"/>
              </a:xfrm>
              <a:prstGeom prst="rect">
                <a:avLst/>
              </a:prstGeom>
              <a:noFill/>
            </p:spPr>
            <p:txBody>
              <a:bodyPr wrap="none" rtlCol="0">
                <a:spAutoFit/>
              </a:bodyPr>
              <a:lstStyle/>
              <a:p>
                <a:r>
                  <a:rPr lang="en-US" sz="2000" b="1" smtClean="0"/>
                  <a:t>TV Production</a:t>
                </a:r>
                <a:endParaRPr lang="en-GB" sz="2000" b="1"/>
              </a:p>
            </p:txBody>
          </p:sp>
        </p:grpSp>
      </p:grpSp>
      <p:grpSp>
        <p:nvGrpSpPr>
          <p:cNvPr id="63" name="Group 62"/>
          <p:cNvGrpSpPr/>
          <p:nvPr/>
        </p:nvGrpSpPr>
        <p:grpSpPr>
          <a:xfrm>
            <a:off x="6630572" y="3925272"/>
            <a:ext cx="4841213" cy="1087258"/>
            <a:chOff x="6630572" y="2115313"/>
            <a:chExt cx="4841213" cy="1087258"/>
          </a:xfrm>
        </p:grpSpPr>
        <p:sp>
          <p:nvSpPr>
            <p:cNvPr id="64" name="TextBox 63"/>
            <p:cNvSpPr txBox="1"/>
            <p:nvPr/>
          </p:nvSpPr>
          <p:spPr>
            <a:xfrm>
              <a:off x="6630572" y="2336619"/>
              <a:ext cx="720069" cy="646331"/>
            </a:xfrm>
            <a:prstGeom prst="rect">
              <a:avLst/>
            </a:prstGeom>
            <a:noFill/>
          </p:spPr>
          <p:txBody>
            <a:bodyPr wrap="none" rtlCol="0">
              <a:spAutoFit/>
            </a:bodyPr>
            <a:lstStyle/>
            <a:p>
              <a:r>
                <a:rPr lang="en-US" sz="3600" b="1" smtClean="0">
                  <a:solidFill>
                    <a:schemeClr val="accent4"/>
                  </a:solidFill>
                  <a:latin typeface="+mj-lt"/>
                </a:rPr>
                <a:t>03</a:t>
              </a:r>
              <a:endParaRPr lang="en-GB" sz="3600" b="1">
                <a:solidFill>
                  <a:schemeClr val="accent4"/>
                </a:solidFill>
                <a:latin typeface="+mj-lt"/>
              </a:endParaRPr>
            </a:p>
          </p:txBody>
        </p:sp>
        <p:grpSp>
          <p:nvGrpSpPr>
            <p:cNvPr id="65" name="Group 64"/>
            <p:cNvGrpSpPr/>
            <p:nvPr/>
          </p:nvGrpSpPr>
          <p:grpSpPr>
            <a:xfrm>
              <a:off x="7350641" y="2115313"/>
              <a:ext cx="4121144" cy="1087258"/>
              <a:chOff x="7594109" y="2408729"/>
              <a:chExt cx="4121144" cy="1087258"/>
            </a:xfrm>
          </p:grpSpPr>
          <p:sp>
            <p:nvSpPr>
              <p:cNvPr id="66" name="Rectangle 65"/>
              <p:cNvSpPr/>
              <p:nvPr/>
            </p:nvSpPr>
            <p:spPr>
              <a:xfrm>
                <a:off x="7594109" y="2757323"/>
                <a:ext cx="4121144" cy="738664"/>
              </a:xfrm>
              <a:prstGeom prst="rect">
                <a:avLst/>
              </a:prstGeom>
            </p:spPr>
            <p:txBody>
              <a:bodyPr wrap="square">
                <a:spAutoFit/>
              </a:bodyPr>
              <a:lstStyle/>
              <a:p>
                <a:r>
                  <a:rPr lang="en-GB" sz="1400"/>
                  <a:t>Lorem ipsum dolor sit amet, consectetuer adipiscing elit, sed diam nonummy nibh euismod tincidunt ut laoreet dolore magna aliquam erat volutpat. </a:t>
                </a:r>
              </a:p>
            </p:txBody>
          </p:sp>
          <p:sp>
            <p:nvSpPr>
              <p:cNvPr id="67" name="TextBox 66"/>
              <p:cNvSpPr txBox="1"/>
              <p:nvPr/>
            </p:nvSpPr>
            <p:spPr>
              <a:xfrm>
                <a:off x="7594109" y="2408729"/>
                <a:ext cx="1542410" cy="400110"/>
              </a:xfrm>
              <a:prstGeom prst="rect">
                <a:avLst/>
              </a:prstGeom>
              <a:noFill/>
            </p:spPr>
            <p:txBody>
              <a:bodyPr wrap="none" rtlCol="0">
                <a:spAutoFit/>
              </a:bodyPr>
              <a:lstStyle/>
              <a:p>
                <a:r>
                  <a:rPr lang="en-US" sz="2000" b="1" smtClean="0"/>
                  <a:t>Social Media</a:t>
                </a:r>
                <a:endParaRPr lang="en-GB" sz="2000" b="1"/>
              </a:p>
            </p:txBody>
          </p:sp>
        </p:grpSp>
      </p:grpSp>
      <p:grpSp>
        <p:nvGrpSpPr>
          <p:cNvPr id="68" name="Group 67"/>
          <p:cNvGrpSpPr/>
          <p:nvPr/>
        </p:nvGrpSpPr>
        <p:grpSpPr>
          <a:xfrm>
            <a:off x="6630572" y="5212470"/>
            <a:ext cx="4841213" cy="1087258"/>
            <a:chOff x="6630572" y="2115313"/>
            <a:chExt cx="4841213" cy="1087258"/>
          </a:xfrm>
        </p:grpSpPr>
        <p:sp>
          <p:nvSpPr>
            <p:cNvPr id="69" name="TextBox 68"/>
            <p:cNvSpPr txBox="1"/>
            <p:nvPr/>
          </p:nvSpPr>
          <p:spPr>
            <a:xfrm>
              <a:off x="6630572" y="2336619"/>
              <a:ext cx="720069" cy="646331"/>
            </a:xfrm>
            <a:prstGeom prst="rect">
              <a:avLst/>
            </a:prstGeom>
            <a:noFill/>
          </p:spPr>
          <p:txBody>
            <a:bodyPr wrap="none" rtlCol="0">
              <a:spAutoFit/>
            </a:bodyPr>
            <a:lstStyle/>
            <a:p>
              <a:r>
                <a:rPr lang="en-US" sz="3600" b="1" smtClean="0">
                  <a:solidFill>
                    <a:schemeClr val="accent5"/>
                  </a:solidFill>
                  <a:latin typeface="+mj-lt"/>
                </a:rPr>
                <a:t>04</a:t>
              </a:r>
              <a:endParaRPr lang="en-GB" sz="3600" b="1">
                <a:solidFill>
                  <a:schemeClr val="accent5"/>
                </a:solidFill>
                <a:latin typeface="+mj-lt"/>
              </a:endParaRPr>
            </a:p>
          </p:txBody>
        </p:sp>
        <p:grpSp>
          <p:nvGrpSpPr>
            <p:cNvPr id="70" name="Group 69"/>
            <p:cNvGrpSpPr/>
            <p:nvPr/>
          </p:nvGrpSpPr>
          <p:grpSpPr>
            <a:xfrm>
              <a:off x="7350641" y="2115313"/>
              <a:ext cx="4121144" cy="1087258"/>
              <a:chOff x="7594109" y="2408729"/>
              <a:chExt cx="4121144" cy="1087258"/>
            </a:xfrm>
          </p:grpSpPr>
          <p:sp>
            <p:nvSpPr>
              <p:cNvPr id="71" name="Rectangle 70"/>
              <p:cNvSpPr/>
              <p:nvPr/>
            </p:nvSpPr>
            <p:spPr>
              <a:xfrm>
                <a:off x="7594109" y="2757323"/>
                <a:ext cx="4121144" cy="738664"/>
              </a:xfrm>
              <a:prstGeom prst="rect">
                <a:avLst/>
              </a:prstGeom>
            </p:spPr>
            <p:txBody>
              <a:bodyPr wrap="square">
                <a:spAutoFit/>
              </a:bodyPr>
              <a:lstStyle/>
              <a:p>
                <a:r>
                  <a:rPr lang="en-GB" sz="1400"/>
                  <a:t>Lorem ipsum dolor sit amet, consectetuer adipiscing elit, sed diam nonummy nibh euismod tincidunt ut laoreet dolore magna aliquam erat volutpat. </a:t>
                </a:r>
              </a:p>
            </p:txBody>
          </p:sp>
          <p:sp>
            <p:nvSpPr>
              <p:cNvPr id="72" name="TextBox 71"/>
              <p:cNvSpPr txBox="1"/>
              <p:nvPr/>
            </p:nvSpPr>
            <p:spPr>
              <a:xfrm>
                <a:off x="7594109" y="2408729"/>
                <a:ext cx="2049022" cy="400110"/>
              </a:xfrm>
              <a:prstGeom prst="rect">
                <a:avLst/>
              </a:prstGeom>
              <a:noFill/>
            </p:spPr>
            <p:txBody>
              <a:bodyPr wrap="none" rtlCol="0">
                <a:spAutoFit/>
              </a:bodyPr>
              <a:lstStyle/>
              <a:p>
                <a:r>
                  <a:rPr lang="en-US" sz="2000" b="1" smtClean="0"/>
                  <a:t>Music Production</a:t>
                </a:r>
                <a:endParaRPr lang="en-GB" sz="2000" b="1"/>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000"/>
                                        <p:tgtEl>
                                          <p:spTgt spid="51"/>
                                        </p:tgtEl>
                                      </p:cBhvr>
                                    </p:animEffect>
                                    <p:anim calcmode="lin" valueType="num">
                                      <p:cBhvr>
                                        <p:cTn id="20" dur="1000" fill="hold"/>
                                        <p:tgtEl>
                                          <p:spTgt spid="51"/>
                                        </p:tgtEl>
                                        <p:attrNameLst>
                                          <p:attrName>ppt_x</p:attrName>
                                        </p:attrNameLst>
                                      </p:cBhvr>
                                      <p:tavLst>
                                        <p:tav tm="0">
                                          <p:val>
                                            <p:strVal val="#ppt_x"/>
                                          </p:val>
                                        </p:tav>
                                        <p:tav tm="100000">
                                          <p:val>
                                            <p:strVal val="#ppt_x"/>
                                          </p:val>
                                        </p:tav>
                                      </p:tavLst>
                                    </p:anim>
                                    <p:anim calcmode="lin" valueType="num">
                                      <p:cBhvr>
                                        <p:cTn id="21" dur="1000" fill="hold"/>
                                        <p:tgtEl>
                                          <p:spTgt spid="51"/>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Arrow Process Sample</a:t>
            </a:r>
            <a:endParaRPr lang="en-GB"/>
          </a:p>
        </p:txBody>
      </p:sp>
      <p:grpSp>
        <p:nvGrpSpPr>
          <p:cNvPr id="4" name="Group 3"/>
          <p:cNvGrpSpPr/>
          <p:nvPr/>
        </p:nvGrpSpPr>
        <p:grpSpPr>
          <a:xfrm>
            <a:off x="5193547" y="4408417"/>
            <a:ext cx="831273" cy="831273"/>
            <a:chOff x="5193547" y="4408417"/>
            <a:chExt cx="831273" cy="831273"/>
          </a:xfrm>
        </p:grpSpPr>
        <p:sp>
          <p:nvSpPr>
            <p:cNvPr id="5" name="Oval 4"/>
            <p:cNvSpPr/>
            <p:nvPr/>
          </p:nvSpPr>
          <p:spPr>
            <a:xfrm>
              <a:off x="5193547" y="4408417"/>
              <a:ext cx="831273" cy="8312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p:cNvGrpSpPr/>
            <p:nvPr/>
          </p:nvGrpSpPr>
          <p:grpSpPr>
            <a:xfrm>
              <a:off x="5389057" y="4600732"/>
              <a:ext cx="464344" cy="465138"/>
              <a:chOff x="9145588" y="4435475"/>
              <a:chExt cx="464344" cy="465138"/>
            </a:xfrm>
            <a:solidFill>
              <a:schemeClr val="bg1"/>
            </a:solidFill>
          </p:grpSpPr>
          <p:sp>
            <p:nvSpPr>
              <p:cNvPr id="7"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6" name="Group 15"/>
          <p:cNvGrpSpPr/>
          <p:nvPr/>
        </p:nvGrpSpPr>
        <p:grpSpPr>
          <a:xfrm>
            <a:off x="6253939" y="2516220"/>
            <a:ext cx="831273" cy="831273"/>
            <a:chOff x="6253939" y="2516220"/>
            <a:chExt cx="831273" cy="831273"/>
          </a:xfrm>
        </p:grpSpPr>
        <p:sp>
          <p:nvSpPr>
            <p:cNvPr id="17" name="Oval 16"/>
            <p:cNvSpPr/>
            <p:nvPr/>
          </p:nvSpPr>
          <p:spPr>
            <a:xfrm>
              <a:off x="6253939" y="2516220"/>
              <a:ext cx="831273" cy="8312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utoShape 117"/>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9" name="Group 18"/>
          <p:cNvGrpSpPr/>
          <p:nvPr/>
        </p:nvGrpSpPr>
        <p:grpSpPr>
          <a:xfrm>
            <a:off x="5716910" y="3464598"/>
            <a:ext cx="831273" cy="831273"/>
            <a:chOff x="5716910" y="3464598"/>
            <a:chExt cx="831273" cy="831273"/>
          </a:xfrm>
        </p:grpSpPr>
        <p:sp>
          <p:nvSpPr>
            <p:cNvPr id="20" name="Oval 19"/>
            <p:cNvSpPr/>
            <p:nvPr/>
          </p:nvSpPr>
          <p:spPr>
            <a:xfrm>
              <a:off x="5716910" y="3464598"/>
              <a:ext cx="831273" cy="8312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p:cNvGrpSpPr/>
            <p:nvPr/>
          </p:nvGrpSpPr>
          <p:grpSpPr>
            <a:xfrm>
              <a:off x="5900374" y="3655628"/>
              <a:ext cx="464344" cy="464344"/>
              <a:chOff x="4439444" y="2582069"/>
              <a:chExt cx="464344" cy="464344"/>
            </a:xfrm>
            <a:solidFill>
              <a:schemeClr val="bg1"/>
            </a:solidFill>
          </p:grpSpPr>
          <p:sp>
            <p:nvSpPr>
              <p:cNvPr id="22"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3"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4"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25" name="Group 24"/>
          <p:cNvGrpSpPr/>
          <p:nvPr/>
        </p:nvGrpSpPr>
        <p:grpSpPr>
          <a:xfrm>
            <a:off x="6678551" y="1578185"/>
            <a:ext cx="831273" cy="831273"/>
            <a:chOff x="6678551" y="1578185"/>
            <a:chExt cx="831273" cy="831273"/>
          </a:xfrm>
        </p:grpSpPr>
        <p:sp>
          <p:nvSpPr>
            <p:cNvPr id="26" name="Oval 25"/>
            <p:cNvSpPr/>
            <p:nvPr/>
          </p:nvSpPr>
          <p:spPr>
            <a:xfrm>
              <a:off x="6678551" y="1578185"/>
              <a:ext cx="831273" cy="8312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utoShape 139"/>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8" name="Group 27"/>
          <p:cNvGrpSpPr/>
          <p:nvPr/>
        </p:nvGrpSpPr>
        <p:grpSpPr>
          <a:xfrm>
            <a:off x="7509823" y="1592786"/>
            <a:ext cx="3875315" cy="811590"/>
            <a:chOff x="7693287" y="1521219"/>
            <a:chExt cx="3875315" cy="811590"/>
          </a:xfrm>
        </p:grpSpPr>
        <p:sp>
          <p:nvSpPr>
            <p:cNvPr id="29" name="TextBox 28"/>
            <p:cNvSpPr txBox="1"/>
            <p:nvPr/>
          </p:nvSpPr>
          <p:spPr>
            <a:xfrm>
              <a:off x="7693288" y="1521219"/>
              <a:ext cx="1385636" cy="400110"/>
            </a:xfrm>
            <a:prstGeom prst="rect">
              <a:avLst/>
            </a:prstGeom>
            <a:noFill/>
          </p:spPr>
          <p:txBody>
            <a:bodyPr wrap="none" rtlCol="0">
              <a:spAutoFit/>
            </a:bodyPr>
            <a:lstStyle/>
            <a:p>
              <a:r>
                <a:rPr lang="en-US" sz="2000" b="1" smtClean="0"/>
                <a:t>Infographic</a:t>
              </a:r>
              <a:endParaRPr lang="en-GB" sz="2000" b="1"/>
            </a:p>
          </p:txBody>
        </p:sp>
        <p:sp>
          <p:nvSpPr>
            <p:cNvPr id="30" name="Rectangle 29"/>
            <p:cNvSpPr/>
            <p:nvPr/>
          </p:nvSpPr>
          <p:spPr>
            <a:xfrm>
              <a:off x="7693287" y="1809589"/>
              <a:ext cx="3875315" cy="523220"/>
            </a:xfrm>
            <a:prstGeom prst="rect">
              <a:avLst/>
            </a:prstGeom>
          </p:spPr>
          <p:txBody>
            <a:bodyPr wrap="square">
              <a:spAutoFit/>
            </a:bodyPr>
            <a:lstStyle/>
            <a:p>
              <a:r>
                <a:rPr lang="en-GB" sz="1400"/>
                <a:t>Lorem ipsum dolor sit amet, consectetur </a:t>
              </a:r>
              <a:r>
                <a:rPr lang="en-GB" sz="1400" smtClean="0"/>
                <a:t>adipiscing, </a:t>
              </a:r>
              <a:r>
                <a:rPr lang="en-GB" sz="1400"/>
                <a:t>sed </a:t>
              </a:r>
              <a:r>
                <a:rPr lang="en-GB" sz="1400" smtClean="0"/>
                <a:t>do</a:t>
              </a:r>
              <a:endParaRPr lang="en-GB" sz="1400"/>
            </a:p>
          </p:txBody>
        </p:sp>
      </p:grpSp>
      <p:grpSp>
        <p:nvGrpSpPr>
          <p:cNvPr id="31" name="Group 30"/>
          <p:cNvGrpSpPr/>
          <p:nvPr/>
        </p:nvGrpSpPr>
        <p:grpSpPr>
          <a:xfrm>
            <a:off x="7085211" y="2540575"/>
            <a:ext cx="3875315" cy="811590"/>
            <a:chOff x="7693287" y="1521219"/>
            <a:chExt cx="3875315" cy="811590"/>
          </a:xfrm>
        </p:grpSpPr>
        <p:sp>
          <p:nvSpPr>
            <p:cNvPr id="32" name="TextBox 31"/>
            <p:cNvSpPr txBox="1"/>
            <p:nvPr/>
          </p:nvSpPr>
          <p:spPr>
            <a:xfrm>
              <a:off x="7693288" y="1521219"/>
              <a:ext cx="1780424" cy="400110"/>
            </a:xfrm>
            <a:prstGeom prst="rect">
              <a:avLst/>
            </a:prstGeom>
            <a:noFill/>
          </p:spPr>
          <p:txBody>
            <a:bodyPr wrap="none" rtlCol="0">
              <a:spAutoFit/>
            </a:bodyPr>
            <a:lstStyle/>
            <a:p>
              <a:r>
                <a:rPr lang="en-US" sz="2000" b="1" smtClean="0"/>
                <a:t>Graphic Design</a:t>
              </a:r>
              <a:endParaRPr lang="en-GB" sz="2000" b="1"/>
            </a:p>
          </p:txBody>
        </p:sp>
        <p:sp>
          <p:nvSpPr>
            <p:cNvPr id="33" name="Rectangle 32"/>
            <p:cNvSpPr/>
            <p:nvPr/>
          </p:nvSpPr>
          <p:spPr>
            <a:xfrm>
              <a:off x="7693287" y="1809589"/>
              <a:ext cx="3875315" cy="523220"/>
            </a:xfrm>
            <a:prstGeom prst="rect">
              <a:avLst/>
            </a:prstGeom>
          </p:spPr>
          <p:txBody>
            <a:bodyPr wrap="square">
              <a:spAutoFit/>
            </a:bodyPr>
            <a:lstStyle/>
            <a:p>
              <a:r>
                <a:rPr lang="en-GB" sz="1400"/>
                <a:t>Lorem ipsum dolor sit amet, consectetur </a:t>
              </a:r>
              <a:r>
                <a:rPr lang="en-GB" sz="1400" smtClean="0"/>
                <a:t>adipiscing, </a:t>
              </a:r>
              <a:r>
                <a:rPr lang="en-GB" sz="1400"/>
                <a:t>sed </a:t>
              </a:r>
              <a:r>
                <a:rPr lang="en-GB" sz="1400" smtClean="0"/>
                <a:t>do</a:t>
              </a:r>
              <a:endParaRPr lang="en-GB" sz="1400"/>
            </a:p>
          </p:txBody>
        </p:sp>
      </p:grpSp>
      <p:grpSp>
        <p:nvGrpSpPr>
          <p:cNvPr id="34" name="Group 33"/>
          <p:cNvGrpSpPr/>
          <p:nvPr/>
        </p:nvGrpSpPr>
        <p:grpSpPr>
          <a:xfrm>
            <a:off x="6548182" y="3534909"/>
            <a:ext cx="3875315" cy="811590"/>
            <a:chOff x="7693287" y="1521219"/>
            <a:chExt cx="3875315" cy="811590"/>
          </a:xfrm>
        </p:grpSpPr>
        <p:sp>
          <p:nvSpPr>
            <p:cNvPr id="35" name="TextBox 34"/>
            <p:cNvSpPr txBox="1"/>
            <p:nvPr/>
          </p:nvSpPr>
          <p:spPr>
            <a:xfrm>
              <a:off x="7693288" y="1521219"/>
              <a:ext cx="1624547" cy="400110"/>
            </a:xfrm>
            <a:prstGeom prst="rect">
              <a:avLst/>
            </a:prstGeom>
            <a:noFill/>
          </p:spPr>
          <p:txBody>
            <a:bodyPr wrap="none" rtlCol="0">
              <a:spAutoFit/>
            </a:bodyPr>
            <a:lstStyle/>
            <a:p>
              <a:r>
                <a:rPr lang="en-US" sz="2000" b="1" smtClean="0"/>
                <a:t>Development</a:t>
              </a:r>
              <a:endParaRPr lang="en-GB" sz="2000" b="1"/>
            </a:p>
          </p:txBody>
        </p:sp>
        <p:sp>
          <p:nvSpPr>
            <p:cNvPr id="36" name="Rectangle 35"/>
            <p:cNvSpPr/>
            <p:nvPr/>
          </p:nvSpPr>
          <p:spPr>
            <a:xfrm>
              <a:off x="7693287" y="1809589"/>
              <a:ext cx="3875315" cy="523220"/>
            </a:xfrm>
            <a:prstGeom prst="rect">
              <a:avLst/>
            </a:prstGeom>
          </p:spPr>
          <p:txBody>
            <a:bodyPr wrap="square">
              <a:spAutoFit/>
            </a:bodyPr>
            <a:lstStyle/>
            <a:p>
              <a:r>
                <a:rPr lang="en-GB" sz="1400"/>
                <a:t>Lorem ipsum dolor sit amet, consectetur </a:t>
              </a:r>
              <a:r>
                <a:rPr lang="en-GB" sz="1400" smtClean="0"/>
                <a:t>adipiscing, </a:t>
              </a:r>
              <a:r>
                <a:rPr lang="en-GB" sz="1400"/>
                <a:t>sed </a:t>
              </a:r>
              <a:r>
                <a:rPr lang="en-GB" sz="1400" smtClean="0"/>
                <a:t>do</a:t>
              </a:r>
              <a:endParaRPr lang="en-GB" sz="1400"/>
            </a:p>
          </p:txBody>
        </p:sp>
      </p:grpSp>
      <p:grpSp>
        <p:nvGrpSpPr>
          <p:cNvPr id="37" name="Group 36"/>
          <p:cNvGrpSpPr/>
          <p:nvPr/>
        </p:nvGrpSpPr>
        <p:grpSpPr>
          <a:xfrm>
            <a:off x="6024820" y="4428100"/>
            <a:ext cx="3875315" cy="811590"/>
            <a:chOff x="7693287" y="1521219"/>
            <a:chExt cx="3875315" cy="811590"/>
          </a:xfrm>
        </p:grpSpPr>
        <p:sp>
          <p:nvSpPr>
            <p:cNvPr id="38" name="TextBox 37"/>
            <p:cNvSpPr txBox="1"/>
            <p:nvPr/>
          </p:nvSpPr>
          <p:spPr>
            <a:xfrm>
              <a:off x="7693288" y="1521219"/>
              <a:ext cx="1603772" cy="400110"/>
            </a:xfrm>
            <a:prstGeom prst="rect">
              <a:avLst/>
            </a:prstGeom>
            <a:noFill/>
          </p:spPr>
          <p:txBody>
            <a:bodyPr wrap="none" rtlCol="0">
              <a:spAutoFit/>
            </a:bodyPr>
            <a:lstStyle/>
            <a:p>
              <a:r>
                <a:rPr lang="en-US" sz="2000" b="1" smtClean="0"/>
                <a:t>Web Analysis</a:t>
              </a:r>
              <a:endParaRPr lang="en-GB" sz="2000" b="1"/>
            </a:p>
          </p:txBody>
        </p:sp>
        <p:sp>
          <p:nvSpPr>
            <p:cNvPr id="39" name="Rectangle 38"/>
            <p:cNvSpPr/>
            <p:nvPr/>
          </p:nvSpPr>
          <p:spPr>
            <a:xfrm>
              <a:off x="7693287" y="1809589"/>
              <a:ext cx="3875315" cy="523220"/>
            </a:xfrm>
            <a:prstGeom prst="rect">
              <a:avLst/>
            </a:prstGeom>
          </p:spPr>
          <p:txBody>
            <a:bodyPr wrap="square">
              <a:spAutoFit/>
            </a:bodyPr>
            <a:lstStyle/>
            <a:p>
              <a:r>
                <a:rPr lang="en-GB" sz="1400"/>
                <a:t>Lorem ipsum dolor sit amet, consectetur </a:t>
              </a:r>
              <a:r>
                <a:rPr lang="en-GB" sz="1400" smtClean="0"/>
                <a:t>adipiscing, </a:t>
              </a:r>
              <a:r>
                <a:rPr lang="en-GB" sz="1400"/>
                <a:t>sed </a:t>
              </a:r>
              <a:r>
                <a:rPr lang="en-GB" sz="1400" smtClean="0"/>
                <a:t>do</a:t>
              </a:r>
              <a:endParaRPr lang="en-GB" sz="1400"/>
            </a:p>
          </p:txBody>
        </p:sp>
      </p:grpSp>
      <p:sp>
        <p:nvSpPr>
          <p:cNvPr id="40" name="Rectangle 39"/>
          <p:cNvSpPr/>
          <p:nvPr/>
        </p:nvSpPr>
        <p:spPr>
          <a:xfrm>
            <a:off x="1005372" y="5716753"/>
            <a:ext cx="10180141" cy="738664"/>
          </a:xfrm>
          <a:prstGeom prst="rect">
            <a:avLst/>
          </a:prstGeom>
        </p:spPr>
        <p:txBody>
          <a:bodyPr wrap="square">
            <a:spAutoFit/>
          </a:bodyPr>
          <a:lstStyle/>
          <a:p>
            <a:pPr algn="ctr"/>
            <a:r>
              <a:rPr lang="en-GB" sz="1400" smtClean="0"/>
              <a:t>Lorem ipsum dolor sit amet, consectetur adipiscing elit, sed do eiusmod tempor incididunt ut labore et dolore magna aliqua. Ut enim ad minim veniam, quis nostrud exercitation ullamco laboris nisi ut aliquip ex ea commodo consequat. </a:t>
            </a:r>
            <a:endParaRPr lang="en-GB" sz="1400"/>
          </a:p>
          <a:p>
            <a:pPr algn="ctr"/>
            <a:r>
              <a:rPr lang="en-GB" sz="1400" smtClean="0"/>
              <a:t>sed </a:t>
            </a:r>
            <a:r>
              <a:rPr lang="en-GB" sz="1400"/>
              <a:t>do eiusmod tempor incididunt ut labore et dolore magna aliqua</a:t>
            </a:r>
          </a:p>
        </p:txBody>
      </p:sp>
      <p:cxnSp>
        <p:nvCxnSpPr>
          <p:cNvPr id="41" name="Straight Connector 40"/>
          <p:cNvCxnSpPr/>
          <p:nvPr/>
        </p:nvCxnSpPr>
        <p:spPr>
          <a:xfrm>
            <a:off x="1923786" y="5573486"/>
            <a:ext cx="834331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0" y="1521220"/>
            <a:ext cx="6357257" cy="3779631"/>
            <a:chOff x="0" y="1521220"/>
            <a:chExt cx="6357257" cy="3779631"/>
          </a:xfrm>
        </p:grpSpPr>
        <p:sp>
          <p:nvSpPr>
            <p:cNvPr id="43" name="矩形 3"/>
            <p:cNvSpPr/>
            <p:nvPr/>
          </p:nvSpPr>
          <p:spPr>
            <a:xfrm rot="5400000" flipV="1">
              <a:off x="979243" y="2268130"/>
              <a:ext cx="631032" cy="25895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梯形 10"/>
            <p:cNvSpPr/>
            <p:nvPr/>
          </p:nvSpPr>
          <p:spPr>
            <a:xfrm rot="5400000" flipV="1">
              <a:off x="2180533" y="4281420"/>
              <a:ext cx="1428415" cy="610447"/>
            </a:xfrm>
            <a:custGeom>
              <a:avLst/>
              <a:gdLst>
                <a:gd name="connsiteX0" fmla="*/ 0 w 872098"/>
                <a:gd name="connsiteY0" fmla="*/ 0 h 368608"/>
                <a:gd name="connsiteX1" fmla="*/ 386770 w 872098"/>
                <a:gd name="connsiteY1" fmla="*/ 0 h 368608"/>
                <a:gd name="connsiteX2" fmla="*/ 866850 w 872098"/>
                <a:gd name="connsiteY2" fmla="*/ 365224 h 368608"/>
                <a:gd name="connsiteX3" fmla="*/ 872098 w 872098"/>
                <a:gd name="connsiteY3" fmla="*/ 368608 h 368608"/>
                <a:gd name="connsiteX4" fmla="*/ 290477 w 872098"/>
                <a:gd name="connsiteY4" fmla="*/ 368608 h 368608"/>
                <a:gd name="connsiteX5" fmla="*/ 0 w 872098"/>
                <a:gd name="connsiteY5" fmla="*/ 0 h 36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2098" h="368608">
                  <a:moveTo>
                    <a:pt x="0" y="0"/>
                  </a:moveTo>
                  <a:lnTo>
                    <a:pt x="386770" y="0"/>
                  </a:lnTo>
                  <a:lnTo>
                    <a:pt x="866850" y="365224"/>
                  </a:lnTo>
                  <a:lnTo>
                    <a:pt x="872098" y="368608"/>
                  </a:lnTo>
                  <a:lnTo>
                    <a:pt x="290477" y="368608"/>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5"/>
            <p:cNvSpPr/>
            <p:nvPr/>
          </p:nvSpPr>
          <p:spPr>
            <a:xfrm rot="5400000" flipV="1">
              <a:off x="979243" y="1637098"/>
              <a:ext cx="631032" cy="2589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6"/>
            <p:cNvSpPr/>
            <p:nvPr/>
          </p:nvSpPr>
          <p:spPr>
            <a:xfrm rot="5400000" flipV="1">
              <a:off x="979243" y="1006065"/>
              <a:ext cx="631032" cy="2589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7"/>
            <p:cNvSpPr/>
            <p:nvPr/>
          </p:nvSpPr>
          <p:spPr>
            <a:xfrm rot="5400000" flipV="1">
              <a:off x="979243" y="2899164"/>
              <a:ext cx="631032" cy="25895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8"/>
            <p:cNvSpPr/>
            <p:nvPr/>
          </p:nvSpPr>
          <p:spPr>
            <a:xfrm rot="5400000" flipV="1">
              <a:off x="3502561" y="2014298"/>
              <a:ext cx="1415308" cy="6496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梯形 10"/>
            <p:cNvSpPr/>
            <p:nvPr/>
          </p:nvSpPr>
          <p:spPr>
            <a:xfrm rot="5400000" flipV="1">
              <a:off x="1774535" y="3507944"/>
              <a:ext cx="2240905" cy="610943"/>
            </a:xfrm>
            <a:custGeom>
              <a:avLst/>
              <a:gdLst/>
              <a:ahLst/>
              <a:cxnLst/>
              <a:rect l="l" t="t" r="r" b="b"/>
              <a:pathLst>
                <a:path w="1368152" h="368908">
                  <a:moveTo>
                    <a:pt x="0" y="0"/>
                  </a:moveTo>
                  <a:lnTo>
                    <a:pt x="722527" y="1"/>
                  </a:lnTo>
                  <a:lnTo>
                    <a:pt x="1012968" y="368564"/>
                  </a:lnTo>
                  <a:lnTo>
                    <a:pt x="1356379" y="368564"/>
                  </a:lnTo>
                  <a:lnTo>
                    <a:pt x="1368152" y="368908"/>
                  </a:lnTo>
                  <a:lnTo>
                    <a:pt x="434260" y="368670"/>
                  </a:lnTo>
                  <a:lnTo>
                    <a:pt x="434260" y="366402"/>
                  </a:lnTo>
                  <a:lnTo>
                    <a:pt x="336977" y="2"/>
                  </a:lnTo>
                  <a:lnTo>
                    <a:pt x="1" y="1"/>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梯形 10"/>
            <p:cNvSpPr/>
            <p:nvPr/>
          </p:nvSpPr>
          <p:spPr>
            <a:xfrm rot="5400000" flipV="1">
              <a:off x="2423831" y="2631278"/>
              <a:ext cx="942092" cy="610719"/>
            </a:xfrm>
            <a:custGeom>
              <a:avLst/>
              <a:gdLst>
                <a:gd name="connsiteX0" fmla="*/ 86591 w 573078"/>
                <a:gd name="connsiteY0" fmla="*/ 0 h 368773"/>
                <a:gd name="connsiteX1" fmla="*/ 475795 w 573078"/>
                <a:gd name="connsiteY1" fmla="*/ 1 h 368773"/>
                <a:gd name="connsiteX2" fmla="*/ 573078 w 573078"/>
                <a:gd name="connsiteY2" fmla="*/ 366401 h 368773"/>
                <a:gd name="connsiteX3" fmla="*/ 573078 w 573078"/>
                <a:gd name="connsiteY3" fmla="*/ 368773 h 368773"/>
                <a:gd name="connsiteX4" fmla="*/ 0 w 573078"/>
                <a:gd name="connsiteY4" fmla="*/ 368618 h 368773"/>
                <a:gd name="connsiteX5" fmla="*/ 86591 w 573078"/>
                <a:gd name="connsiteY5" fmla="*/ 0 h 368773"/>
                <a:gd name="connsiteX0-1" fmla="*/ 88693 w 575180"/>
                <a:gd name="connsiteY0-2" fmla="*/ 0 h 368773"/>
                <a:gd name="connsiteX1-3" fmla="*/ 477897 w 575180"/>
                <a:gd name="connsiteY1-4" fmla="*/ 1 h 368773"/>
                <a:gd name="connsiteX2-5" fmla="*/ 575180 w 575180"/>
                <a:gd name="connsiteY2-6" fmla="*/ 366401 h 368773"/>
                <a:gd name="connsiteX3-7" fmla="*/ 575180 w 575180"/>
                <a:gd name="connsiteY3-8" fmla="*/ 368773 h 368773"/>
                <a:gd name="connsiteX4-9" fmla="*/ 0 w 575180"/>
                <a:gd name="connsiteY4-10" fmla="*/ 368618 h 368773"/>
                <a:gd name="connsiteX5-11" fmla="*/ 88693 w 575180"/>
                <a:gd name="connsiteY5-12" fmla="*/ 0 h 3687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75180" h="368773">
                  <a:moveTo>
                    <a:pt x="88693" y="0"/>
                  </a:moveTo>
                  <a:lnTo>
                    <a:pt x="477897" y="1"/>
                  </a:lnTo>
                  <a:lnTo>
                    <a:pt x="575180" y="366401"/>
                  </a:lnTo>
                  <a:lnTo>
                    <a:pt x="575180" y="368773"/>
                  </a:lnTo>
                  <a:lnTo>
                    <a:pt x="0" y="368618"/>
                  </a:lnTo>
                  <a:cubicBezTo>
                    <a:pt x="30966" y="245745"/>
                    <a:pt x="57727" y="122873"/>
                    <a:pt x="88693"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7"/>
            <p:cNvSpPr/>
            <p:nvPr/>
          </p:nvSpPr>
          <p:spPr>
            <a:xfrm rot="5400000" flipV="1">
              <a:off x="4306841" y="415176"/>
              <a:ext cx="943539" cy="3157292"/>
            </a:xfrm>
            <a:custGeom>
              <a:avLst/>
              <a:gdLst/>
              <a:ahLst/>
              <a:cxnLst/>
              <a:rect l="l" t="t" r="r" b="b"/>
              <a:pathLst>
                <a:path w="576064" h="2304193">
                  <a:moveTo>
                    <a:pt x="0" y="0"/>
                  </a:moveTo>
                  <a:lnTo>
                    <a:pt x="576064" y="0"/>
                  </a:lnTo>
                  <a:lnTo>
                    <a:pt x="576064" y="2016193"/>
                  </a:lnTo>
                  <a:lnTo>
                    <a:pt x="576064" y="2016224"/>
                  </a:lnTo>
                  <a:lnTo>
                    <a:pt x="576033" y="2016224"/>
                  </a:lnTo>
                  <a:lnTo>
                    <a:pt x="288064" y="2304193"/>
                  </a:lnTo>
                  <a:lnTo>
                    <a:pt x="95" y="2016224"/>
                  </a:lnTo>
                  <a:lnTo>
                    <a:pt x="0" y="2016224"/>
                  </a:ln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梯形 10"/>
            <p:cNvSpPr/>
            <p:nvPr/>
          </p:nvSpPr>
          <p:spPr>
            <a:xfrm rot="5400000" flipV="1">
              <a:off x="2344723" y="1766014"/>
              <a:ext cx="1099960" cy="610371"/>
            </a:xfrm>
            <a:custGeom>
              <a:avLst/>
              <a:gdLst/>
              <a:ahLst/>
              <a:cxnLst/>
              <a:rect l="l" t="t" r="r" b="b"/>
              <a:pathLst>
                <a:path w="671564" h="368563">
                  <a:moveTo>
                    <a:pt x="284875" y="0"/>
                  </a:moveTo>
                  <a:lnTo>
                    <a:pt x="311844" y="0"/>
                  </a:lnTo>
                  <a:lnTo>
                    <a:pt x="311844" y="2"/>
                  </a:lnTo>
                  <a:lnTo>
                    <a:pt x="671564" y="2"/>
                  </a:lnTo>
                  <a:lnTo>
                    <a:pt x="671564" y="904"/>
                  </a:lnTo>
                  <a:lnTo>
                    <a:pt x="669469" y="904"/>
                  </a:lnTo>
                  <a:lnTo>
                    <a:pt x="576814" y="368563"/>
                  </a:lnTo>
                  <a:lnTo>
                    <a:pt x="0" y="3684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7"/>
            <p:cNvSpPr/>
            <p:nvPr/>
          </p:nvSpPr>
          <p:spPr>
            <a:xfrm rot="5400000" flipV="1">
              <a:off x="4043734" y="1621157"/>
              <a:ext cx="943539" cy="2631078"/>
            </a:xfrm>
            <a:custGeom>
              <a:avLst/>
              <a:gdLst/>
              <a:ahLst/>
              <a:cxnLst/>
              <a:rect l="l" t="t" r="r" b="b"/>
              <a:pathLst>
                <a:path w="576064" h="2304193">
                  <a:moveTo>
                    <a:pt x="0" y="0"/>
                  </a:moveTo>
                  <a:lnTo>
                    <a:pt x="576064" y="0"/>
                  </a:lnTo>
                  <a:lnTo>
                    <a:pt x="576064" y="2016193"/>
                  </a:lnTo>
                  <a:lnTo>
                    <a:pt x="576064" y="2016224"/>
                  </a:lnTo>
                  <a:lnTo>
                    <a:pt x="576033" y="2016224"/>
                  </a:lnTo>
                  <a:lnTo>
                    <a:pt x="288064" y="2304193"/>
                  </a:lnTo>
                  <a:lnTo>
                    <a:pt x="95" y="2016224"/>
                  </a:lnTo>
                  <a:lnTo>
                    <a:pt x="0" y="2016224"/>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7"/>
            <p:cNvSpPr/>
            <p:nvPr/>
          </p:nvSpPr>
          <p:spPr>
            <a:xfrm rot="5400000" flipV="1">
              <a:off x="3780625" y="2827804"/>
              <a:ext cx="943539" cy="2104862"/>
            </a:xfrm>
            <a:custGeom>
              <a:avLst/>
              <a:gdLst/>
              <a:ahLst/>
              <a:cxnLst/>
              <a:rect l="l" t="t" r="r" b="b"/>
              <a:pathLst>
                <a:path w="576064" h="2304193">
                  <a:moveTo>
                    <a:pt x="0" y="0"/>
                  </a:moveTo>
                  <a:lnTo>
                    <a:pt x="576064" y="0"/>
                  </a:lnTo>
                  <a:lnTo>
                    <a:pt x="576064" y="2016193"/>
                  </a:lnTo>
                  <a:lnTo>
                    <a:pt x="576064" y="2016224"/>
                  </a:lnTo>
                  <a:lnTo>
                    <a:pt x="576033" y="2016224"/>
                  </a:lnTo>
                  <a:lnTo>
                    <a:pt x="288064" y="2304193"/>
                  </a:lnTo>
                  <a:lnTo>
                    <a:pt x="95" y="2016224"/>
                  </a:lnTo>
                  <a:lnTo>
                    <a:pt x="0" y="2016224"/>
                  </a:ln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7"/>
            <p:cNvSpPr/>
            <p:nvPr/>
          </p:nvSpPr>
          <p:spPr>
            <a:xfrm rot="5400000" flipV="1">
              <a:off x="3517188" y="4034731"/>
              <a:ext cx="944199" cy="1578647"/>
            </a:xfrm>
            <a:custGeom>
              <a:avLst/>
              <a:gdLst/>
              <a:ahLst/>
              <a:cxnLst/>
              <a:rect l="l" t="t" r="r" b="b"/>
              <a:pathLst>
                <a:path w="576064" h="2304193">
                  <a:moveTo>
                    <a:pt x="0" y="0"/>
                  </a:moveTo>
                  <a:lnTo>
                    <a:pt x="576064" y="0"/>
                  </a:lnTo>
                  <a:lnTo>
                    <a:pt x="576064" y="2016193"/>
                  </a:lnTo>
                  <a:lnTo>
                    <a:pt x="576064" y="2016224"/>
                  </a:lnTo>
                  <a:lnTo>
                    <a:pt x="576033" y="2016224"/>
                  </a:lnTo>
                  <a:lnTo>
                    <a:pt x="288064" y="2304193"/>
                  </a:lnTo>
                  <a:lnTo>
                    <a:pt x="95" y="2016224"/>
                  </a:lnTo>
                  <a:lnTo>
                    <a:pt x="0" y="2016224"/>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5154387" y="1799277"/>
              <a:ext cx="821763" cy="400110"/>
            </a:xfrm>
            <a:prstGeom prst="rect">
              <a:avLst/>
            </a:prstGeom>
            <a:noFill/>
          </p:spPr>
          <p:txBody>
            <a:bodyPr wrap="none" rtlCol="0">
              <a:spAutoFit/>
            </a:bodyPr>
            <a:lstStyle/>
            <a:p>
              <a:r>
                <a:rPr lang="en-US" sz="2000" b="1" smtClean="0">
                  <a:solidFill>
                    <a:schemeClr val="bg1"/>
                  </a:solidFill>
                </a:rPr>
                <a:t>Step 1</a:t>
              </a:r>
              <a:endParaRPr lang="en-GB" sz="2000" b="1">
                <a:solidFill>
                  <a:schemeClr val="bg1"/>
                </a:solidFill>
              </a:endParaRPr>
            </a:p>
          </p:txBody>
        </p:sp>
        <p:sp>
          <p:nvSpPr>
            <p:cNvPr id="57" name="TextBox 56"/>
            <p:cNvSpPr txBox="1"/>
            <p:nvPr/>
          </p:nvSpPr>
          <p:spPr>
            <a:xfrm>
              <a:off x="4770494" y="2736583"/>
              <a:ext cx="821763" cy="400110"/>
            </a:xfrm>
            <a:prstGeom prst="rect">
              <a:avLst/>
            </a:prstGeom>
            <a:noFill/>
          </p:spPr>
          <p:txBody>
            <a:bodyPr wrap="none" rtlCol="0">
              <a:spAutoFit/>
            </a:bodyPr>
            <a:lstStyle/>
            <a:p>
              <a:r>
                <a:rPr lang="en-US" sz="2000" b="1" smtClean="0">
                  <a:solidFill>
                    <a:schemeClr val="bg1"/>
                  </a:solidFill>
                </a:rPr>
                <a:t>Step 2</a:t>
              </a:r>
              <a:endParaRPr lang="en-GB" sz="2000" b="1">
                <a:solidFill>
                  <a:schemeClr val="bg1"/>
                </a:solidFill>
              </a:endParaRPr>
            </a:p>
          </p:txBody>
        </p:sp>
        <p:sp>
          <p:nvSpPr>
            <p:cNvPr id="58" name="TextBox 57"/>
            <p:cNvSpPr txBox="1"/>
            <p:nvPr/>
          </p:nvSpPr>
          <p:spPr>
            <a:xfrm>
              <a:off x="4315857" y="3680179"/>
              <a:ext cx="821763" cy="400110"/>
            </a:xfrm>
            <a:prstGeom prst="rect">
              <a:avLst/>
            </a:prstGeom>
            <a:noFill/>
          </p:spPr>
          <p:txBody>
            <a:bodyPr wrap="none" rtlCol="0">
              <a:spAutoFit/>
            </a:bodyPr>
            <a:lstStyle/>
            <a:p>
              <a:r>
                <a:rPr lang="en-US" sz="2000" b="1" smtClean="0">
                  <a:solidFill>
                    <a:schemeClr val="bg1"/>
                  </a:solidFill>
                </a:rPr>
                <a:t>Step 3</a:t>
              </a:r>
              <a:endParaRPr lang="en-GB" sz="2000" b="1">
                <a:solidFill>
                  <a:schemeClr val="bg1"/>
                </a:solidFill>
              </a:endParaRPr>
            </a:p>
          </p:txBody>
        </p:sp>
        <p:sp>
          <p:nvSpPr>
            <p:cNvPr id="59" name="TextBox 58"/>
            <p:cNvSpPr txBox="1"/>
            <p:nvPr/>
          </p:nvSpPr>
          <p:spPr>
            <a:xfrm>
              <a:off x="3775523" y="4623668"/>
              <a:ext cx="821763" cy="400110"/>
            </a:xfrm>
            <a:prstGeom prst="rect">
              <a:avLst/>
            </a:prstGeom>
            <a:noFill/>
          </p:spPr>
          <p:txBody>
            <a:bodyPr wrap="none" rtlCol="0">
              <a:spAutoFit/>
            </a:bodyPr>
            <a:lstStyle/>
            <a:p>
              <a:r>
                <a:rPr lang="en-US" sz="2000" b="1" smtClean="0">
                  <a:solidFill>
                    <a:schemeClr val="bg1"/>
                  </a:solidFill>
                </a:rPr>
                <a:t>Step 4</a:t>
              </a:r>
              <a:endParaRPr lang="en-GB" sz="2000" b="1">
                <a:solidFill>
                  <a:schemeClr val="bg1"/>
                </a:solidFill>
              </a:endParaRPr>
            </a:p>
          </p:txBody>
        </p:sp>
        <p:sp>
          <p:nvSpPr>
            <p:cNvPr id="60" name="TextBox 59"/>
            <p:cNvSpPr txBox="1"/>
            <p:nvPr/>
          </p:nvSpPr>
          <p:spPr>
            <a:xfrm>
              <a:off x="393546" y="2111866"/>
              <a:ext cx="1853264" cy="369332"/>
            </a:xfrm>
            <a:prstGeom prst="rect">
              <a:avLst/>
            </a:prstGeom>
            <a:noFill/>
          </p:spPr>
          <p:txBody>
            <a:bodyPr wrap="none" rtlCol="0">
              <a:spAutoFit/>
            </a:bodyPr>
            <a:lstStyle/>
            <a:p>
              <a:r>
                <a:rPr lang="en-US" smtClean="0">
                  <a:solidFill>
                    <a:schemeClr val="bg1"/>
                  </a:solidFill>
                </a:rPr>
                <a:t>Put your text here</a:t>
              </a:r>
              <a:endParaRPr lang="en-GB">
                <a:solidFill>
                  <a:schemeClr val="bg1"/>
                </a:solidFill>
              </a:endParaRPr>
            </a:p>
          </p:txBody>
        </p:sp>
        <p:sp>
          <p:nvSpPr>
            <p:cNvPr id="61" name="TextBox 60"/>
            <p:cNvSpPr txBox="1"/>
            <p:nvPr/>
          </p:nvSpPr>
          <p:spPr>
            <a:xfrm>
              <a:off x="368126" y="2744205"/>
              <a:ext cx="1853264" cy="369332"/>
            </a:xfrm>
            <a:prstGeom prst="rect">
              <a:avLst/>
            </a:prstGeom>
            <a:noFill/>
          </p:spPr>
          <p:txBody>
            <a:bodyPr wrap="none" rtlCol="0">
              <a:spAutoFit/>
            </a:bodyPr>
            <a:lstStyle/>
            <a:p>
              <a:r>
                <a:rPr lang="en-US" smtClean="0">
                  <a:solidFill>
                    <a:schemeClr val="bg1"/>
                  </a:solidFill>
                </a:rPr>
                <a:t>Put your text here</a:t>
              </a:r>
              <a:endParaRPr lang="en-GB">
                <a:solidFill>
                  <a:schemeClr val="bg1"/>
                </a:solidFill>
              </a:endParaRPr>
            </a:p>
          </p:txBody>
        </p:sp>
        <p:sp>
          <p:nvSpPr>
            <p:cNvPr id="62" name="TextBox 61"/>
            <p:cNvSpPr txBox="1"/>
            <p:nvPr/>
          </p:nvSpPr>
          <p:spPr>
            <a:xfrm>
              <a:off x="368126" y="3378223"/>
              <a:ext cx="1853264" cy="369332"/>
            </a:xfrm>
            <a:prstGeom prst="rect">
              <a:avLst/>
            </a:prstGeom>
            <a:noFill/>
          </p:spPr>
          <p:txBody>
            <a:bodyPr wrap="none" rtlCol="0">
              <a:spAutoFit/>
            </a:bodyPr>
            <a:lstStyle/>
            <a:p>
              <a:r>
                <a:rPr lang="en-US" smtClean="0">
                  <a:solidFill>
                    <a:schemeClr val="bg1"/>
                  </a:solidFill>
                </a:rPr>
                <a:t>Put your text here</a:t>
              </a:r>
              <a:endParaRPr lang="en-GB">
                <a:solidFill>
                  <a:schemeClr val="bg1"/>
                </a:solidFill>
              </a:endParaRPr>
            </a:p>
          </p:txBody>
        </p:sp>
        <p:sp>
          <p:nvSpPr>
            <p:cNvPr id="63" name="TextBox 62"/>
            <p:cNvSpPr txBox="1"/>
            <p:nvPr/>
          </p:nvSpPr>
          <p:spPr>
            <a:xfrm>
              <a:off x="368126" y="4019480"/>
              <a:ext cx="1853264" cy="369332"/>
            </a:xfrm>
            <a:prstGeom prst="rect">
              <a:avLst/>
            </a:prstGeom>
            <a:noFill/>
          </p:spPr>
          <p:txBody>
            <a:bodyPr wrap="none" rtlCol="0">
              <a:spAutoFit/>
            </a:bodyPr>
            <a:lstStyle/>
            <a:p>
              <a:r>
                <a:rPr lang="en-US" smtClean="0">
                  <a:solidFill>
                    <a:schemeClr val="bg1"/>
                  </a:solidFill>
                </a:rPr>
                <a:t>Put your text here</a:t>
              </a:r>
              <a:endParaRPr lang="en-GB">
                <a:solidFill>
                  <a:schemeClr val="bg1"/>
                </a:solidFill>
              </a:endParaRPr>
            </a:p>
          </p:txBody>
        </p:sp>
      </p:grpSp>
      <p:sp>
        <p:nvSpPr>
          <p:cNvPr id="64" name="TextBox 63"/>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65" name="Straight Connector 64"/>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ppt_w</p:attrName>
                                        </p:attrNameLst>
                                      </p:cBhvr>
                                      <p:tavLst>
                                        <p:tav tm="0">
                                          <p:val>
                                            <p:fltVal val="0"/>
                                          </p:val>
                                        </p:tav>
                                        <p:tav tm="100000">
                                          <p:val>
                                            <p:strVal val="#ppt_w"/>
                                          </p:val>
                                        </p:tav>
                                      </p:tavLst>
                                    </p:anim>
                                    <p:anim calcmode="lin" valueType="num">
                                      <p:cBhvr>
                                        <p:cTn id="17" dur="500" fill="hold"/>
                                        <p:tgtEl>
                                          <p:spTgt spid="25"/>
                                        </p:tgtEl>
                                        <p:attrNameLst>
                                          <p:attrName>ppt_h</p:attrName>
                                        </p:attrNameLst>
                                      </p:cBhvr>
                                      <p:tavLst>
                                        <p:tav tm="0">
                                          <p:val>
                                            <p:fltVal val="0"/>
                                          </p:val>
                                        </p:tav>
                                        <p:tav tm="100000">
                                          <p:val>
                                            <p:strVal val="#ppt_h"/>
                                          </p:val>
                                        </p:tav>
                                      </p:tavLst>
                                    </p:anim>
                                    <p:animEffect transition="in" filter="fade">
                                      <p:cBhvr>
                                        <p:cTn id="18" dur="500"/>
                                        <p:tgtEl>
                                          <p:spTgt spid="25"/>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p:tgtEl>
                                          <p:spTgt spid="28"/>
                                        </p:tgtEl>
                                        <p:attrNameLst>
                                          <p:attrName>ppt_x</p:attrName>
                                        </p:attrNameLst>
                                      </p:cBhvr>
                                      <p:tavLst>
                                        <p:tav tm="0">
                                          <p:val>
                                            <p:strVal val="#ppt_x-#ppt_w*1.125000"/>
                                          </p:val>
                                        </p:tav>
                                        <p:tav tm="100000">
                                          <p:val>
                                            <p:strVal val="#ppt_x"/>
                                          </p:val>
                                        </p:tav>
                                      </p:tavLst>
                                    </p:anim>
                                    <p:animEffect transition="in" filter="wipe(right)">
                                      <p:cBhvr>
                                        <p:cTn id="23" dur="500"/>
                                        <p:tgtEl>
                                          <p:spTgt spid="28"/>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par>
                          <p:cTn id="30" fill="hold">
                            <p:stCondLst>
                              <p:cond delay="2500"/>
                            </p:stCondLst>
                            <p:childTnLst>
                              <p:par>
                                <p:cTn id="31" presetID="12" presetClass="entr" presetSubtype="8"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p:tgtEl>
                                          <p:spTgt spid="31"/>
                                        </p:tgtEl>
                                        <p:attrNameLst>
                                          <p:attrName>ppt_x</p:attrName>
                                        </p:attrNameLst>
                                      </p:cBhvr>
                                      <p:tavLst>
                                        <p:tav tm="0">
                                          <p:val>
                                            <p:strVal val="#ppt_x-#ppt_w*1.125000"/>
                                          </p:val>
                                        </p:tav>
                                        <p:tav tm="100000">
                                          <p:val>
                                            <p:strVal val="#ppt_x"/>
                                          </p:val>
                                        </p:tav>
                                      </p:tavLst>
                                    </p:anim>
                                    <p:animEffect transition="in" filter="wipe(right)">
                                      <p:cBhvr>
                                        <p:cTn id="34" dur="500"/>
                                        <p:tgtEl>
                                          <p:spTgt spid="31"/>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childTnLst>
                          </p:cTn>
                        </p:par>
                        <p:par>
                          <p:cTn id="41" fill="hold">
                            <p:stCondLst>
                              <p:cond delay="3500"/>
                            </p:stCondLst>
                            <p:childTnLst>
                              <p:par>
                                <p:cTn id="42" presetID="12" presetClass="entr" presetSubtype="8"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p:tgtEl>
                                          <p:spTgt spid="34"/>
                                        </p:tgtEl>
                                        <p:attrNameLst>
                                          <p:attrName>ppt_x</p:attrName>
                                        </p:attrNameLst>
                                      </p:cBhvr>
                                      <p:tavLst>
                                        <p:tav tm="0">
                                          <p:val>
                                            <p:strVal val="#ppt_x-#ppt_w*1.125000"/>
                                          </p:val>
                                        </p:tav>
                                        <p:tav tm="100000">
                                          <p:val>
                                            <p:strVal val="#ppt_x"/>
                                          </p:val>
                                        </p:tav>
                                      </p:tavLst>
                                    </p:anim>
                                    <p:animEffect transition="in" filter="wipe(right)">
                                      <p:cBhvr>
                                        <p:cTn id="45" dur="500"/>
                                        <p:tgtEl>
                                          <p:spTgt spid="34"/>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
                                          </p:val>
                                        </p:tav>
                                        <p:tav tm="100000">
                                          <p:val>
                                            <p:strVal val="#ppt_w"/>
                                          </p:val>
                                        </p:tav>
                                      </p:tavLst>
                                    </p:anim>
                                    <p:anim calcmode="lin" valueType="num">
                                      <p:cBhvr>
                                        <p:cTn id="50" dur="500" fill="hold"/>
                                        <p:tgtEl>
                                          <p:spTgt spid="4"/>
                                        </p:tgtEl>
                                        <p:attrNameLst>
                                          <p:attrName>ppt_h</p:attrName>
                                        </p:attrNameLst>
                                      </p:cBhvr>
                                      <p:tavLst>
                                        <p:tav tm="0">
                                          <p:val>
                                            <p:fltVal val="0"/>
                                          </p:val>
                                        </p:tav>
                                        <p:tav tm="100000">
                                          <p:val>
                                            <p:strVal val="#ppt_h"/>
                                          </p:val>
                                        </p:tav>
                                      </p:tavLst>
                                    </p:anim>
                                    <p:animEffect transition="in" filter="fade">
                                      <p:cBhvr>
                                        <p:cTn id="51" dur="500"/>
                                        <p:tgtEl>
                                          <p:spTgt spid="4"/>
                                        </p:tgtEl>
                                      </p:cBhvr>
                                    </p:animEffect>
                                  </p:childTnLst>
                                </p:cTn>
                              </p:par>
                            </p:childTnLst>
                          </p:cTn>
                        </p:par>
                        <p:par>
                          <p:cTn id="52" fill="hold">
                            <p:stCondLst>
                              <p:cond delay="4500"/>
                            </p:stCondLst>
                            <p:childTnLst>
                              <p:par>
                                <p:cTn id="53" presetID="12" presetClass="entr" presetSubtype="8"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p:tgtEl>
                                          <p:spTgt spid="37"/>
                                        </p:tgtEl>
                                        <p:attrNameLst>
                                          <p:attrName>ppt_x</p:attrName>
                                        </p:attrNameLst>
                                      </p:cBhvr>
                                      <p:tavLst>
                                        <p:tav tm="0">
                                          <p:val>
                                            <p:strVal val="#ppt_x-#ppt_w*1.125000"/>
                                          </p:val>
                                        </p:tav>
                                        <p:tav tm="100000">
                                          <p:val>
                                            <p:strVal val="#ppt_x"/>
                                          </p:val>
                                        </p:tav>
                                      </p:tavLst>
                                    </p:anim>
                                    <p:animEffect transition="in" filter="wipe(right)">
                                      <p:cBhvr>
                                        <p:cTn id="56" dur="500"/>
                                        <p:tgtEl>
                                          <p:spTgt spid="37"/>
                                        </p:tgtEl>
                                      </p:cBhvr>
                                    </p:animEffect>
                                  </p:childTnLst>
                                </p:cTn>
                              </p:par>
                            </p:childTnLst>
                          </p:cTn>
                        </p:par>
                        <p:par>
                          <p:cTn id="57" fill="hold">
                            <p:stCondLst>
                              <p:cond delay="5000"/>
                            </p:stCondLst>
                            <p:childTnLst>
                              <p:par>
                                <p:cTn id="58" presetID="22" presetClass="entr" presetSubtype="8" fill="hold"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left)">
                                      <p:cBhvr>
                                        <p:cTn id="60" dur="500"/>
                                        <p:tgtEl>
                                          <p:spTgt spid="41"/>
                                        </p:tgtEl>
                                      </p:cBhvr>
                                    </p:animEffect>
                                  </p:childTnLst>
                                </p:cTn>
                              </p:par>
                            </p:childTnLst>
                          </p:cTn>
                        </p:par>
                        <p:par>
                          <p:cTn id="61" fill="hold">
                            <p:stCondLst>
                              <p:cond delay="5500"/>
                            </p:stCondLst>
                            <p:childTnLst>
                              <p:par>
                                <p:cTn id="62" presetID="16" presetClass="entr" presetSubtype="21" fill="hold" grpId="0"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barn(inVertical)">
                                      <p:cBhvr>
                                        <p:cTn id="64" dur="500"/>
                                        <p:tgtEl>
                                          <p:spTgt spid="40"/>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wipe(left)">
                                      <p:cBhvr>
                                        <p:cTn id="68" dur="500"/>
                                        <p:tgtEl>
                                          <p:spTgt spid="64"/>
                                        </p:tgtEl>
                                      </p:cBhvr>
                                    </p:animEffect>
                                  </p:childTnLst>
                                </p:cTn>
                              </p:par>
                            </p:childTnLst>
                          </p:cTn>
                        </p:par>
                        <p:par>
                          <p:cTn id="69" fill="hold">
                            <p:stCondLst>
                              <p:cond delay="6500"/>
                            </p:stCondLst>
                            <p:childTnLst>
                              <p:par>
                                <p:cTn id="70" presetID="10" presetClass="entr" presetSubtype="0" fill="hold" nodeType="after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Cyber Technology</a:t>
            </a:r>
            <a:endParaRPr lang="en-GB"/>
          </a:p>
        </p:txBody>
      </p:sp>
      <p:grpSp>
        <p:nvGrpSpPr>
          <p:cNvPr id="4" name="Group 3"/>
          <p:cNvGrpSpPr/>
          <p:nvPr/>
        </p:nvGrpSpPr>
        <p:grpSpPr>
          <a:xfrm>
            <a:off x="3012066" y="4238100"/>
            <a:ext cx="2371719" cy="2371719"/>
            <a:chOff x="3012066" y="4238100"/>
            <a:chExt cx="2371719" cy="2371719"/>
          </a:xfrm>
        </p:grpSpPr>
        <p:sp>
          <p:nvSpPr>
            <p:cNvPr id="5" name="Oval 4"/>
            <p:cNvSpPr/>
            <p:nvPr/>
          </p:nvSpPr>
          <p:spPr>
            <a:xfrm>
              <a:off x="3012066" y="4238100"/>
              <a:ext cx="2371719" cy="2371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p:cNvGrpSpPr/>
            <p:nvPr/>
          </p:nvGrpSpPr>
          <p:grpSpPr>
            <a:xfrm>
              <a:off x="3965753" y="4927075"/>
              <a:ext cx="464344" cy="450850"/>
              <a:chOff x="8216107" y="4449763"/>
              <a:chExt cx="464344" cy="450850"/>
            </a:xfrm>
            <a:solidFill>
              <a:schemeClr val="bg1"/>
            </a:solidFill>
          </p:grpSpPr>
          <p:sp>
            <p:nvSpPr>
              <p:cNvPr id="8"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7" name="TextBox 6"/>
            <p:cNvSpPr txBox="1"/>
            <p:nvPr/>
          </p:nvSpPr>
          <p:spPr>
            <a:xfrm>
              <a:off x="3508699" y="5539194"/>
              <a:ext cx="1437188" cy="400110"/>
            </a:xfrm>
            <a:prstGeom prst="rect">
              <a:avLst/>
            </a:prstGeom>
            <a:noFill/>
          </p:spPr>
          <p:txBody>
            <a:bodyPr wrap="none" rtlCol="0">
              <a:spAutoFit/>
            </a:bodyPr>
            <a:lstStyle/>
            <a:p>
              <a:r>
                <a:rPr lang="en-US" sz="2000" smtClean="0">
                  <a:solidFill>
                    <a:schemeClr val="bg1"/>
                  </a:solidFill>
                </a:rPr>
                <a:t>MAKETTING</a:t>
              </a:r>
              <a:endParaRPr lang="en-GB" sz="2000">
                <a:solidFill>
                  <a:schemeClr val="bg1"/>
                </a:solidFill>
              </a:endParaRPr>
            </a:p>
          </p:txBody>
        </p:sp>
      </p:grpSp>
      <p:grpSp>
        <p:nvGrpSpPr>
          <p:cNvPr id="10" name="Group 9"/>
          <p:cNvGrpSpPr/>
          <p:nvPr/>
        </p:nvGrpSpPr>
        <p:grpSpPr>
          <a:xfrm>
            <a:off x="4783283" y="2878610"/>
            <a:ext cx="2371719" cy="2371719"/>
            <a:chOff x="4783283" y="2878610"/>
            <a:chExt cx="2371719" cy="2371719"/>
          </a:xfrm>
        </p:grpSpPr>
        <p:sp>
          <p:nvSpPr>
            <p:cNvPr id="11" name="Oval 10"/>
            <p:cNvSpPr/>
            <p:nvPr/>
          </p:nvSpPr>
          <p:spPr>
            <a:xfrm>
              <a:off x="4783283" y="2878610"/>
              <a:ext cx="2371719" cy="23717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5733691" y="3499170"/>
              <a:ext cx="465138" cy="435769"/>
              <a:chOff x="5368132" y="3540125"/>
              <a:chExt cx="465138" cy="435769"/>
            </a:xfrm>
            <a:solidFill>
              <a:schemeClr val="bg1"/>
            </a:solidFill>
          </p:grpSpPr>
          <p:sp>
            <p:nvSpPr>
              <p:cNvPr id="1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3" name="TextBox 12"/>
            <p:cNvSpPr txBox="1"/>
            <p:nvPr/>
          </p:nvSpPr>
          <p:spPr>
            <a:xfrm>
              <a:off x="5537294" y="4088640"/>
              <a:ext cx="964431" cy="400110"/>
            </a:xfrm>
            <a:prstGeom prst="rect">
              <a:avLst/>
            </a:prstGeom>
            <a:noFill/>
          </p:spPr>
          <p:txBody>
            <a:bodyPr wrap="none" rtlCol="0">
              <a:spAutoFit/>
            </a:bodyPr>
            <a:lstStyle/>
            <a:p>
              <a:r>
                <a:rPr lang="en-US" sz="2000" smtClean="0">
                  <a:solidFill>
                    <a:schemeClr val="bg1"/>
                  </a:solidFill>
                </a:rPr>
                <a:t>DESIGN</a:t>
              </a:r>
              <a:endParaRPr lang="en-GB" sz="2000">
                <a:solidFill>
                  <a:schemeClr val="bg1"/>
                </a:solidFill>
              </a:endParaRPr>
            </a:p>
          </p:txBody>
        </p:sp>
      </p:grpSp>
      <p:grpSp>
        <p:nvGrpSpPr>
          <p:cNvPr id="16" name="Group 15"/>
          <p:cNvGrpSpPr/>
          <p:nvPr/>
        </p:nvGrpSpPr>
        <p:grpSpPr>
          <a:xfrm>
            <a:off x="6554500" y="1450117"/>
            <a:ext cx="2371719" cy="2371719"/>
            <a:chOff x="6554500" y="1450117"/>
            <a:chExt cx="2371719" cy="2371719"/>
          </a:xfrm>
        </p:grpSpPr>
        <p:sp>
          <p:nvSpPr>
            <p:cNvPr id="17" name="Oval 16"/>
            <p:cNvSpPr/>
            <p:nvPr/>
          </p:nvSpPr>
          <p:spPr>
            <a:xfrm>
              <a:off x="6554500" y="1450117"/>
              <a:ext cx="2371719" cy="237171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p:cNvGrpSpPr/>
            <p:nvPr/>
          </p:nvGrpSpPr>
          <p:grpSpPr>
            <a:xfrm>
              <a:off x="7507790" y="1897832"/>
              <a:ext cx="465138" cy="391319"/>
              <a:chOff x="5368132" y="2625725"/>
              <a:chExt cx="465138" cy="391319"/>
            </a:xfrm>
            <a:solidFill>
              <a:schemeClr val="bg1"/>
            </a:solidFill>
          </p:grpSpPr>
          <p:sp>
            <p:nvSpPr>
              <p:cNvPr id="20"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1"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2"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9" name="TextBox 18"/>
            <p:cNvSpPr txBox="1"/>
            <p:nvPr/>
          </p:nvSpPr>
          <p:spPr>
            <a:xfrm>
              <a:off x="6906022" y="2403232"/>
              <a:ext cx="1682961" cy="400110"/>
            </a:xfrm>
            <a:prstGeom prst="rect">
              <a:avLst/>
            </a:prstGeom>
            <a:noFill/>
          </p:spPr>
          <p:txBody>
            <a:bodyPr wrap="none" rtlCol="0">
              <a:spAutoFit/>
            </a:bodyPr>
            <a:lstStyle/>
            <a:p>
              <a:r>
                <a:rPr lang="en-US" sz="2000" smtClean="0">
                  <a:solidFill>
                    <a:schemeClr val="bg1"/>
                  </a:solidFill>
                </a:rPr>
                <a:t>WEB ANALYSIS</a:t>
              </a:r>
              <a:endParaRPr lang="en-GB" sz="2000">
                <a:solidFill>
                  <a:schemeClr val="bg1"/>
                </a:solidFill>
              </a:endParaRPr>
            </a:p>
          </p:txBody>
        </p:sp>
      </p:grpSp>
      <p:grpSp>
        <p:nvGrpSpPr>
          <p:cNvPr id="23" name="Group 22"/>
          <p:cNvGrpSpPr/>
          <p:nvPr/>
        </p:nvGrpSpPr>
        <p:grpSpPr>
          <a:xfrm>
            <a:off x="8315058" y="1179092"/>
            <a:ext cx="914400" cy="914400"/>
            <a:chOff x="8315058" y="1179092"/>
            <a:chExt cx="914400" cy="914400"/>
          </a:xfrm>
        </p:grpSpPr>
        <p:sp>
          <p:nvSpPr>
            <p:cNvPr id="24" name="Oval 23"/>
            <p:cNvSpPr/>
            <p:nvPr/>
          </p:nvSpPr>
          <p:spPr>
            <a:xfrm>
              <a:off x="8315058" y="1179092"/>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8337683" y="1400323"/>
              <a:ext cx="869149" cy="461665"/>
            </a:xfrm>
            <a:prstGeom prst="rect">
              <a:avLst/>
            </a:prstGeom>
            <a:noFill/>
          </p:spPr>
          <p:txBody>
            <a:bodyPr wrap="none" rtlCol="0">
              <a:spAutoFit/>
            </a:bodyPr>
            <a:lstStyle/>
            <a:p>
              <a:r>
                <a:rPr lang="en-US" sz="2400" smtClean="0">
                  <a:solidFill>
                    <a:schemeClr val="bg1"/>
                  </a:solidFill>
                </a:rPr>
                <a:t>100%</a:t>
              </a:r>
              <a:endParaRPr lang="en-GB" sz="2400">
                <a:solidFill>
                  <a:schemeClr val="bg1"/>
                </a:solidFill>
              </a:endParaRPr>
            </a:p>
          </p:txBody>
        </p:sp>
      </p:grpSp>
      <p:grpSp>
        <p:nvGrpSpPr>
          <p:cNvPr id="26" name="Group 25"/>
          <p:cNvGrpSpPr/>
          <p:nvPr/>
        </p:nvGrpSpPr>
        <p:grpSpPr>
          <a:xfrm>
            <a:off x="6375422" y="2866838"/>
            <a:ext cx="914400" cy="914400"/>
            <a:chOff x="6375422" y="2866838"/>
            <a:chExt cx="914400" cy="914400"/>
          </a:xfrm>
        </p:grpSpPr>
        <p:sp>
          <p:nvSpPr>
            <p:cNvPr id="27" name="Oval 26"/>
            <p:cNvSpPr/>
            <p:nvPr/>
          </p:nvSpPr>
          <p:spPr>
            <a:xfrm>
              <a:off x="6375422" y="2866838"/>
              <a:ext cx="9144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8" name="TextBox 27"/>
            <p:cNvSpPr txBox="1"/>
            <p:nvPr/>
          </p:nvSpPr>
          <p:spPr>
            <a:xfrm>
              <a:off x="6508755" y="3093205"/>
              <a:ext cx="713657" cy="461665"/>
            </a:xfrm>
            <a:prstGeom prst="rect">
              <a:avLst/>
            </a:prstGeom>
            <a:noFill/>
          </p:spPr>
          <p:txBody>
            <a:bodyPr wrap="none" rtlCol="0">
              <a:spAutoFit/>
            </a:bodyPr>
            <a:lstStyle/>
            <a:p>
              <a:r>
                <a:rPr lang="en-US" sz="2400">
                  <a:solidFill>
                    <a:schemeClr val="bg1"/>
                  </a:solidFill>
                </a:rPr>
                <a:t>7</a:t>
              </a:r>
              <a:r>
                <a:rPr lang="en-US" sz="2400" smtClean="0">
                  <a:solidFill>
                    <a:schemeClr val="bg1"/>
                  </a:solidFill>
                </a:rPr>
                <a:t>0%</a:t>
              </a:r>
              <a:endParaRPr lang="en-GB" sz="2400">
                <a:solidFill>
                  <a:schemeClr val="bg1"/>
                </a:solidFill>
              </a:endParaRPr>
            </a:p>
          </p:txBody>
        </p:sp>
      </p:grpSp>
      <p:grpSp>
        <p:nvGrpSpPr>
          <p:cNvPr id="29" name="Group 28"/>
          <p:cNvGrpSpPr/>
          <p:nvPr/>
        </p:nvGrpSpPr>
        <p:grpSpPr>
          <a:xfrm>
            <a:off x="4701717" y="4238100"/>
            <a:ext cx="914400" cy="914400"/>
            <a:chOff x="4701717" y="4238100"/>
            <a:chExt cx="914400" cy="914400"/>
          </a:xfrm>
        </p:grpSpPr>
        <p:sp>
          <p:nvSpPr>
            <p:cNvPr id="30" name="Oval 29"/>
            <p:cNvSpPr/>
            <p:nvPr/>
          </p:nvSpPr>
          <p:spPr>
            <a:xfrm>
              <a:off x="4701717" y="4238100"/>
              <a:ext cx="914400" cy="914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1" name="TextBox 30"/>
            <p:cNvSpPr txBox="1"/>
            <p:nvPr/>
          </p:nvSpPr>
          <p:spPr>
            <a:xfrm>
              <a:off x="4803460" y="4465410"/>
              <a:ext cx="713657" cy="461665"/>
            </a:xfrm>
            <a:prstGeom prst="rect">
              <a:avLst/>
            </a:prstGeom>
            <a:noFill/>
          </p:spPr>
          <p:txBody>
            <a:bodyPr wrap="none" rtlCol="0">
              <a:spAutoFit/>
            </a:bodyPr>
            <a:lstStyle/>
            <a:p>
              <a:r>
                <a:rPr lang="en-US" sz="2400">
                  <a:solidFill>
                    <a:schemeClr val="bg1"/>
                  </a:solidFill>
                </a:rPr>
                <a:t>5</a:t>
              </a:r>
              <a:r>
                <a:rPr lang="en-US" sz="2400" smtClean="0">
                  <a:solidFill>
                    <a:schemeClr val="bg1"/>
                  </a:solidFill>
                </a:rPr>
                <a:t>0%</a:t>
              </a:r>
              <a:endParaRPr lang="en-GB" sz="2400">
                <a:solidFill>
                  <a:schemeClr val="bg1"/>
                </a:solidFill>
              </a:endParaRPr>
            </a:p>
          </p:txBody>
        </p:sp>
      </p:grpSp>
      <p:sp>
        <p:nvSpPr>
          <p:cNvPr id="32" name="Rectangle 31"/>
          <p:cNvSpPr/>
          <p:nvPr/>
        </p:nvSpPr>
        <p:spPr>
          <a:xfrm>
            <a:off x="580239" y="1999432"/>
            <a:ext cx="3970712" cy="1169551"/>
          </a:xfrm>
          <a:prstGeom prst="rect">
            <a:avLst/>
          </a:prstGeom>
        </p:spPr>
        <p:txBody>
          <a:bodyPr wrap="square">
            <a:spAutoFit/>
          </a:bodyPr>
          <a:lstStyle/>
          <a:p>
            <a:r>
              <a:rPr lang="en-GB" sz="1400"/>
              <a:t>Lorem ipsum dolor sit amet, consectetur adipiscing elit, sed do eiusmod tempor incididunt ut labore et dolore magna aliqua. Ut enim ad minim veniam, quis nostrud exercitation ullamco laboris nisi ut aliquip ex ea commodo consequat. </a:t>
            </a:r>
          </a:p>
        </p:txBody>
      </p:sp>
      <p:grpSp>
        <p:nvGrpSpPr>
          <p:cNvPr id="33" name="Group 32"/>
          <p:cNvGrpSpPr/>
          <p:nvPr/>
        </p:nvGrpSpPr>
        <p:grpSpPr>
          <a:xfrm>
            <a:off x="9105297" y="2231431"/>
            <a:ext cx="2953527" cy="1323439"/>
            <a:chOff x="9229458" y="2651919"/>
            <a:chExt cx="2953527" cy="1323439"/>
          </a:xfrm>
        </p:grpSpPr>
        <p:sp>
          <p:nvSpPr>
            <p:cNvPr id="34" name="TextBox 33"/>
            <p:cNvSpPr txBox="1"/>
            <p:nvPr/>
          </p:nvSpPr>
          <p:spPr>
            <a:xfrm>
              <a:off x="9229458" y="2651919"/>
              <a:ext cx="1634422" cy="369332"/>
            </a:xfrm>
            <a:prstGeom prst="rect">
              <a:avLst/>
            </a:prstGeom>
            <a:noFill/>
          </p:spPr>
          <p:txBody>
            <a:bodyPr wrap="none" rtlCol="0">
              <a:spAutoFit/>
            </a:bodyPr>
            <a:lstStyle/>
            <a:p>
              <a:r>
                <a:rPr lang="en-US" smtClean="0">
                  <a:solidFill>
                    <a:schemeClr val="accent5"/>
                  </a:solidFill>
                  <a:latin typeface="+mj-lt"/>
                </a:rPr>
                <a:t>Graphic Design</a:t>
              </a:r>
              <a:endParaRPr lang="en-GB">
                <a:solidFill>
                  <a:schemeClr val="accent5"/>
                </a:solidFill>
                <a:latin typeface="+mj-lt"/>
              </a:endParaRPr>
            </a:p>
          </p:txBody>
        </p:sp>
        <p:sp>
          <p:nvSpPr>
            <p:cNvPr id="35" name="Rectangle 34"/>
            <p:cNvSpPr/>
            <p:nvPr/>
          </p:nvSpPr>
          <p:spPr>
            <a:xfrm>
              <a:off x="9229458" y="3021251"/>
              <a:ext cx="2953527" cy="954107"/>
            </a:xfrm>
            <a:prstGeom prst="rect">
              <a:avLst/>
            </a:prstGeom>
          </p:spPr>
          <p:txBody>
            <a:bodyPr wrap="square">
              <a:spAutoFit/>
            </a:bodyPr>
            <a:lstStyle/>
            <a:p>
              <a:r>
                <a:rPr lang="en-GB" sz="1400"/>
                <a:t>Lorem ipsum dolor sit amet, consectetur adipiscing elit, sed do eiusmod tempor incididunt ut labore et dolore magna aliqua. </a:t>
              </a:r>
            </a:p>
          </p:txBody>
        </p:sp>
      </p:grpSp>
      <p:grpSp>
        <p:nvGrpSpPr>
          <p:cNvPr id="36" name="Group 35"/>
          <p:cNvGrpSpPr/>
          <p:nvPr/>
        </p:nvGrpSpPr>
        <p:grpSpPr>
          <a:xfrm>
            <a:off x="7387334" y="4033580"/>
            <a:ext cx="3948411" cy="1107996"/>
            <a:chOff x="9229458" y="2651919"/>
            <a:chExt cx="3948411" cy="1107996"/>
          </a:xfrm>
        </p:grpSpPr>
        <p:sp>
          <p:nvSpPr>
            <p:cNvPr id="37" name="TextBox 36"/>
            <p:cNvSpPr txBox="1"/>
            <p:nvPr/>
          </p:nvSpPr>
          <p:spPr>
            <a:xfrm>
              <a:off x="9229458" y="2651919"/>
              <a:ext cx="1148712" cy="369332"/>
            </a:xfrm>
            <a:prstGeom prst="rect">
              <a:avLst/>
            </a:prstGeom>
            <a:noFill/>
          </p:spPr>
          <p:txBody>
            <a:bodyPr wrap="none" rtlCol="0">
              <a:spAutoFit/>
            </a:bodyPr>
            <a:lstStyle/>
            <a:p>
              <a:r>
                <a:rPr lang="en-US" smtClean="0">
                  <a:solidFill>
                    <a:schemeClr val="accent4"/>
                  </a:solidFill>
                  <a:latin typeface="+mj-lt"/>
                </a:rPr>
                <a:t>Maketting</a:t>
              </a:r>
              <a:endParaRPr lang="en-GB">
                <a:solidFill>
                  <a:schemeClr val="accent4"/>
                </a:solidFill>
                <a:latin typeface="+mj-lt"/>
              </a:endParaRPr>
            </a:p>
          </p:txBody>
        </p:sp>
        <p:sp>
          <p:nvSpPr>
            <p:cNvPr id="38" name="Rectangle 37"/>
            <p:cNvSpPr/>
            <p:nvPr/>
          </p:nvSpPr>
          <p:spPr>
            <a:xfrm>
              <a:off x="9229458" y="3021251"/>
              <a:ext cx="3948411" cy="738664"/>
            </a:xfrm>
            <a:prstGeom prst="rect">
              <a:avLst/>
            </a:prstGeom>
          </p:spPr>
          <p:txBody>
            <a:bodyPr wrap="square">
              <a:spAutoFit/>
            </a:bodyPr>
            <a:lstStyle/>
            <a:p>
              <a:r>
                <a:rPr lang="en-GB" sz="1400"/>
                <a:t>Lorem ipsum dolor sit amet, consectetur adipiscing elit, sed do eiusmod tempor incididunt ut labore et dolore magna aliqua. </a:t>
              </a:r>
            </a:p>
          </p:txBody>
        </p:sp>
      </p:grpSp>
      <p:grpSp>
        <p:nvGrpSpPr>
          <p:cNvPr id="39" name="Group 38"/>
          <p:cNvGrpSpPr/>
          <p:nvPr/>
        </p:nvGrpSpPr>
        <p:grpSpPr>
          <a:xfrm>
            <a:off x="5515186" y="5583387"/>
            <a:ext cx="5066874" cy="892552"/>
            <a:chOff x="9229458" y="2651919"/>
            <a:chExt cx="5066874" cy="892552"/>
          </a:xfrm>
        </p:grpSpPr>
        <p:sp>
          <p:nvSpPr>
            <p:cNvPr id="40" name="TextBox 39"/>
            <p:cNvSpPr txBox="1"/>
            <p:nvPr/>
          </p:nvSpPr>
          <p:spPr>
            <a:xfrm>
              <a:off x="9229458" y="2651919"/>
              <a:ext cx="1484958" cy="369332"/>
            </a:xfrm>
            <a:prstGeom prst="rect">
              <a:avLst/>
            </a:prstGeom>
            <a:noFill/>
          </p:spPr>
          <p:txBody>
            <a:bodyPr wrap="none" rtlCol="0">
              <a:spAutoFit/>
            </a:bodyPr>
            <a:lstStyle/>
            <a:p>
              <a:r>
                <a:rPr lang="en-US" smtClean="0">
                  <a:solidFill>
                    <a:schemeClr val="accent2"/>
                  </a:solidFill>
                  <a:latin typeface="+mj-lt"/>
                </a:rPr>
                <a:t>Development</a:t>
              </a:r>
              <a:endParaRPr lang="en-GB">
                <a:solidFill>
                  <a:schemeClr val="accent2"/>
                </a:solidFill>
                <a:latin typeface="+mj-lt"/>
              </a:endParaRPr>
            </a:p>
          </p:txBody>
        </p:sp>
        <p:sp>
          <p:nvSpPr>
            <p:cNvPr id="41" name="Rectangle 40"/>
            <p:cNvSpPr/>
            <p:nvPr/>
          </p:nvSpPr>
          <p:spPr>
            <a:xfrm>
              <a:off x="9229458" y="3021251"/>
              <a:ext cx="5066874" cy="523220"/>
            </a:xfrm>
            <a:prstGeom prst="rect">
              <a:avLst/>
            </a:prstGeom>
          </p:spPr>
          <p:txBody>
            <a:bodyPr wrap="square">
              <a:spAutoFit/>
            </a:bodyPr>
            <a:lstStyle/>
            <a:p>
              <a:r>
                <a:rPr lang="en-GB" sz="1400"/>
                <a:t>Lorem ipsum dolor sit amet, consectetur adipiscing elit, sed do eiusmod tempor incididunt ut labore et dolore magna aliqua. </a:t>
              </a:r>
            </a:p>
          </p:txBody>
        </p:sp>
      </p:grpSp>
      <p:sp>
        <p:nvSpPr>
          <p:cNvPr id="42" name="TextBox 41"/>
          <p:cNvSpPr txBox="1"/>
          <p:nvPr/>
        </p:nvSpPr>
        <p:spPr>
          <a:xfrm>
            <a:off x="580239" y="1528500"/>
            <a:ext cx="1093120" cy="369332"/>
          </a:xfrm>
          <a:prstGeom prst="rect">
            <a:avLst/>
          </a:prstGeom>
          <a:noFill/>
        </p:spPr>
        <p:txBody>
          <a:bodyPr wrap="none" rtlCol="0">
            <a:spAutoFit/>
          </a:bodyPr>
          <a:lstStyle/>
          <a:p>
            <a:r>
              <a:rPr lang="en-US" smtClean="0">
                <a:latin typeface="+mj-lt"/>
              </a:rPr>
              <a:t>ANALYSIS</a:t>
            </a:r>
            <a:endParaRPr lang="en-GB">
              <a:latin typeface="+mj-lt"/>
            </a:endParaRPr>
          </a:p>
        </p:txBody>
      </p:sp>
      <p:cxnSp>
        <p:nvCxnSpPr>
          <p:cNvPr id="43" name="Straight Connector 42"/>
          <p:cNvCxnSpPr/>
          <p:nvPr/>
        </p:nvCxnSpPr>
        <p:spPr>
          <a:xfrm>
            <a:off x="676524" y="1943773"/>
            <a:ext cx="1083001"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647516" y="3587220"/>
            <a:ext cx="469232" cy="469232"/>
            <a:chOff x="647516" y="3587220"/>
            <a:chExt cx="469232" cy="469232"/>
          </a:xfrm>
        </p:grpSpPr>
        <p:sp>
          <p:nvSpPr>
            <p:cNvPr id="45" name="Oval 44"/>
            <p:cNvSpPr/>
            <p:nvPr/>
          </p:nvSpPr>
          <p:spPr>
            <a:xfrm>
              <a:off x="647516" y="3587220"/>
              <a:ext cx="469232" cy="4692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utoShape 139"/>
            <p:cNvSpPr/>
            <p:nvPr/>
          </p:nvSpPr>
          <p:spPr bwMode="auto">
            <a:xfrm>
              <a:off x="707698" y="3643040"/>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7" name="Group 46"/>
          <p:cNvGrpSpPr/>
          <p:nvPr/>
        </p:nvGrpSpPr>
        <p:grpSpPr>
          <a:xfrm>
            <a:off x="647516" y="4402912"/>
            <a:ext cx="469232" cy="469232"/>
            <a:chOff x="647516" y="4402912"/>
            <a:chExt cx="469232" cy="469232"/>
          </a:xfrm>
        </p:grpSpPr>
        <p:sp>
          <p:nvSpPr>
            <p:cNvPr id="48" name="Oval 47"/>
            <p:cNvSpPr/>
            <p:nvPr/>
          </p:nvSpPr>
          <p:spPr>
            <a:xfrm>
              <a:off x="647516" y="4402912"/>
              <a:ext cx="469232" cy="4692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AutoShape 139"/>
            <p:cNvSpPr/>
            <p:nvPr/>
          </p:nvSpPr>
          <p:spPr bwMode="auto">
            <a:xfrm>
              <a:off x="709612" y="4468460"/>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0" name="Group 49"/>
          <p:cNvGrpSpPr/>
          <p:nvPr/>
        </p:nvGrpSpPr>
        <p:grpSpPr>
          <a:xfrm>
            <a:off x="647516" y="5218604"/>
            <a:ext cx="469232" cy="469232"/>
            <a:chOff x="647516" y="5218604"/>
            <a:chExt cx="469232" cy="469232"/>
          </a:xfrm>
        </p:grpSpPr>
        <p:sp>
          <p:nvSpPr>
            <p:cNvPr id="51" name="Oval 50"/>
            <p:cNvSpPr/>
            <p:nvPr/>
          </p:nvSpPr>
          <p:spPr>
            <a:xfrm>
              <a:off x="647516" y="5218604"/>
              <a:ext cx="469232" cy="4692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AutoShape 139"/>
            <p:cNvSpPr/>
            <p:nvPr/>
          </p:nvSpPr>
          <p:spPr bwMode="auto">
            <a:xfrm>
              <a:off x="707698" y="5284152"/>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3" name="Rectangle 52"/>
          <p:cNvSpPr/>
          <p:nvPr/>
        </p:nvSpPr>
        <p:spPr>
          <a:xfrm>
            <a:off x="1162493" y="3560226"/>
            <a:ext cx="3102965" cy="523220"/>
          </a:xfrm>
          <a:prstGeom prst="rect">
            <a:avLst/>
          </a:prstGeom>
        </p:spPr>
        <p:txBody>
          <a:bodyPr wrap="none">
            <a:spAutoFit/>
          </a:bodyPr>
          <a:lstStyle/>
          <a:p>
            <a:r>
              <a:rPr lang="en-GB" sz="1400"/>
              <a:t>Lorem ipsum dolor sit amet, </a:t>
            </a:r>
            <a:r>
              <a:rPr lang="en-GB" sz="1400" smtClean="0"/>
              <a:t>consectetur</a:t>
            </a:r>
          </a:p>
          <a:p>
            <a:r>
              <a:rPr lang="en-GB" sz="1400"/>
              <a:t>adipiscing elit, sed do</a:t>
            </a:r>
          </a:p>
        </p:txBody>
      </p:sp>
      <p:sp>
        <p:nvSpPr>
          <p:cNvPr id="54" name="Rectangle 53"/>
          <p:cNvSpPr/>
          <p:nvPr/>
        </p:nvSpPr>
        <p:spPr>
          <a:xfrm>
            <a:off x="1162493" y="4376347"/>
            <a:ext cx="1768007" cy="523220"/>
          </a:xfrm>
          <a:prstGeom prst="rect">
            <a:avLst/>
          </a:prstGeom>
        </p:spPr>
        <p:txBody>
          <a:bodyPr wrap="square">
            <a:spAutoFit/>
          </a:bodyPr>
          <a:lstStyle/>
          <a:p>
            <a:r>
              <a:rPr lang="en-GB" sz="1400"/>
              <a:t>Lorem ipsum dolor sit amet, </a:t>
            </a:r>
            <a:r>
              <a:rPr lang="en-GB" sz="1400" smtClean="0"/>
              <a:t>consectetur</a:t>
            </a:r>
          </a:p>
        </p:txBody>
      </p:sp>
      <p:sp>
        <p:nvSpPr>
          <p:cNvPr id="55" name="Rectangle 54"/>
          <p:cNvSpPr/>
          <p:nvPr/>
        </p:nvSpPr>
        <p:spPr>
          <a:xfrm>
            <a:off x="1122538" y="5196950"/>
            <a:ext cx="1715695" cy="523220"/>
          </a:xfrm>
          <a:prstGeom prst="rect">
            <a:avLst/>
          </a:prstGeom>
        </p:spPr>
        <p:txBody>
          <a:bodyPr wrap="square">
            <a:spAutoFit/>
          </a:bodyPr>
          <a:lstStyle/>
          <a:p>
            <a:r>
              <a:rPr lang="en-GB" sz="1400"/>
              <a:t>Lorem ipsum dolor sit amet, </a:t>
            </a:r>
            <a:r>
              <a:rPr lang="en-GB" sz="1400" smtClean="0"/>
              <a:t>consectetur</a:t>
            </a:r>
          </a:p>
        </p:txBody>
      </p:sp>
      <p:sp>
        <p:nvSpPr>
          <p:cNvPr id="56" name="TextBox 55"/>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57" name="Straight Connector 56"/>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49" presetClass="entr" presetSubtype="0" decel="10000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par>
                          <p:cTn id="23" fill="hold">
                            <p:stCondLst>
                              <p:cond delay="2000"/>
                            </p:stCondLst>
                            <p:childTnLst>
                              <p:par>
                                <p:cTn id="24" presetID="49" presetClass="entr" presetSubtype="0" decel="100000"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 calcmode="lin" valueType="num">
                                      <p:cBhvr>
                                        <p:cTn id="28" dur="500" fill="hold"/>
                                        <p:tgtEl>
                                          <p:spTgt spid="29"/>
                                        </p:tgtEl>
                                        <p:attrNameLst>
                                          <p:attrName>style.rotation</p:attrName>
                                        </p:attrNameLst>
                                      </p:cBhvr>
                                      <p:tavLst>
                                        <p:tav tm="0">
                                          <p:val>
                                            <p:fltVal val="360"/>
                                          </p:val>
                                        </p:tav>
                                        <p:tav tm="100000">
                                          <p:val>
                                            <p:fltVal val="0"/>
                                          </p:val>
                                        </p:tav>
                                      </p:tavLst>
                                    </p:anim>
                                    <p:animEffect transition="in" filter="fade">
                                      <p:cBhvr>
                                        <p:cTn id="29" dur="500"/>
                                        <p:tgtEl>
                                          <p:spTgt spid="29"/>
                                        </p:tgtEl>
                                      </p:cBhvr>
                                    </p:animEffect>
                                  </p:childTnLst>
                                </p:cTn>
                              </p:par>
                            </p:childTnLst>
                          </p:cTn>
                        </p:par>
                        <p:par>
                          <p:cTn id="30" fill="hold">
                            <p:stCondLst>
                              <p:cond delay="2500"/>
                            </p:stCondLst>
                            <p:childTnLst>
                              <p:par>
                                <p:cTn id="31" presetID="49" presetClass="entr" presetSubtype="0" decel="10000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 calcmode="lin" valueType="num">
                                      <p:cBhvr>
                                        <p:cTn id="35" dur="500" fill="hold"/>
                                        <p:tgtEl>
                                          <p:spTgt spid="10"/>
                                        </p:tgtEl>
                                        <p:attrNameLst>
                                          <p:attrName>style.rotation</p:attrName>
                                        </p:attrNameLst>
                                      </p:cBhvr>
                                      <p:tavLst>
                                        <p:tav tm="0">
                                          <p:val>
                                            <p:fltVal val="360"/>
                                          </p:val>
                                        </p:tav>
                                        <p:tav tm="100000">
                                          <p:val>
                                            <p:fltVal val="0"/>
                                          </p:val>
                                        </p:tav>
                                      </p:tavLst>
                                    </p:anim>
                                    <p:animEffect transition="in" filter="fade">
                                      <p:cBhvr>
                                        <p:cTn id="36" dur="500"/>
                                        <p:tgtEl>
                                          <p:spTgt spid="10"/>
                                        </p:tgtEl>
                                      </p:cBhvr>
                                    </p:animEffect>
                                  </p:childTnLst>
                                </p:cTn>
                              </p:par>
                            </p:childTnLst>
                          </p:cTn>
                        </p:par>
                        <p:par>
                          <p:cTn id="37" fill="hold">
                            <p:stCondLst>
                              <p:cond delay="3000"/>
                            </p:stCondLst>
                            <p:childTnLst>
                              <p:par>
                                <p:cTn id="38" presetID="49" presetClass="entr" presetSubtype="0" decel="100000"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 calcmode="lin" valueType="num">
                                      <p:cBhvr>
                                        <p:cTn id="42" dur="500" fill="hold"/>
                                        <p:tgtEl>
                                          <p:spTgt spid="26"/>
                                        </p:tgtEl>
                                        <p:attrNameLst>
                                          <p:attrName>style.rotation</p:attrName>
                                        </p:attrNameLst>
                                      </p:cBhvr>
                                      <p:tavLst>
                                        <p:tav tm="0">
                                          <p:val>
                                            <p:fltVal val="360"/>
                                          </p:val>
                                        </p:tav>
                                        <p:tav tm="100000">
                                          <p:val>
                                            <p:fltVal val="0"/>
                                          </p:val>
                                        </p:tav>
                                      </p:tavLst>
                                    </p:anim>
                                    <p:animEffect transition="in" filter="fade">
                                      <p:cBhvr>
                                        <p:cTn id="43" dur="500"/>
                                        <p:tgtEl>
                                          <p:spTgt spid="26"/>
                                        </p:tgtEl>
                                      </p:cBhvr>
                                    </p:animEffect>
                                  </p:childTnLst>
                                </p:cTn>
                              </p:par>
                            </p:childTnLst>
                          </p:cTn>
                        </p:par>
                        <p:par>
                          <p:cTn id="44" fill="hold">
                            <p:stCondLst>
                              <p:cond delay="3500"/>
                            </p:stCondLst>
                            <p:childTnLst>
                              <p:par>
                                <p:cTn id="45" presetID="49" presetClass="entr" presetSubtype="0" decel="10000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 calcmode="lin" valueType="num">
                                      <p:cBhvr>
                                        <p:cTn id="49" dur="500" fill="hold"/>
                                        <p:tgtEl>
                                          <p:spTgt spid="16"/>
                                        </p:tgtEl>
                                        <p:attrNameLst>
                                          <p:attrName>style.rotation</p:attrName>
                                        </p:attrNameLst>
                                      </p:cBhvr>
                                      <p:tavLst>
                                        <p:tav tm="0">
                                          <p:val>
                                            <p:fltVal val="360"/>
                                          </p:val>
                                        </p:tav>
                                        <p:tav tm="100000">
                                          <p:val>
                                            <p:fltVal val="0"/>
                                          </p:val>
                                        </p:tav>
                                      </p:tavLst>
                                    </p:anim>
                                    <p:animEffect transition="in" filter="fade">
                                      <p:cBhvr>
                                        <p:cTn id="50" dur="500"/>
                                        <p:tgtEl>
                                          <p:spTgt spid="16"/>
                                        </p:tgtEl>
                                      </p:cBhvr>
                                    </p:animEffect>
                                  </p:childTnLst>
                                </p:cTn>
                              </p:par>
                            </p:childTnLst>
                          </p:cTn>
                        </p:par>
                        <p:par>
                          <p:cTn id="51" fill="hold">
                            <p:stCondLst>
                              <p:cond delay="4000"/>
                            </p:stCondLst>
                            <p:childTnLst>
                              <p:par>
                                <p:cTn id="52" presetID="49" presetClass="entr" presetSubtype="0" decel="100000"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 calcmode="lin" valueType="num">
                                      <p:cBhvr>
                                        <p:cTn id="56" dur="500" fill="hold"/>
                                        <p:tgtEl>
                                          <p:spTgt spid="23"/>
                                        </p:tgtEl>
                                        <p:attrNameLst>
                                          <p:attrName>style.rotation</p:attrName>
                                        </p:attrNameLst>
                                      </p:cBhvr>
                                      <p:tavLst>
                                        <p:tav tm="0">
                                          <p:val>
                                            <p:fltVal val="360"/>
                                          </p:val>
                                        </p:tav>
                                        <p:tav tm="100000">
                                          <p:val>
                                            <p:fltVal val="0"/>
                                          </p:val>
                                        </p:tav>
                                      </p:tavLst>
                                    </p:anim>
                                    <p:animEffect transition="in" filter="fade">
                                      <p:cBhvr>
                                        <p:cTn id="57" dur="500"/>
                                        <p:tgtEl>
                                          <p:spTgt spid="23"/>
                                        </p:tgtEl>
                                      </p:cBhvr>
                                    </p:animEffect>
                                  </p:childTnLst>
                                </p:cTn>
                              </p:par>
                            </p:childTnLst>
                          </p:cTn>
                        </p:par>
                        <p:par>
                          <p:cTn id="58" fill="hold">
                            <p:stCondLst>
                              <p:cond delay="4500"/>
                            </p:stCondLst>
                            <p:childTnLst>
                              <p:par>
                                <p:cTn id="59" presetID="12" presetClass="entr" presetSubtype="8" fill="hold"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p:tgtEl>
                                          <p:spTgt spid="39"/>
                                        </p:tgtEl>
                                        <p:attrNameLst>
                                          <p:attrName>ppt_x</p:attrName>
                                        </p:attrNameLst>
                                      </p:cBhvr>
                                      <p:tavLst>
                                        <p:tav tm="0">
                                          <p:val>
                                            <p:strVal val="#ppt_x-#ppt_w*1.125000"/>
                                          </p:val>
                                        </p:tav>
                                        <p:tav tm="100000">
                                          <p:val>
                                            <p:strVal val="#ppt_x"/>
                                          </p:val>
                                        </p:tav>
                                      </p:tavLst>
                                    </p:anim>
                                    <p:animEffect transition="in" filter="wipe(right)">
                                      <p:cBhvr>
                                        <p:cTn id="62" dur="500"/>
                                        <p:tgtEl>
                                          <p:spTgt spid="39"/>
                                        </p:tgtEl>
                                      </p:cBhvr>
                                    </p:animEffect>
                                  </p:childTnLst>
                                </p:cTn>
                              </p:par>
                            </p:childTnLst>
                          </p:cTn>
                        </p:par>
                        <p:par>
                          <p:cTn id="63" fill="hold">
                            <p:stCondLst>
                              <p:cond delay="5000"/>
                            </p:stCondLst>
                            <p:childTnLst>
                              <p:par>
                                <p:cTn id="64" presetID="12" presetClass="entr" presetSubtype="8" fill="hold" nodeType="after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500"/>
                                        <p:tgtEl>
                                          <p:spTgt spid="36"/>
                                        </p:tgtEl>
                                        <p:attrNameLst>
                                          <p:attrName>ppt_x</p:attrName>
                                        </p:attrNameLst>
                                      </p:cBhvr>
                                      <p:tavLst>
                                        <p:tav tm="0">
                                          <p:val>
                                            <p:strVal val="#ppt_x-#ppt_w*1.125000"/>
                                          </p:val>
                                        </p:tav>
                                        <p:tav tm="100000">
                                          <p:val>
                                            <p:strVal val="#ppt_x"/>
                                          </p:val>
                                        </p:tav>
                                      </p:tavLst>
                                    </p:anim>
                                    <p:animEffect transition="in" filter="wipe(right)">
                                      <p:cBhvr>
                                        <p:cTn id="67" dur="500"/>
                                        <p:tgtEl>
                                          <p:spTgt spid="36"/>
                                        </p:tgtEl>
                                      </p:cBhvr>
                                    </p:animEffect>
                                  </p:childTnLst>
                                </p:cTn>
                              </p:par>
                            </p:childTnLst>
                          </p:cTn>
                        </p:par>
                        <p:par>
                          <p:cTn id="68" fill="hold">
                            <p:stCondLst>
                              <p:cond delay="5500"/>
                            </p:stCondLst>
                            <p:childTnLst>
                              <p:par>
                                <p:cTn id="69" presetID="12" presetClass="entr" presetSubtype="8"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p:tgtEl>
                                          <p:spTgt spid="33"/>
                                        </p:tgtEl>
                                        <p:attrNameLst>
                                          <p:attrName>ppt_x</p:attrName>
                                        </p:attrNameLst>
                                      </p:cBhvr>
                                      <p:tavLst>
                                        <p:tav tm="0">
                                          <p:val>
                                            <p:strVal val="#ppt_x-#ppt_w*1.125000"/>
                                          </p:val>
                                        </p:tav>
                                        <p:tav tm="100000">
                                          <p:val>
                                            <p:strVal val="#ppt_x"/>
                                          </p:val>
                                        </p:tav>
                                      </p:tavLst>
                                    </p:anim>
                                    <p:animEffect transition="in" filter="wipe(right)">
                                      <p:cBhvr>
                                        <p:cTn id="72" dur="500"/>
                                        <p:tgtEl>
                                          <p:spTgt spid="33"/>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childTnLst>
                                </p:cTn>
                              </p:par>
                            </p:childTnLst>
                          </p:cTn>
                        </p:par>
                        <p:par>
                          <p:cTn id="77" fill="hold">
                            <p:stCondLst>
                              <p:cond delay="6500"/>
                            </p:stCondLst>
                            <p:childTnLst>
                              <p:par>
                                <p:cTn id="78" presetID="10" presetClass="entr" presetSubtype="0"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500"/>
                                        <p:tgtEl>
                                          <p:spTgt spid="43"/>
                                        </p:tgtEl>
                                      </p:cBhvr>
                                    </p:animEffect>
                                  </p:childTnLst>
                                </p:cTn>
                              </p:par>
                            </p:childTnLst>
                          </p:cTn>
                        </p:par>
                        <p:par>
                          <p:cTn id="81" fill="hold">
                            <p:stCondLst>
                              <p:cond delay="7000"/>
                            </p:stCondLst>
                            <p:childTnLst>
                              <p:par>
                                <p:cTn id="82" presetID="10" presetClass="entr" presetSubtype="0" fill="hold" grpId="0" nodeType="after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childTnLst>
                          </p:cTn>
                        </p:par>
                        <p:par>
                          <p:cTn id="85" fill="hold">
                            <p:stCondLst>
                              <p:cond delay="7500"/>
                            </p:stCondLst>
                            <p:childTnLst>
                              <p:par>
                                <p:cTn id="86" presetID="10" presetClass="entr" presetSubtype="0" fill="hold" nodeType="after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500"/>
                                        <p:tgtEl>
                                          <p:spTgt spid="44"/>
                                        </p:tgtEl>
                                      </p:cBhvr>
                                    </p:animEffect>
                                  </p:childTnLst>
                                </p:cTn>
                              </p:par>
                            </p:childTnLst>
                          </p:cTn>
                        </p:par>
                        <p:par>
                          <p:cTn id="89" fill="hold">
                            <p:stCondLst>
                              <p:cond delay="8000"/>
                            </p:stCondLst>
                            <p:childTnLst>
                              <p:par>
                                <p:cTn id="90" presetID="10" presetClass="entr" presetSubtype="0" fill="hold" grpId="0" nodeType="after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fade">
                                      <p:cBhvr>
                                        <p:cTn id="92" dur="500"/>
                                        <p:tgtEl>
                                          <p:spTgt spid="53"/>
                                        </p:tgtEl>
                                      </p:cBhvr>
                                    </p:animEffect>
                                  </p:childTnLst>
                                </p:cTn>
                              </p:par>
                            </p:childTnLst>
                          </p:cTn>
                        </p:par>
                        <p:par>
                          <p:cTn id="93" fill="hold">
                            <p:stCondLst>
                              <p:cond delay="8500"/>
                            </p:stCondLst>
                            <p:childTnLst>
                              <p:par>
                                <p:cTn id="94" presetID="10" presetClass="entr" presetSubtype="0" fill="hold" nodeType="after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childTnLst>
                          </p:cTn>
                        </p:par>
                        <p:par>
                          <p:cTn id="97" fill="hold">
                            <p:stCondLst>
                              <p:cond delay="9000"/>
                            </p:stCondLst>
                            <p:childTnLst>
                              <p:par>
                                <p:cTn id="98" presetID="10" presetClass="entr" presetSubtype="0"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childTnLst>
                          </p:cTn>
                        </p:par>
                        <p:par>
                          <p:cTn id="101" fill="hold">
                            <p:stCondLst>
                              <p:cond delay="9500"/>
                            </p:stCondLst>
                            <p:childTnLst>
                              <p:par>
                                <p:cTn id="102" presetID="10" presetClass="entr" presetSubtype="0" fill="hold" nodeType="after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fade">
                                      <p:cBhvr>
                                        <p:cTn id="104" dur="500"/>
                                        <p:tgtEl>
                                          <p:spTgt spid="50"/>
                                        </p:tgtEl>
                                      </p:cBhvr>
                                    </p:animEffect>
                                  </p:childTnLst>
                                </p:cTn>
                              </p:par>
                            </p:childTnLst>
                          </p:cTn>
                        </p:par>
                        <p:par>
                          <p:cTn id="105" fill="hold">
                            <p:stCondLst>
                              <p:cond delay="10000"/>
                            </p:stCondLst>
                            <p:childTnLst>
                              <p:par>
                                <p:cTn id="106" presetID="10" presetClass="entr" presetSubtype="0" fill="hold" grpId="0" nodeType="after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fade">
                                      <p:cBhvr>
                                        <p:cTn id="10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42" grpId="0"/>
      <p:bldP spid="53" grpId="0"/>
      <p:bldP spid="54" grpId="0"/>
      <p:bldP spid="55" grpId="0"/>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Box Infographic </a:t>
            </a:r>
            <a:endParaRPr lang="en-GB"/>
          </a:p>
        </p:txBody>
      </p:sp>
      <p:sp>
        <p:nvSpPr>
          <p:cNvPr id="9" name="Oval 65"/>
          <p:cNvSpPr>
            <a:spLocks noChangeArrowheads="1"/>
          </p:cNvSpPr>
          <p:nvPr/>
        </p:nvSpPr>
        <p:spPr bwMode="auto">
          <a:xfrm>
            <a:off x="5950634" y="6166384"/>
            <a:ext cx="5832648" cy="157182"/>
          </a:xfrm>
          <a:prstGeom prst="ellipse">
            <a:avLst/>
          </a:prstGeom>
          <a:gradFill rotWithShape="1">
            <a:gsLst>
              <a:gs pos="0">
                <a:srgbClr val="EEECE1">
                  <a:gamma/>
                  <a:shade val="46275"/>
                  <a:invGamma/>
                </a:srgb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grpSp>
        <p:nvGrpSpPr>
          <p:cNvPr id="14" name="Group 13"/>
          <p:cNvGrpSpPr/>
          <p:nvPr/>
        </p:nvGrpSpPr>
        <p:grpSpPr>
          <a:xfrm>
            <a:off x="6510636" y="1013507"/>
            <a:ext cx="4896543" cy="5295813"/>
            <a:chOff x="6510636" y="1013507"/>
            <a:chExt cx="4896543" cy="5295813"/>
          </a:xfrm>
        </p:grpSpPr>
        <p:sp>
          <p:nvSpPr>
            <p:cNvPr id="4" name="矩形 12"/>
            <p:cNvSpPr/>
            <p:nvPr/>
          </p:nvSpPr>
          <p:spPr>
            <a:xfrm>
              <a:off x="6536275" y="2686833"/>
              <a:ext cx="4251204" cy="394344"/>
            </a:xfrm>
            <a:custGeom>
              <a:avLst/>
              <a:gdLst>
                <a:gd name="connsiteX0" fmla="*/ 0 w 4462612"/>
                <a:gd name="connsiteY0" fmla="*/ 0 h 560203"/>
                <a:gd name="connsiteX1" fmla="*/ 4462612 w 4462612"/>
                <a:gd name="connsiteY1" fmla="*/ 0 h 560203"/>
                <a:gd name="connsiteX2" fmla="*/ 4462612 w 4462612"/>
                <a:gd name="connsiteY2" fmla="*/ 560203 h 560203"/>
                <a:gd name="connsiteX3" fmla="*/ 0 w 4462612"/>
                <a:gd name="connsiteY3" fmla="*/ 560203 h 560203"/>
                <a:gd name="connsiteX4" fmla="*/ 0 w 4462612"/>
                <a:gd name="connsiteY4" fmla="*/ 0 h 560203"/>
                <a:gd name="connsiteX0-1" fmla="*/ 0 w 4462612"/>
                <a:gd name="connsiteY0-2" fmla="*/ 0 h 560203"/>
                <a:gd name="connsiteX1-3" fmla="*/ 4462612 w 4462612"/>
                <a:gd name="connsiteY1-4" fmla="*/ 0 h 560203"/>
                <a:gd name="connsiteX2-5" fmla="*/ 3770951 w 4462612"/>
                <a:gd name="connsiteY2-6" fmla="*/ 548480 h 560203"/>
                <a:gd name="connsiteX3-7" fmla="*/ 0 w 4462612"/>
                <a:gd name="connsiteY3-8" fmla="*/ 560203 h 560203"/>
                <a:gd name="connsiteX4-9" fmla="*/ 0 w 4462612"/>
                <a:gd name="connsiteY4-10" fmla="*/ 0 h 560203"/>
                <a:gd name="connsiteX0-11" fmla="*/ 527539 w 4990151"/>
                <a:gd name="connsiteY0-12" fmla="*/ 0 h 571926"/>
                <a:gd name="connsiteX1-13" fmla="*/ 4990151 w 4990151"/>
                <a:gd name="connsiteY1-14" fmla="*/ 0 h 571926"/>
                <a:gd name="connsiteX2-15" fmla="*/ 4298490 w 4990151"/>
                <a:gd name="connsiteY2-16" fmla="*/ 548480 h 571926"/>
                <a:gd name="connsiteX3-17" fmla="*/ 0 w 4990151"/>
                <a:gd name="connsiteY3-18" fmla="*/ 571926 h 571926"/>
                <a:gd name="connsiteX4-19" fmla="*/ 527539 w 4990151"/>
                <a:gd name="connsiteY4-20" fmla="*/ 0 h 571926"/>
                <a:gd name="connsiteX0-21" fmla="*/ 527539 w 4990151"/>
                <a:gd name="connsiteY0-22" fmla="*/ 0 h 582700"/>
                <a:gd name="connsiteX1-23" fmla="*/ 4990151 w 4990151"/>
                <a:gd name="connsiteY1-24" fmla="*/ 0 h 582700"/>
                <a:gd name="connsiteX2-25" fmla="*/ 4285302 w 4990151"/>
                <a:gd name="connsiteY2-26" fmla="*/ 582700 h 582700"/>
                <a:gd name="connsiteX3-27" fmla="*/ 0 w 4990151"/>
                <a:gd name="connsiteY3-28" fmla="*/ 571926 h 582700"/>
                <a:gd name="connsiteX4-29" fmla="*/ 527539 w 4990151"/>
                <a:gd name="connsiteY4-30" fmla="*/ 0 h 5827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990151" h="582700">
                  <a:moveTo>
                    <a:pt x="527539" y="0"/>
                  </a:moveTo>
                  <a:lnTo>
                    <a:pt x="4990151" y="0"/>
                  </a:lnTo>
                  <a:lnTo>
                    <a:pt x="4285302" y="582700"/>
                  </a:lnTo>
                  <a:lnTo>
                    <a:pt x="0" y="571926"/>
                  </a:lnTo>
                  <a:lnTo>
                    <a:pt x="527539" y="0"/>
                  </a:lnTo>
                  <a:close/>
                </a:path>
              </a:pathLst>
            </a:custGeom>
            <a:gradFill flip="none" rotWithShape="1">
              <a:gsLst>
                <a:gs pos="0">
                  <a:schemeClr val="accent2">
                    <a:lumMod val="75000"/>
                  </a:schemeClr>
                </a:gs>
                <a:gs pos="100000">
                  <a:schemeClr val="accent2"/>
                </a:gs>
              </a:gsLst>
              <a:lin ang="54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 name="矩形 1"/>
            <p:cNvSpPr/>
            <p:nvPr/>
          </p:nvSpPr>
          <p:spPr>
            <a:xfrm>
              <a:off x="6510636" y="1283307"/>
              <a:ext cx="4276843" cy="1403525"/>
            </a:xfrm>
            <a:custGeom>
              <a:avLst/>
              <a:gdLst/>
              <a:ahLst/>
              <a:cxnLst/>
              <a:rect l="l" t="t" r="r" b="b"/>
              <a:pathLst>
                <a:path w="3949630" h="1296144">
                  <a:moveTo>
                    <a:pt x="1437549" y="0"/>
                  </a:moveTo>
                  <a:lnTo>
                    <a:pt x="3517142" y="0"/>
                  </a:lnTo>
                  <a:lnTo>
                    <a:pt x="3949630" y="1296144"/>
                  </a:lnTo>
                  <a:lnTo>
                    <a:pt x="0" y="1296144"/>
                  </a:lnTo>
                  <a:lnTo>
                    <a:pt x="0" y="1284651"/>
                  </a:lnTo>
                  <a:close/>
                </a:path>
              </a:pathLst>
            </a:custGeom>
            <a:gradFill flip="none" rotWithShape="1">
              <a:gsLst>
                <a:gs pos="0">
                  <a:schemeClr val="accent1">
                    <a:lumMod val="75000"/>
                  </a:schemeClr>
                </a:gs>
                <a:gs pos="50000">
                  <a:schemeClr val="accent1"/>
                </a:gs>
                <a:gs pos="100000">
                  <a:schemeClr val="accent1">
                    <a:lumMod val="60000"/>
                    <a:lumOff val="40000"/>
                  </a:schemeClr>
                </a:gs>
              </a:gsLst>
              <a:lin ang="27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 name="矩形 4"/>
            <p:cNvSpPr/>
            <p:nvPr/>
          </p:nvSpPr>
          <p:spPr>
            <a:xfrm>
              <a:off x="6536275" y="3062378"/>
              <a:ext cx="4844833" cy="1403525"/>
            </a:xfrm>
            <a:custGeom>
              <a:avLst/>
              <a:gdLst/>
              <a:ahLst/>
              <a:cxnLst/>
              <a:rect l="l" t="t" r="r" b="b"/>
              <a:pathLst>
                <a:path w="4474164" h="1296144">
                  <a:moveTo>
                    <a:pt x="0" y="0"/>
                  </a:moveTo>
                  <a:lnTo>
                    <a:pt x="4041676" y="0"/>
                  </a:lnTo>
                  <a:lnTo>
                    <a:pt x="4474164" y="1296144"/>
                  </a:lnTo>
                  <a:lnTo>
                    <a:pt x="432489" y="1296144"/>
                  </a:lnTo>
                  <a:close/>
                </a:path>
              </a:pathLst>
            </a:custGeom>
            <a:gradFill flip="none" rotWithShape="1">
              <a:gsLst>
                <a:gs pos="0">
                  <a:schemeClr val="accent4">
                    <a:lumMod val="75000"/>
                  </a:schemeClr>
                </a:gs>
                <a:gs pos="50000">
                  <a:schemeClr val="accent4"/>
                </a:gs>
                <a:gs pos="100000">
                  <a:schemeClr val="accent4">
                    <a:lumMod val="60000"/>
                    <a:lumOff val="40000"/>
                  </a:schemeClr>
                </a:gs>
              </a:gsLst>
              <a:lin ang="27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7" name="矩形 5"/>
            <p:cNvSpPr/>
            <p:nvPr/>
          </p:nvSpPr>
          <p:spPr>
            <a:xfrm>
              <a:off x="7129905" y="4841450"/>
              <a:ext cx="4277274" cy="1403525"/>
            </a:xfrm>
            <a:custGeom>
              <a:avLst/>
              <a:gdLst/>
              <a:ahLst/>
              <a:cxnLst/>
              <a:rect l="l" t="t" r="r" b="b"/>
              <a:pathLst>
                <a:path w="3950028" h="1296144">
                  <a:moveTo>
                    <a:pt x="0" y="0"/>
                  </a:moveTo>
                  <a:lnTo>
                    <a:pt x="3950028" y="0"/>
                  </a:lnTo>
                  <a:lnTo>
                    <a:pt x="2499617" y="1296144"/>
                  </a:lnTo>
                  <a:lnTo>
                    <a:pt x="432488" y="1296144"/>
                  </a:lnTo>
                  <a:close/>
                </a:path>
              </a:pathLst>
            </a:custGeom>
            <a:gradFill flip="none" rotWithShape="1">
              <a:gsLst>
                <a:gs pos="0">
                  <a:schemeClr val="accent5">
                    <a:lumMod val="75000"/>
                  </a:schemeClr>
                </a:gs>
                <a:gs pos="50000">
                  <a:schemeClr val="accent5"/>
                </a:gs>
                <a:gs pos="100000">
                  <a:schemeClr val="accent5">
                    <a:lumMod val="60000"/>
                    <a:lumOff val="40000"/>
                  </a:schemeClr>
                </a:gs>
              </a:gsLst>
              <a:lin ang="27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矩形 12"/>
            <p:cNvSpPr/>
            <p:nvPr/>
          </p:nvSpPr>
          <p:spPr>
            <a:xfrm>
              <a:off x="7126670" y="4465903"/>
              <a:ext cx="4251204" cy="386783"/>
            </a:xfrm>
            <a:custGeom>
              <a:avLst/>
              <a:gdLst>
                <a:gd name="connsiteX0" fmla="*/ 0 w 4462612"/>
                <a:gd name="connsiteY0" fmla="*/ 0 h 560203"/>
                <a:gd name="connsiteX1" fmla="*/ 4462612 w 4462612"/>
                <a:gd name="connsiteY1" fmla="*/ 0 h 560203"/>
                <a:gd name="connsiteX2" fmla="*/ 4462612 w 4462612"/>
                <a:gd name="connsiteY2" fmla="*/ 560203 h 560203"/>
                <a:gd name="connsiteX3" fmla="*/ 0 w 4462612"/>
                <a:gd name="connsiteY3" fmla="*/ 560203 h 560203"/>
                <a:gd name="connsiteX4" fmla="*/ 0 w 4462612"/>
                <a:gd name="connsiteY4" fmla="*/ 0 h 560203"/>
                <a:gd name="connsiteX0-1" fmla="*/ 0 w 4462612"/>
                <a:gd name="connsiteY0-2" fmla="*/ 0 h 560203"/>
                <a:gd name="connsiteX1-3" fmla="*/ 4462612 w 4462612"/>
                <a:gd name="connsiteY1-4" fmla="*/ 0 h 560203"/>
                <a:gd name="connsiteX2-5" fmla="*/ 3770951 w 4462612"/>
                <a:gd name="connsiteY2-6" fmla="*/ 548480 h 560203"/>
                <a:gd name="connsiteX3-7" fmla="*/ 0 w 4462612"/>
                <a:gd name="connsiteY3-8" fmla="*/ 560203 h 560203"/>
                <a:gd name="connsiteX4-9" fmla="*/ 0 w 4462612"/>
                <a:gd name="connsiteY4-10" fmla="*/ 0 h 560203"/>
                <a:gd name="connsiteX0-11" fmla="*/ 527539 w 4990151"/>
                <a:gd name="connsiteY0-12" fmla="*/ 0 h 571926"/>
                <a:gd name="connsiteX1-13" fmla="*/ 4990151 w 4990151"/>
                <a:gd name="connsiteY1-14" fmla="*/ 0 h 571926"/>
                <a:gd name="connsiteX2-15" fmla="*/ 4298490 w 4990151"/>
                <a:gd name="connsiteY2-16" fmla="*/ 548480 h 571926"/>
                <a:gd name="connsiteX3-17" fmla="*/ 0 w 4990151"/>
                <a:gd name="connsiteY3-18" fmla="*/ 571926 h 571926"/>
                <a:gd name="connsiteX4-19" fmla="*/ 527539 w 4990151"/>
                <a:gd name="connsiteY4-20" fmla="*/ 0 h 571926"/>
                <a:gd name="connsiteX0-21" fmla="*/ 527539 w 4990151"/>
                <a:gd name="connsiteY0-22" fmla="*/ 0 h 582700"/>
                <a:gd name="connsiteX1-23" fmla="*/ 4990151 w 4990151"/>
                <a:gd name="connsiteY1-24" fmla="*/ 0 h 582700"/>
                <a:gd name="connsiteX2-25" fmla="*/ 4285302 w 4990151"/>
                <a:gd name="connsiteY2-26" fmla="*/ 582700 h 582700"/>
                <a:gd name="connsiteX3-27" fmla="*/ 0 w 4990151"/>
                <a:gd name="connsiteY3-28" fmla="*/ 571926 h 582700"/>
                <a:gd name="connsiteX4-29" fmla="*/ 527539 w 4990151"/>
                <a:gd name="connsiteY4-30" fmla="*/ 0 h 5827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990151" h="582700">
                  <a:moveTo>
                    <a:pt x="527539" y="0"/>
                  </a:moveTo>
                  <a:lnTo>
                    <a:pt x="4990151" y="0"/>
                  </a:lnTo>
                  <a:lnTo>
                    <a:pt x="4285302" y="582700"/>
                  </a:lnTo>
                  <a:lnTo>
                    <a:pt x="0" y="571926"/>
                  </a:lnTo>
                  <a:lnTo>
                    <a:pt x="527539" y="0"/>
                  </a:lnTo>
                  <a:close/>
                </a:path>
              </a:pathLst>
            </a:custGeom>
            <a:gradFill flip="none" rotWithShape="1">
              <a:gsLst>
                <a:gs pos="0">
                  <a:schemeClr val="accent3">
                    <a:lumMod val="75000"/>
                  </a:schemeClr>
                </a:gs>
                <a:gs pos="100000">
                  <a:schemeClr val="accent3"/>
                </a:gs>
              </a:gsLst>
              <a:lin ang="54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 name="TextBox 9"/>
            <p:cNvSpPr txBox="1"/>
            <p:nvPr/>
          </p:nvSpPr>
          <p:spPr>
            <a:xfrm>
              <a:off x="7458463" y="1013507"/>
              <a:ext cx="833868" cy="1815305"/>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ysClr val="window" lastClr="FFFFFF"/>
                  </a:solidFill>
                  <a:effectLst>
                    <a:innerShdw blurRad="63500" dist="50800" dir="13500000">
                      <a:prstClr val="black">
                        <a:alpha val="50000"/>
                      </a:prstClr>
                    </a:innerShdw>
                  </a:effectLst>
                  <a:uLnTx/>
                  <a:uFillTx/>
                  <a:latin typeface="+mj-lt"/>
                  <a:ea typeface="微软雅黑" panose="020B0503020204020204" charset="-122"/>
                </a:rPr>
                <a:t>1</a:t>
              </a:r>
              <a:endParaRPr kumimoji="0" lang="zh-CN" altLang="en-US" sz="9600" b="1" i="0" u="none" strike="noStrike" kern="0" cap="none" spc="0" normalizeH="0" baseline="0" noProof="0" dirty="0">
                <a:ln>
                  <a:noFill/>
                </a:ln>
                <a:solidFill>
                  <a:sysClr val="window" lastClr="FFFFFF"/>
                </a:solidFill>
                <a:effectLst>
                  <a:innerShdw blurRad="63500" dist="50800" dir="13500000">
                    <a:prstClr val="black">
                      <a:alpha val="50000"/>
                    </a:prstClr>
                  </a:innerShdw>
                </a:effectLst>
                <a:uLnTx/>
                <a:uFillTx/>
                <a:latin typeface="+mj-lt"/>
                <a:ea typeface="微软雅黑" panose="020B0503020204020204" charset="-122"/>
              </a:endParaRPr>
            </a:p>
          </p:txBody>
        </p:sp>
        <p:sp>
          <p:nvSpPr>
            <p:cNvPr id="11" name="TextBox 10"/>
            <p:cNvSpPr txBox="1"/>
            <p:nvPr/>
          </p:nvSpPr>
          <p:spPr>
            <a:xfrm>
              <a:off x="7014692" y="2722002"/>
              <a:ext cx="833868" cy="1815305"/>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ysClr val="window" lastClr="FFFFFF"/>
                  </a:solidFill>
                  <a:effectLst>
                    <a:innerShdw blurRad="63500" dist="50800" dir="13500000">
                      <a:prstClr val="black">
                        <a:alpha val="50000"/>
                      </a:prstClr>
                    </a:innerShdw>
                  </a:effectLst>
                  <a:uLnTx/>
                  <a:uFillTx/>
                  <a:latin typeface="+mj-lt"/>
                  <a:ea typeface="微软雅黑" panose="020B0503020204020204" charset="-122"/>
                </a:rPr>
                <a:t>2</a:t>
              </a:r>
              <a:endParaRPr kumimoji="0" lang="zh-CN" altLang="en-US" sz="9600" b="1" i="0" u="none" strike="noStrike" kern="0" cap="none" spc="0" normalizeH="0" baseline="0" noProof="0" dirty="0">
                <a:ln>
                  <a:noFill/>
                </a:ln>
                <a:solidFill>
                  <a:sysClr val="window" lastClr="FFFFFF"/>
                </a:solidFill>
                <a:effectLst>
                  <a:innerShdw blurRad="63500" dist="50800" dir="13500000">
                    <a:prstClr val="black">
                      <a:alpha val="50000"/>
                    </a:prstClr>
                  </a:innerShdw>
                </a:effectLst>
                <a:uLnTx/>
                <a:uFillTx/>
                <a:latin typeface="+mj-lt"/>
                <a:ea typeface="微软雅黑" panose="020B0503020204020204" charset="-122"/>
              </a:endParaRPr>
            </a:p>
          </p:txBody>
        </p:sp>
        <p:sp>
          <p:nvSpPr>
            <p:cNvPr id="12" name="TextBox 11"/>
            <p:cNvSpPr txBox="1"/>
            <p:nvPr/>
          </p:nvSpPr>
          <p:spPr>
            <a:xfrm>
              <a:off x="7458463" y="4494015"/>
              <a:ext cx="833868" cy="1815305"/>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ysClr val="window" lastClr="FFFFFF"/>
                  </a:solidFill>
                  <a:effectLst>
                    <a:innerShdw blurRad="63500" dist="50800" dir="13500000">
                      <a:prstClr val="black">
                        <a:alpha val="50000"/>
                      </a:prstClr>
                    </a:innerShdw>
                  </a:effectLst>
                  <a:uLnTx/>
                  <a:uFillTx/>
                  <a:latin typeface="+mj-lt"/>
                  <a:ea typeface="微软雅黑" panose="020B0503020204020204" charset="-122"/>
                </a:rPr>
                <a:t>3</a:t>
              </a:r>
              <a:endParaRPr kumimoji="0" lang="zh-CN" altLang="en-US" sz="9600" b="1" i="0" u="none" strike="noStrike" kern="0" cap="none" spc="0" normalizeH="0" baseline="0" noProof="0" dirty="0">
                <a:ln>
                  <a:noFill/>
                </a:ln>
                <a:solidFill>
                  <a:sysClr val="window" lastClr="FFFFFF"/>
                </a:solidFill>
                <a:effectLst>
                  <a:innerShdw blurRad="63500" dist="50800" dir="13500000">
                    <a:prstClr val="black">
                      <a:alpha val="50000"/>
                    </a:prstClr>
                  </a:innerShdw>
                </a:effectLst>
                <a:uLnTx/>
                <a:uFillTx/>
                <a:latin typeface="+mj-lt"/>
                <a:ea typeface="微软雅黑" panose="020B0503020204020204" charset="-122"/>
              </a:endParaRPr>
            </a:p>
          </p:txBody>
        </p:sp>
        <p:sp>
          <p:nvSpPr>
            <p:cNvPr id="13" name="TextBox 12"/>
            <p:cNvSpPr txBox="1"/>
            <p:nvPr/>
          </p:nvSpPr>
          <p:spPr>
            <a:xfrm>
              <a:off x="8238827" y="1289810"/>
              <a:ext cx="1988967" cy="492443"/>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lang="en-US" altLang="zh-CN" sz="2000" b="1" kern="0" smtClean="0">
                  <a:solidFill>
                    <a:sysClr val="window" lastClr="FFFFFF"/>
                  </a:solidFill>
                  <a:ea typeface="微软雅黑" panose="020B0503020204020204" charset="-122"/>
                </a:rPr>
                <a:t>Web Analysis </a:t>
              </a:r>
              <a:endParaRPr kumimoji="0" lang="zh-CN" altLang="en-US" sz="2000" b="1" i="0" u="none" strike="noStrike" kern="0" cap="none" spc="0" normalizeH="0" baseline="0" noProof="0" dirty="0">
                <a:ln>
                  <a:noFill/>
                </a:ln>
                <a:solidFill>
                  <a:sysClr val="window" lastClr="FFFFFF"/>
                </a:solidFill>
                <a:effectLst/>
                <a:uLnTx/>
                <a:uFillTx/>
                <a:ea typeface="微软雅黑" panose="020B0503020204020204" charset="-122"/>
              </a:endParaRPr>
            </a:p>
          </p:txBody>
        </p:sp>
        <p:sp>
          <p:nvSpPr>
            <p:cNvPr id="15" name="TextBox 14"/>
            <p:cNvSpPr txBox="1"/>
            <p:nvPr/>
          </p:nvSpPr>
          <p:spPr>
            <a:xfrm>
              <a:off x="7854664" y="3091790"/>
              <a:ext cx="2288721" cy="492443"/>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2000" b="1" i="0" u="none" strike="noStrike" kern="0" cap="none" spc="0" normalizeH="0" baseline="0" noProof="0" smtClean="0">
                  <a:ln>
                    <a:noFill/>
                  </a:ln>
                  <a:solidFill>
                    <a:sysClr val="window" lastClr="FFFFFF"/>
                  </a:solidFill>
                  <a:effectLst/>
                  <a:uLnTx/>
                  <a:uFillTx/>
                  <a:ea typeface="微软雅黑" panose="020B0503020204020204" charset="-122"/>
                </a:rPr>
                <a:t>HTML Design</a:t>
              </a:r>
              <a:r>
                <a:rPr kumimoji="0" lang="en-US" altLang="zh-CN" sz="2000" b="1" i="0" u="none" strike="noStrike" kern="0" cap="none" spc="0" normalizeH="0" noProof="0" smtClean="0">
                  <a:ln>
                    <a:noFill/>
                  </a:ln>
                  <a:solidFill>
                    <a:sysClr val="window" lastClr="FFFFFF"/>
                  </a:solidFill>
                  <a:effectLst/>
                  <a:uLnTx/>
                  <a:uFillTx/>
                  <a:ea typeface="微软雅黑" panose="020B0503020204020204" charset="-122"/>
                </a:rPr>
                <a:t> </a:t>
              </a:r>
              <a:endParaRPr kumimoji="0" lang="zh-CN" altLang="en-US" sz="2000" b="1" i="0" u="none" strike="noStrike" kern="0" cap="none" spc="0" normalizeH="0" baseline="0" noProof="0" dirty="0">
                <a:ln>
                  <a:noFill/>
                </a:ln>
                <a:solidFill>
                  <a:sysClr val="window" lastClr="FFFFFF"/>
                </a:solidFill>
                <a:effectLst/>
                <a:uLnTx/>
                <a:uFillTx/>
                <a:ea typeface="微软雅黑" panose="020B0503020204020204" charset="-122"/>
              </a:endParaRPr>
            </a:p>
          </p:txBody>
        </p:sp>
        <p:sp>
          <p:nvSpPr>
            <p:cNvPr id="16" name="TextBox 15"/>
            <p:cNvSpPr txBox="1"/>
            <p:nvPr/>
          </p:nvSpPr>
          <p:spPr>
            <a:xfrm>
              <a:off x="8382843" y="4860321"/>
              <a:ext cx="1844949" cy="423321"/>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ea typeface="微软雅黑" panose="020B0503020204020204" charset="-122"/>
                </a:rPr>
                <a:t>ILLustrator</a:t>
              </a:r>
              <a:endParaRPr kumimoji="0" lang="zh-CN" altLang="en-US" sz="1800" b="1" i="0" u="none" strike="noStrike" kern="0" cap="none" spc="0" normalizeH="0" baseline="0" noProof="0" dirty="0">
                <a:ln>
                  <a:noFill/>
                </a:ln>
                <a:solidFill>
                  <a:sysClr val="window" lastClr="FFFFFF"/>
                </a:solidFill>
                <a:effectLst/>
                <a:uLnTx/>
                <a:uFillTx/>
                <a:ea typeface="微软雅黑" panose="020B0503020204020204" charset="-122"/>
              </a:endParaRPr>
            </a:p>
          </p:txBody>
        </p:sp>
        <p:sp>
          <p:nvSpPr>
            <p:cNvPr id="19" name="Rectangle 18"/>
            <p:cNvSpPr/>
            <p:nvPr/>
          </p:nvSpPr>
          <p:spPr>
            <a:xfrm>
              <a:off x="7854664" y="3488085"/>
              <a:ext cx="3272876" cy="954107"/>
            </a:xfrm>
            <a:prstGeom prst="rect">
              <a:avLst/>
            </a:prstGeom>
          </p:spPr>
          <p:txBody>
            <a:bodyPr wrap="square">
              <a:spAutoFit/>
            </a:bodyPr>
            <a:lstStyle/>
            <a:p>
              <a:r>
                <a:rPr lang="en-GB" sz="1400">
                  <a:solidFill>
                    <a:schemeClr val="bg2"/>
                  </a:solidFill>
                </a:rPr>
                <a:t>Lorem ipsum dolor sit amet, consectetuer adipiscing elit, sed diam nonummy nibh euismod tincidunt ut laoreet dolore magna aliquam erat volutpat</a:t>
              </a:r>
            </a:p>
          </p:txBody>
        </p:sp>
        <p:sp>
          <p:nvSpPr>
            <p:cNvPr id="20" name="Rectangle 19"/>
            <p:cNvSpPr/>
            <p:nvPr/>
          </p:nvSpPr>
          <p:spPr>
            <a:xfrm>
              <a:off x="8238827" y="1711624"/>
              <a:ext cx="2886385" cy="954107"/>
            </a:xfrm>
            <a:prstGeom prst="rect">
              <a:avLst/>
            </a:prstGeom>
          </p:spPr>
          <p:txBody>
            <a:bodyPr wrap="square">
              <a:spAutoFit/>
            </a:bodyPr>
            <a:lstStyle/>
            <a:p>
              <a:r>
                <a:rPr lang="en-GB" sz="1400">
                  <a:solidFill>
                    <a:schemeClr val="bg2"/>
                  </a:solidFill>
                </a:rPr>
                <a:t>Lorem ipsum dolor sit amet, consectetuer adipiscing </a:t>
              </a:r>
              <a:r>
                <a:rPr lang="en-GB" sz="1400" smtClean="0">
                  <a:solidFill>
                    <a:schemeClr val="bg2"/>
                  </a:solidFill>
                </a:rPr>
                <a:t>elit</a:t>
              </a:r>
            </a:p>
            <a:p>
              <a:r>
                <a:rPr lang="en-GB" sz="1400" smtClean="0">
                  <a:solidFill>
                    <a:schemeClr val="bg2"/>
                  </a:solidFill>
                </a:rPr>
                <a:t>diam </a:t>
              </a:r>
              <a:r>
                <a:rPr lang="en-GB" sz="1400">
                  <a:solidFill>
                    <a:schemeClr val="bg2"/>
                  </a:solidFill>
                </a:rPr>
                <a:t>nonummy nibh euismod tincidunt </a:t>
              </a:r>
              <a:r>
                <a:rPr lang="en-GB" sz="1400" smtClean="0">
                  <a:solidFill>
                    <a:schemeClr val="bg2"/>
                  </a:solidFill>
                </a:rPr>
                <a:t>ut</a:t>
              </a:r>
              <a:endParaRPr lang="en-GB" sz="1400">
                <a:solidFill>
                  <a:schemeClr val="bg2"/>
                </a:solidFill>
              </a:endParaRPr>
            </a:p>
          </p:txBody>
        </p:sp>
        <p:sp>
          <p:nvSpPr>
            <p:cNvPr id="21" name="Rectangle 20"/>
            <p:cNvSpPr/>
            <p:nvPr/>
          </p:nvSpPr>
          <p:spPr>
            <a:xfrm>
              <a:off x="8292331" y="5215098"/>
              <a:ext cx="2886385" cy="954107"/>
            </a:xfrm>
            <a:prstGeom prst="rect">
              <a:avLst/>
            </a:prstGeom>
          </p:spPr>
          <p:txBody>
            <a:bodyPr wrap="square">
              <a:spAutoFit/>
            </a:bodyPr>
            <a:lstStyle/>
            <a:p>
              <a:r>
                <a:rPr lang="en-GB" sz="1400">
                  <a:solidFill>
                    <a:schemeClr val="bg2"/>
                  </a:solidFill>
                </a:rPr>
                <a:t>Lorem ipsum dolor sit amet, consectetuer adipiscing </a:t>
              </a:r>
              <a:r>
                <a:rPr lang="en-GB" sz="1400" smtClean="0">
                  <a:solidFill>
                    <a:schemeClr val="bg2"/>
                  </a:solidFill>
                </a:rPr>
                <a:t>elit</a:t>
              </a:r>
            </a:p>
            <a:p>
              <a:r>
                <a:rPr lang="en-GB" sz="1400" smtClean="0">
                  <a:solidFill>
                    <a:schemeClr val="bg2"/>
                  </a:solidFill>
                </a:rPr>
                <a:t>diam </a:t>
              </a:r>
              <a:r>
                <a:rPr lang="en-GB" sz="1400">
                  <a:solidFill>
                    <a:schemeClr val="bg2"/>
                  </a:solidFill>
                </a:rPr>
                <a:t>nonummy nibh </a:t>
              </a:r>
              <a:endParaRPr lang="en-GB" sz="1400" smtClean="0">
                <a:solidFill>
                  <a:schemeClr val="bg2"/>
                </a:solidFill>
              </a:endParaRPr>
            </a:p>
            <a:p>
              <a:r>
                <a:rPr lang="en-GB" sz="1400" smtClean="0">
                  <a:solidFill>
                    <a:schemeClr val="bg2"/>
                  </a:solidFill>
                </a:rPr>
                <a:t>tincidunt ut</a:t>
              </a:r>
              <a:endParaRPr lang="en-GB" sz="1400">
                <a:solidFill>
                  <a:schemeClr val="bg2"/>
                </a:solidFill>
              </a:endParaRPr>
            </a:p>
          </p:txBody>
        </p:sp>
      </p:grpSp>
      <p:sp>
        <p:nvSpPr>
          <p:cNvPr id="22" name="TextBox 21"/>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23" name="Straight Connector 22"/>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952880" y="4067065"/>
            <a:ext cx="510778" cy="511652"/>
            <a:chOff x="9145588" y="4435475"/>
            <a:chExt cx="464344" cy="465138"/>
          </a:xfrm>
          <a:solidFill>
            <a:schemeClr val="accent4"/>
          </a:solidFill>
        </p:grpSpPr>
        <p:sp>
          <p:nvSpPr>
            <p:cNvPr id="25"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6"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7"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8"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9"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0"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1"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2"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3"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34" name="Group 33"/>
          <p:cNvGrpSpPr/>
          <p:nvPr/>
        </p:nvGrpSpPr>
        <p:grpSpPr>
          <a:xfrm>
            <a:off x="952880" y="5249086"/>
            <a:ext cx="511652" cy="430451"/>
            <a:chOff x="5368132" y="2625725"/>
            <a:chExt cx="465138" cy="391319"/>
          </a:xfrm>
          <a:solidFill>
            <a:schemeClr val="accent5"/>
          </a:solidFill>
        </p:grpSpPr>
        <p:sp>
          <p:nvSpPr>
            <p:cNvPr id="35"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6"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7"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38" name="Group 37"/>
          <p:cNvGrpSpPr/>
          <p:nvPr/>
        </p:nvGrpSpPr>
        <p:grpSpPr>
          <a:xfrm>
            <a:off x="952880" y="2885918"/>
            <a:ext cx="510778" cy="510778"/>
            <a:chOff x="4439444" y="1652588"/>
            <a:chExt cx="464344" cy="464344"/>
          </a:xfrm>
          <a:solidFill>
            <a:schemeClr val="accent2"/>
          </a:solidFill>
        </p:grpSpPr>
        <p:sp>
          <p:nvSpPr>
            <p:cNvPr id="39"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0"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1"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42" name="Group 41"/>
          <p:cNvGrpSpPr/>
          <p:nvPr/>
        </p:nvGrpSpPr>
        <p:grpSpPr>
          <a:xfrm>
            <a:off x="952880" y="1814076"/>
            <a:ext cx="510778" cy="399018"/>
            <a:chOff x="2581275" y="1710532"/>
            <a:chExt cx="464344" cy="362744"/>
          </a:xfrm>
          <a:solidFill>
            <a:schemeClr val="accent1"/>
          </a:solidFill>
        </p:grpSpPr>
        <p:sp>
          <p:nvSpPr>
            <p:cNvPr id="43"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4"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5"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6"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7"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8"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9"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2" name="Group 51"/>
          <p:cNvGrpSpPr/>
          <p:nvPr/>
        </p:nvGrpSpPr>
        <p:grpSpPr>
          <a:xfrm>
            <a:off x="1620172" y="1472969"/>
            <a:ext cx="4047778" cy="1066388"/>
            <a:chOff x="1513650" y="1382143"/>
            <a:chExt cx="4047778" cy="1066388"/>
          </a:xfrm>
        </p:grpSpPr>
        <p:sp>
          <p:nvSpPr>
            <p:cNvPr id="50" name="TextBox 49"/>
            <p:cNvSpPr txBox="1"/>
            <p:nvPr/>
          </p:nvSpPr>
          <p:spPr>
            <a:xfrm>
              <a:off x="1513650" y="1382143"/>
              <a:ext cx="1693156" cy="400110"/>
            </a:xfrm>
            <a:prstGeom prst="rect">
              <a:avLst/>
            </a:prstGeom>
            <a:noFill/>
          </p:spPr>
          <p:txBody>
            <a:bodyPr wrap="none" rtlCol="0">
              <a:spAutoFit/>
            </a:bodyPr>
            <a:lstStyle/>
            <a:p>
              <a:r>
                <a:rPr lang="en-US" sz="2000" b="1" smtClean="0">
                  <a:solidFill>
                    <a:schemeClr val="accent1"/>
                  </a:solidFill>
                </a:rPr>
                <a:t>TV Production</a:t>
              </a:r>
              <a:endParaRPr lang="en-GB" sz="2000" b="1">
                <a:solidFill>
                  <a:schemeClr val="accent1"/>
                </a:solidFill>
              </a:endParaRPr>
            </a:p>
          </p:txBody>
        </p:sp>
        <p:sp>
          <p:nvSpPr>
            <p:cNvPr id="51" name="Rectangle 50"/>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grpSp>
        <p:nvGrpSpPr>
          <p:cNvPr id="53" name="Group 52"/>
          <p:cNvGrpSpPr/>
          <p:nvPr/>
        </p:nvGrpSpPr>
        <p:grpSpPr>
          <a:xfrm>
            <a:off x="1620172" y="2612061"/>
            <a:ext cx="4047778" cy="1066388"/>
            <a:chOff x="1513650" y="1382143"/>
            <a:chExt cx="4047778" cy="1066388"/>
          </a:xfrm>
        </p:grpSpPr>
        <p:sp>
          <p:nvSpPr>
            <p:cNvPr id="54" name="TextBox 53"/>
            <p:cNvSpPr txBox="1"/>
            <p:nvPr/>
          </p:nvSpPr>
          <p:spPr>
            <a:xfrm>
              <a:off x="1513650" y="1382143"/>
              <a:ext cx="1842171" cy="400110"/>
            </a:xfrm>
            <a:prstGeom prst="rect">
              <a:avLst/>
            </a:prstGeom>
            <a:noFill/>
          </p:spPr>
          <p:txBody>
            <a:bodyPr wrap="none" rtlCol="0">
              <a:spAutoFit/>
            </a:bodyPr>
            <a:lstStyle/>
            <a:p>
              <a:r>
                <a:rPr lang="en-US" sz="2000" b="1" smtClean="0">
                  <a:solidFill>
                    <a:schemeClr val="accent2"/>
                  </a:solidFill>
                </a:rPr>
                <a:t>Dynamic Sound</a:t>
              </a:r>
              <a:endParaRPr lang="en-GB" sz="2000" b="1">
                <a:solidFill>
                  <a:schemeClr val="accent2"/>
                </a:solidFill>
              </a:endParaRPr>
            </a:p>
          </p:txBody>
        </p:sp>
        <p:sp>
          <p:nvSpPr>
            <p:cNvPr id="55" name="Rectangle 54"/>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grpSp>
        <p:nvGrpSpPr>
          <p:cNvPr id="59" name="Group 58"/>
          <p:cNvGrpSpPr/>
          <p:nvPr/>
        </p:nvGrpSpPr>
        <p:grpSpPr>
          <a:xfrm>
            <a:off x="1620172" y="3816036"/>
            <a:ext cx="4047778" cy="1066388"/>
            <a:chOff x="1513650" y="1382143"/>
            <a:chExt cx="4047778" cy="1066388"/>
          </a:xfrm>
        </p:grpSpPr>
        <p:sp>
          <p:nvSpPr>
            <p:cNvPr id="60" name="TextBox 59"/>
            <p:cNvSpPr txBox="1"/>
            <p:nvPr/>
          </p:nvSpPr>
          <p:spPr>
            <a:xfrm>
              <a:off x="1513650" y="1382143"/>
              <a:ext cx="1542410" cy="400110"/>
            </a:xfrm>
            <a:prstGeom prst="rect">
              <a:avLst/>
            </a:prstGeom>
            <a:noFill/>
          </p:spPr>
          <p:txBody>
            <a:bodyPr wrap="none" rtlCol="0">
              <a:spAutoFit/>
            </a:bodyPr>
            <a:lstStyle/>
            <a:p>
              <a:r>
                <a:rPr lang="en-US" sz="2000" b="1" smtClean="0">
                  <a:solidFill>
                    <a:schemeClr val="accent4"/>
                  </a:solidFill>
                </a:rPr>
                <a:t>Social Media</a:t>
              </a:r>
              <a:endParaRPr lang="en-GB" sz="2000" b="1">
                <a:solidFill>
                  <a:schemeClr val="accent4"/>
                </a:solidFill>
              </a:endParaRPr>
            </a:p>
          </p:txBody>
        </p:sp>
        <p:sp>
          <p:nvSpPr>
            <p:cNvPr id="61" name="Rectangle 60"/>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grpSp>
        <p:nvGrpSpPr>
          <p:cNvPr id="62" name="Group 61"/>
          <p:cNvGrpSpPr/>
          <p:nvPr/>
        </p:nvGrpSpPr>
        <p:grpSpPr>
          <a:xfrm>
            <a:off x="1617623" y="4955128"/>
            <a:ext cx="4047778" cy="1066388"/>
            <a:chOff x="1513650" y="1382143"/>
            <a:chExt cx="4047778" cy="1066388"/>
          </a:xfrm>
        </p:grpSpPr>
        <p:sp>
          <p:nvSpPr>
            <p:cNvPr id="63" name="TextBox 62"/>
            <p:cNvSpPr txBox="1"/>
            <p:nvPr/>
          </p:nvSpPr>
          <p:spPr>
            <a:xfrm>
              <a:off x="1513650" y="1382143"/>
              <a:ext cx="1604991" cy="400110"/>
            </a:xfrm>
            <a:prstGeom prst="rect">
              <a:avLst/>
            </a:prstGeom>
            <a:noFill/>
          </p:spPr>
          <p:txBody>
            <a:bodyPr wrap="none" rtlCol="0">
              <a:spAutoFit/>
            </a:bodyPr>
            <a:lstStyle/>
            <a:p>
              <a:r>
                <a:rPr lang="en-US" sz="2000" b="1" smtClean="0">
                  <a:solidFill>
                    <a:schemeClr val="accent5"/>
                  </a:solidFill>
                </a:rPr>
                <a:t>Photography </a:t>
              </a:r>
              <a:endParaRPr lang="en-GB" sz="2000" b="1">
                <a:solidFill>
                  <a:schemeClr val="accent5"/>
                </a:solidFill>
              </a:endParaRPr>
            </a:p>
          </p:txBody>
        </p:sp>
        <p:sp>
          <p:nvSpPr>
            <p:cNvPr id="64" name="Rectangle 63"/>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4500"/>
                            </p:stCondLst>
                            <p:childTnLst>
                              <p:par>
                                <p:cTn id="43" presetID="10" presetClass="entr" presetSubtype="0" fill="hold" nodeType="after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childTnLst>
                          </p:cTn>
                        </p:par>
                        <p:par>
                          <p:cTn id="46" fill="hold">
                            <p:stCondLst>
                              <p:cond delay="5000"/>
                            </p:stCondLst>
                            <p:childTnLst>
                              <p:par>
                                <p:cTn id="47" presetID="10" presetClass="entr" presetSubtype="0" fill="hold"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par>
                          <p:cTn id="50" fill="hold">
                            <p:stCondLst>
                              <p:cond delay="5500"/>
                            </p:stCondLst>
                            <p:childTnLst>
                              <p:par>
                                <p:cTn id="51" presetID="10" presetClass="entr" presetSubtype="0" fill="hold" nodeType="after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Business Model</a:t>
            </a:r>
            <a:endParaRPr lang="en-GB"/>
          </a:p>
        </p:txBody>
      </p:sp>
      <p:grpSp>
        <p:nvGrpSpPr>
          <p:cNvPr id="10" name="Group 9"/>
          <p:cNvGrpSpPr/>
          <p:nvPr/>
        </p:nvGrpSpPr>
        <p:grpSpPr>
          <a:xfrm>
            <a:off x="7383615" y="1372310"/>
            <a:ext cx="4299374" cy="1433847"/>
            <a:chOff x="7383615" y="1372310"/>
            <a:chExt cx="4299374" cy="1433847"/>
          </a:xfrm>
        </p:grpSpPr>
        <p:sp>
          <p:nvSpPr>
            <p:cNvPr id="6" name="立方体 14"/>
            <p:cNvSpPr/>
            <p:nvPr/>
          </p:nvSpPr>
          <p:spPr>
            <a:xfrm rot="19827258">
              <a:off x="7383615" y="1372310"/>
              <a:ext cx="4299374" cy="1433847"/>
            </a:xfrm>
            <a:prstGeom prst="cube">
              <a:avLst>
                <a:gd name="adj" fmla="val 94231"/>
              </a:avLst>
            </a:prstGeom>
            <a:gradFill flip="none" rotWithShape="1">
              <a:gsLst>
                <a:gs pos="0">
                  <a:schemeClr val="accent1">
                    <a:lumMod val="75000"/>
                  </a:schemeClr>
                </a:gs>
                <a:gs pos="100000">
                  <a:schemeClr val="accent1"/>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7" name="TextBox 6"/>
            <p:cNvSpPr txBox="1"/>
            <p:nvPr/>
          </p:nvSpPr>
          <p:spPr>
            <a:xfrm rot="20578973">
              <a:off x="8354714" y="1395336"/>
              <a:ext cx="2604534" cy="1169551"/>
            </a:xfrm>
            <a:prstGeom prst="rect">
              <a:avLst/>
            </a:prstGeom>
            <a:noFill/>
          </p:spPr>
          <p:txBody>
            <a:bodyPr wrap="square" rtlCol="0">
              <a:spAutoFit/>
              <a:scene3d>
                <a:camera prst="isometricOffAxis2Left">
                  <a:rot lat="19069119" lon="1156295" rev="21350816"/>
                </a:camera>
                <a:lightRig rig="threePt" dir="t"/>
              </a:scene3d>
            </a:bodyPr>
            <a:lstStyle/>
            <a:p>
              <a:r>
                <a:rPr lang="en-GB" sz="1400">
                  <a:solidFill>
                    <a:schemeClr val="bg2"/>
                  </a:solidFill>
                </a:rPr>
                <a:t>Lorem ipsum dolor sit amet, consectetuer adipiscing elit, sed diam nonummy nibh euismod tincidunt ut laoreet dolore magna aliquam </a:t>
              </a:r>
              <a:r>
                <a:rPr lang="en-GB" sz="1400" smtClean="0">
                  <a:solidFill>
                    <a:schemeClr val="bg2"/>
                  </a:solidFill>
                </a:rPr>
                <a:t>erat</a:t>
              </a:r>
              <a:endParaRPr lang="en-GB" sz="1400">
                <a:solidFill>
                  <a:schemeClr val="bg2"/>
                </a:solidFill>
              </a:endParaRPr>
            </a:p>
          </p:txBody>
        </p:sp>
      </p:grpSp>
      <p:grpSp>
        <p:nvGrpSpPr>
          <p:cNvPr id="35" name="Group 34"/>
          <p:cNvGrpSpPr/>
          <p:nvPr/>
        </p:nvGrpSpPr>
        <p:grpSpPr>
          <a:xfrm>
            <a:off x="7832025" y="2982214"/>
            <a:ext cx="4299374" cy="1384995"/>
            <a:chOff x="7832025" y="2982214"/>
            <a:chExt cx="4299374" cy="1384995"/>
          </a:xfrm>
        </p:grpSpPr>
        <p:sp>
          <p:nvSpPr>
            <p:cNvPr id="4" name="立方体 12"/>
            <p:cNvSpPr/>
            <p:nvPr/>
          </p:nvSpPr>
          <p:spPr>
            <a:xfrm rot="20584031">
              <a:off x="7832025" y="3106004"/>
              <a:ext cx="4299374" cy="1172811"/>
            </a:xfrm>
            <a:prstGeom prst="cube">
              <a:avLst>
                <a:gd name="adj" fmla="val 94231"/>
              </a:avLst>
            </a:prstGeom>
            <a:gradFill flip="none" rotWithShape="1">
              <a:gsLst>
                <a:gs pos="0">
                  <a:schemeClr val="accent2">
                    <a:lumMod val="75000"/>
                  </a:schemeClr>
                </a:gs>
                <a:gs pos="100000">
                  <a:schemeClr val="accent2"/>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TextBox 7"/>
            <p:cNvSpPr txBox="1"/>
            <p:nvPr/>
          </p:nvSpPr>
          <p:spPr>
            <a:xfrm rot="20578973">
              <a:off x="8568169" y="2982214"/>
              <a:ext cx="2816872" cy="1384995"/>
            </a:xfrm>
            <a:prstGeom prst="rect">
              <a:avLst/>
            </a:prstGeom>
            <a:noFill/>
          </p:spPr>
          <p:txBody>
            <a:bodyPr wrap="square" rtlCol="0">
              <a:spAutoFit/>
              <a:scene3d>
                <a:camera prst="isometricOffAxis2Left">
                  <a:rot lat="19599216" lon="2575682" rev="19950000"/>
                </a:camera>
                <a:lightRig rig="threePt" dir="t"/>
              </a:scene3d>
            </a:bodyPr>
            <a:lstStyle/>
            <a:p>
              <a:r>
                <a:rPr lang="en-GB" sz="1400">
                  <a:solidFill>
                    <a:schemeClr val="bg2"/>
                  </a:solidFill>
                </a:rPr>
                <a:t>Lorem ipsum dolor sit amet, consectetuer adipiscing elit, sed diam nonummy nibh euismod tincidunt ut laoreet dolore magna aliquam erat volutpat. Ut wisi enim ad</a:t>
              </a:r>
            </a:p>
          </p:txBody>
        </p:sp>
      </p:grpSp>
      <p:grpSp>
        <p:nvGrpSpPr>
          <p:cNvPr id="36" name="Group 35"/>
          <p:cNvGrpSpPr/>
          <p:nvPr/>
        </p:nvGrpSpPr>
        <p:grpSpPr>
          <a:xfrm>
            <a:off x="6503437" y="4990815"/>
            <a:ext cx="4299374" cy="1172811"/>
            <a:chOff x="6503437" y="4990815"/>
            <a:chExt cx="4299374" cy="1172811"/>
          </a:xfrm>
        </p:grpSpPr>
        <p:sp>
          <p:nvSpPr>
            <p:cNvPr id="5" name="立方体 13"/>
            <p:cNvSpPr/>
            <p:nvPr/>
          </p:nvSpPr>
          <p:spPr>
            <a:xfrm rot="454258">
              <a:off x="6503437" y="4990815"/>
              <a:ext cx="4299374" cy="1172811"/>
            </a:xfrm>
            <a:prstGeom prst="cube">
              <a:avLst>
                <a:gd name="adj" fmla="val 94642"/>
              </a:avLst>
            </a:prstGeom>
            <a:gradFill flip="none" rotWithShape="1">
              <a:gsLst>
                <a:gs pos="0">
                  <a:schemeClr val="accent4">
                    <a:lumMod val="75000"/>
                  </a:schemeClr>
                </a:gs>
                <a:gs pos="100000">
                  <a:schemeClr val="accent4"/>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TextBox 8"/>
            <p:cNvSpPr txBox="1"/>
            <p:nvPr/>
          </p:nvSpPr>
          <p:spPr>
            <a:xfrm rot="417969">
              <a:off x="7140169" y="5078050"/>
              <a:ext cx="3025913" cy="954107"/>
            </a:xfrm>
            <a:prstGeom prst="rect">
              <a:avLst/>
            </a:prstGeom>
            <a:noFill/>
          </p:spPr>
          <p:txBody>
            <a:bodyPr wrap="square" rtlCol="0">
              <a:spAutoFit/>
              <a:scene3d>
                <a:camera prst="isometricOffAxis2Left">
                  <a:rot lat="19599216" lon="2575682" rev="19950000"/>
                </a:camera>
                <a:lightRig rig="threePt" dir="t"/>
              </a:scene3d>
            </a:bodyPr>
            <a:lstStyle/>
            <a:p>
              <a:r>
                <a:rPr lang="en-GB" sz="1400">
                  <a:solidFill>
                    <a:schemeClr val="bg2"/>
                  </a:solidFill>
                </a:rPr>
                <a:t>Lorem ipsum dolor sit amet, consectetuer adipiscing elit, sed diam nonummy nibh euismod tincidunt ut laoreet dolore </a:t>
              </a:r>
              <a:r>
                <a:rPr lang="en-GB" sz="1400" smtClean="0">
                  <a:solidFill>
                    <a:schemeClr val="bg2"/>
                  </a:solidFill>
                </a:rPr>
                <a:t>magna</a:t>
              </a:r>
              <a:endParaRPr lang="en-GB" sz="1400">
                <a:solidFill>
                  <a:schemeClr val="bg2"/>
                </a:solidFill>
              </a:endParaRPr>
            </a:p>
          </p:txBody>
        </p:sp>
      </p:grpSp>
      <p:sp>
        <p:nvSpPr>
          <p:cNvPr id="11" name="TextBox 10"/>
          <p:cNvSpPr txBox="1"/>
          <p:nvPr/>
        </p:nvSpPr>
        <p:spPr>
          <a:xfrm>
            <a:off x="4790995" y="717088"/>
            <a:ext cx="2610010" cy="338554"/>
          </a:xfrm>
          <a:prstGeom prst="rect">
            <a:avLst/>
          </a:prstGeom>
          <a:noFill/>
        </p:spPr>
        <p:txBody>
          <a:bodyPr wrap="none" rtlCol="0">
            <a:spAutoFit/>
          </a:bodyPr>
          <a:lstStyle/>
          <a:p>
            <a:r>
              <a:rPr lang="en-GB" sz="1600"/>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12" name="Straight Connector 11"/>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0051" y="1618679"/>
            <a:ext cx="6414139" cy="954107"/>
          </a:xfrm>
          <a:prstGeom prst="rect">
            <a:avLst/>
          </a:prstGeom>
        </p:spPr>
        <p:txBody>
          <a:bodyPr wrap="square">
            <a:spAutoFit/>
          </a:bodyPr>
          <a:lstStyle/>
          <a:p>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a:t>
            </a:r>
          </a:p>
        </p:txBody>
      </p:sp>
      <p:sp>
        <p:nvSpPr>
          <p:cNvPr id="14" name="TextBox 13"/>
          <p:cNvSpPr txBox="1"/>
          <p:nvPr/>
        </p:nvSpPr>
        <p:spPr>
          <a:xfrm>
            <a:off x="470051" y="1156682"/>
            <a:ext cx="1301959" cy="461665"/>
          </a:xfrm>
          <a:prstGeom prst="rect">
            <a:avLst/>
          </a:prstGeom>
          <a:noFill/>
        </p:spPr>
        <p:txBody>
          <a:bodyPr wrap="none" rtlCol="0">
            <a:spAutoFit/>
          </a:bodyPr>
          <a:lstStyle/>
          <a:p>
            <a:r>
              <a:rPr lang="en-US" sz="2400" smtClean="0">
                <a:latin typeface="+mj-lt"/>
              </a:rPr>
              <a:t>Analysis</a:t>
            </a:r>
            <a:endParaRPr lang="en-GB" sz="2400">
              <a:latin typeface="+mj-lt"/>
            </a:endParaRPr>
          </a:p>
        </p:txBody>
      </p:sp>
      <p:grpSp>
        <p:nvGrpSpPr>
          <p:cNvPr id="15" name="Group 14"/>
          <p:cNvGrpSpPr/>
          <p:nvPr/>
        </p:nvGrpSpPr>
        <p:grpSpPr>
          <a:xfrm>
            <a:off x="656686" y="2810269"/>
            <a:ext cx="464344" cy="464344"/>
            <a:chOff x="3510757" y="2582069"/>
            <a:chExt cx="464344" cy="464344"/>
          </a:xfrm>
        </p:grpSpPr>
        <p:sp>
          <p:nvSpPr>
            <p:cNvPr id="16" name="AutoShape 126"/>
            <p:cNvSpPr/>
            <p:nvPr/>
          </p:nvSpPr>
          <p:spPr bwMode="auto">
            <a:xfrm>
              <a:off x="3510757"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rgbClr val="42424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7" name="AutoShape 127"/>
            <p:cNvSpPr/>
            <p:nvPr/>
          </p:nvSpPr>
          <p:spPr bwMode="auto">
            <a:xfrm>
              <a:off x="3698875" y="265430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rgbClr val="42424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8" name="Rectangle 17"/>
          <p:cNvSpPr/>
          <p:nvPr/>
        </p:nvSpPr>
        <p:spPr>
          <a:xfrm>
            <a:off x="1239181" y="2782172"/>
            <a:ext cx="5210629" cy="523220"/>
          </a:xfrm>
          <a:prstGeom prst="rect">
            <a:avLst/>
          </a:prstGeom>
        </p:spPr>
        <p:txBody>
          <a:bodyPr wrap="square">
            <a:spAutoFit/>
          </a:bodyPr>
          <a:lstStyle/>
          <a:p>
            <a:r>
              <a:rPr lang="en-GB" sz="1400" b="1"/>
              <a:t>Lorem ipsum dolor sit amet</a:t>
            </a:r>
            <a:r>
              <a:rPr lang="en-GB" sz="1400"/>
              <a:t>, consectetuer adipiscing elit, sed diam nonummy nibh </a:t>
            </a:r>
          </a:p>
        </p:txBody>
      </p:sp>
      <p:grpSp>
        <p:nvGrpSpPr>
          <p:cNvPr id="19" name="Group 18"/>
          <p:cNvGrpSpPr/>
          <p:nvPr/>
        </p:nvGrpSpPr>
        <p:grpSpPr>
          <a:xfrm>
            <a:off x="812330" y="3527304"/>
            <a:ext cx="2406915" cy="1225047"/>
            <a:chOff x="5561428" y="3906259"/>
            <a:chExt cx="2406915" cy="1225047"/>
          </a:xfrm>
        </p:grpSpPr>
        <p:sp>
          <p:nvSpPr>
            <p:cNvPr id="20" name="Rounded Rectangle 19"/>
            <p:cNvSpPr/>
            <p:nvPr/>
          </p:nvSpPr>
          <p:spPr>
            <a:xfrm>
              <a:off x="5575941" y="3906259"/>
              <a:ext cx="687003" cy="6870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01</a:t>
              </a:r>
              <a:endParaRPr lang="en-GB" sz="2400" b="1"/>
            </a:p>
          </p:txBody>
        </p:sp>
        <p:sp>
          <p:nvSpPr>
            <p:cNvPr id="21" name="TextBox 20"/>
            <p:cNvSpPr txBox="1"/>
            <p:nvPr/>
          </p:nvSpPr>
          <p:spPr>
            <a:xfrm>
              <a:off x="6262944" y="4193152"/>
              <a:ext cx="1603772" cy="400110"/>
            </a:xfrm>
            <a:prstGeom prst="rect">
              <a:avLst/>
            </a:prstGeom>
            <a:noFill/>
          </p:spPr>
          <p:txBody>
            <a:bodyPr wrap="none" rtlCol="0">
              <a:spAutoFit/>
            </a:bodyPr>
            <a:lstStyle/>
            <a:p>
              <a:r>
                <a:rPr lang="en-US" sz="2000" b="1" smtClean="0"/>
                <a:t>Web Analysis</a:t>
              </a:r>
              <a:endParaRPr lang="en-GB" sz="2000" b="1"/>
            </a:p>
          </p:txBody>
        </p:sp>
        <p:sp>
          <p:nvSpPr>
            <p:cNvPr id="22" name="Rectangle 21"/>
            <p:cNvSpPr/>
            <p:nvPr/>
          </p:nvSpPr>
          <p:spPr>
            <a:xfrm>
              <a:off x="5561428" y="4608086"/>
              <a:ext cx="2406915" cy="523220"/>
            </a:xfrm>
            <a:prstGeom prst="rect">
              <a:avLst/>
            </a:prstGeom>
          </p:spPr>
          <p:txBody>
            <a:bodyPr wrap="square">
              <a:spAutoFit/>
            </a:bodyPr>
            <a:lstStyle/>
            <a:p>
              <a:r>
                <a:rPr lang="en-GB" sz="1400"/>
                <a:t>Lorem ipsum dolor sit amet, consectetuer adipiscing </a:t>
              </a:r>
            </a:p>
          </p:txBody>
        </p:sp>
      </p:grpSp>
      <p:grpSp>
        <p:nvGrpSpPr>
          <p:cNvPr id="23" name="Group 22"/>
          <p:cNvGrpSpPr/>
          <p:nvPr/>
        </p:nvGrpSpPr>
        <p:grpSpPr>
          <a:xfrm>
            <a:off x="4031147" y="3521041"/>
            <a:ext cx="2406915" cy="1225047"/>
            <a:chOff x="5561428" y="3906259"/>
            <a:chExt cx="2406915" cy="1225047"/>
          </a:xfrm>
        </p:grpSpPr>
        <p:sp>
          <p:nvSpPr>
            <p:cNvPr id="24" name="Rounded Rectangle 23"/>
            <p:cNvSpPr/>
            <p:nvPr/>
          </p:nvSpPr>
          <p:spPr>
            <a:xfrm>
              <a:off x="5575941" y="3906259"/>
              <a:ext cx="687003" cy="68700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02</a:t>
              </a:r>
              <a:endParaRPr lang="en-GB" sz="2400" b="1"/>
            </a:p>
          </p:txBody>
        </p:sp>
        <p:sp>
          <p:nvSpPr>
            <p:cNvPr id="25" name="TextBox 24"/>
            <p:cNvSpPr txBox="1"/>
            <p:nvPr/>
          </p:nvSpPr>
          <p:spPr>
            <a:xfrm>
              <a:off x="6262944" y="4193152"/>
              <a:ext cx="1580882" cy="400110"/>
            </a:xfrm>
            <a:prstGeom prst="rect">
              <a:avLst/>
            </a:prstGeom>
            <a:noFill/>
          </p:spPr>
          <p:txBody>
            <a:bodyPr wrap="none" rtlCol="0">
              <a:spAutoFit/>
            </a:bodyPr>
            <a:lstStyle/>
            <a:p>
              <a:r>
                <a:rPr lang="en-US" sz="2000" b="1" smtClean="0"/>
                <a:t>HTML Design</a:t>
              </a:r>
              <a:endParaRPr lang="en-GB" sz="2000" b="1"/>
            </a:p>
          </p:txBody>
        </p:sp>
        <p:sp>
          <p:nvSpPr>
            <p:cNvPr id="26" name="Rectangle 25"/>
            <p:cNvSpPr/>
            <p:nvPr/>
          </p:nvSpPr>
          <p:spPr>
            <a:xfrm>
              <a:off x="5561428" y="4608086"/>
              <a:ext cx="2406915" cy="523220"/>
            </a:xfrm>
            <a:prstGeom prst="rect">
              <a:avLst/>
            </a:prstGeom>
          </p:spPr>
          <p:txBody>
            <a:bodyPr wrap="square">
              <a:spAutoFit/>
            </a:bodyPr>
            <a:lstStyle/>
            <a:p>
              <a:r>
                <a:rPr lang="en-GB" sz="1400"/>
                <a:t>Lorem ipsum dolor sit amet, consectetuer adipiscing </a:t>
              </a:r>
            </a:p>
          </p:txBody>
        </p:sp>
      </p:grpSp>
      <p:grpSp>
        <p:nvGrpSpPr>
          <p:cNvPr id="27" name="Group 26"/>
          <p:cNvGrpSpPr/>
          <p:nvPr/>
        </p:nvGrpSpPr>
        <p:grpSpPr>
          <a:xfrm>
            <a:off x="824078" y="4878309"/>
            <a:ext cx="2406915" cy="1225047"/>
            <a:chOff x="5561428" y="3906259"/>
            <a:chExt cx="2406915" cy="1225047"/>
          </a:xfrm>
        </p:grpSpPr>
        <p:sp>
          <p:nvSpPr>
            <p:cNvPr id="28" name="Rounded Rectangle 27"/>
            <p:cNvSpPr/>
            <p:nvPr/>
          </p:nvSpPr>
          <p:spPr>
            <a:xfrm>
              <a:off x="5575941" y="3906259"/>
              <a:ext cx="687003" cy="68700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03</a:t>
              </a:r>
              <a:endParaRPr lang="en-GB" sz="2400" b="1"/>
            </a:p>
          </p:txBody>
        </p:sp>
        <p:sp>
          <p:nvSpPr>
            <p:cNvPr id="29" name="TextBox 28"/>
            <p:cNvSpPr txBox="1"/>
            <p:nvPr/>
          </p:nvSpPr>
          <p:spPr>
            <a:xfrm>
              <a:off x="6262944" y="4193152"/>
              <a:ext cx="1303114" cy="400110"/>
            </a:xfrm>
            <a:prstGeom prst="rect">
              <a:avLst/>
            </a:prstGeom>
            <a:noFill/>
          </p:spPr>
          <p:txBody>
            <a:bodyPr wrap="none" rtlCol="0">
              <a:spAutoFit/>
            </a:bodyPr>
            <a:lstStyle/>
            <a:p>
              <a:r>
                <a:rPr lang="en-US" sz="2000" b="1" smtClean="0"/>
                <a:t>Java Script</a:t>
              </a:r>
              <a:endParaRPr lang="en-GB" sz="2000" b="1"/>
            </a:p>
          </p:txBody>
        </p:sp>
        <p:sp>
          <p:nvSpPr>
            <p:cNvPr id="30" name="Rectangle 29"/>
            <p:cNvSpPr/>
            <p:nvPr/>
          </p:nvSpPr>
          <p:spPr>
            <a:xfrm>
              <a:off x="5561428" y="4608086"/>
              <a:ext cx="2406915" cy="523220"/>
            </a:xfrm>
            <a:prstGeom prst="rect">
              <a:avLst/>
            </a:prstGeom>
          </p:spPr>
          <p:txBody>
            <a:bodyPr wrap="square">
              <a:spAutoFit/>
            </a:bodyPr>
            <a:lstStyle/>
            <a:p>
              <a:r>
                <a:rPr lang="en-GB" sz="1400"/>
                <a:t>Lorem ipsum dolor sit amet, consectetuer adipiscing </a:t>
              </a:r>
            </a:p>
          </p:txBody>
        </p:sp>
      </p:grpSp>
      <p:grpSp>
        <p:nvGrpSpPr>
          <p:cNvPr id="31" name="Group 30"/>
          <p:cNvGrpSpPr/>
          <p:nvPr/>
        </p:nvGrpSpPr>
        <p:grpSpPr>
          <a:xfrm>
            <a:off x="4042895" y="4872046"/>
            <a:ext cx="2406915" cy="1225047"/>
            <a:chOff x="5561428" y="3906259"/>
            <a:chExt cx="2406915" cy="1225047"/>
          </a:xfrm>
        </p:grpSpPr>
        <p:sp>
          <p:nvSpPr>
            <p:cNvPr id="32" name="Rounded Rectangle 31"/>
            <p:cNvSpPr/>
            <p:nvPr/>
          </p:nvSpPr>
          <p:spPr>
            <a:xfrm>
              <a:off x="5575941" y="3906259"/>
              <a:ext cx="687003" cy="68700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04</a:t>
              </a:r>
              <a:endParaRPr lang="en-GB" sz="2400" b="1"/>
            </a:p>
          </p:txBody>
        </p:sp>
        <p:sp>
          <p:nvSpPr>
            <p:cNvPr id="33" name="TextBox 32"/>
            <p:cNvSpPr txBox="1"/>
            <p:nvPr/>
          </p:nvSpPr>
          <p:spPr>
            <a:xfrm>
              <a:off x="6262944" y="4193152"/>
              <a:ext cx="1229247" cy="400110"/>
            </a:xfrm>
            <a:prstGeom prst="rect">
              <a:avLst/>
            </a:prstGeom>
            <a:noFill/>
          </p:spPr>
          <p:txBody>
            <a:bodyPr wrap="none" rtlCol="0">
              <a:spAutoFit/>
            </a:bodyPr>
            <a:lstStyle/>
            <a:p>
              <a:r>
                <a:rPr lang="en-US" sz="2000" b="1" smtClean="0"/>
                <a:t>Illustrator</a:t>
              </a:r>
              <a:endParaRPr lang="en-GB" sz="2000" b="1"/>
            </a:p>
          </p:txBody>
        </p:sp>
        <p:sp>
          <p:nvSpPr>
            <p:cNvPr id="34" name="Rectangle 33"/>
            <p:cNvSpPr/>
            <p:nvPr/>
          </p:nvSpPr>
          <p:spPr>
            <a:xfrm>
              <a:off x="5561428" y="4608086"/>
              <a:ext cx="2406915" cy="523220"/>
            </a:xfrm>
            <a:prstGeom prst="rect">
              <a:avLst/>
            </a:prstGeom>
          </p:spPr>
          <p:txBody>
            <a:bodyPr wrap="square">
              <a:spAutoFit/>
            </a:bodyPr>
            <a:lstStyle/>
            <a:p>
              <a:r>
                <a:rPr lang="en-GB" sz="1400"/>
                <a:t>Lorem ipsum dolor sit amet, consectetuer adipiscing </a:t>
              </a:r>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2" presetClass="entr" presetSubtype="1"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2" presetClass="entr" presetSubtype="1"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1"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par>
                          <p:cTn id="55" fill="hold">
                            <p:stCondLst>
                              <p:cond delay="6000"/>
                            </p:stCondLst>
                            <p:childTnLst>
                              <p:par>
                                <p:cTn id="56" presetID="10" presetClass="entr" presetSubtype="0" fill="hold"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14"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Pie Infographic </a:t>
            </a:r>
            <a:endParaRPr lang="en-GB"/>
          </a:p>
        </p:txBody>
      </p:sp>
      <p:sp>
        <p:nvSpPr>
          <p:cNvPr id="18" name="Oval 65"/>
          <p:cNvSpPr>
            <a:spLocks noChangeArrowheads="1"/>
          </p:cNvSpPr>
          <p:nvPr/>
        </p:nvSpPr>
        <p:spPr bwMode="auto">
          <a:xfrm>
            <a:off x="3022388" y="6063489"/>
            <a:ext cx="5832648" cy="157182"/>
          </a:xfrm>
          <a:prstGeom prst="ellipse">
            <a:avLst/>
          </a:prstGeom>
          <a:gradFill rotWithShape="1">
            <a:gsLst>
              <a:gs pos="0">
                <a:srgbClr val="EEECE1">
                  <a:gamma/>
                  <a:shade val="46275"/>
                  <a:invGamma/>
                </a:srgb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9" name="TextBox 18"/>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20" name="Straight Connector 19"/>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3432214" y="1470837"/>
            <a:ext cx="5327571" cy="4668007"/>
            <a:chOff x="3432214" y="1470837"/>
            <a:chExt cx="5327571" cy="4668007"/>
          </a:xfrm>
        </p:grpSpPr>
        <p:grpSp>
          <p:nvGrpSpPr>
            <p:cNvPr id="4" name="组合 19"/>
            <p:cNvGrpSpPr/>
            <p:nvPr/>
          </p:nvGrpSpPr>
          <p:grpSpPr>
            <a:xfrm>
              <a:off x="3432214" y="1470837"/>
              <a:ext cx="5327571" cy="4664660"/>
              <a:chOff x="1764709" y="1052736"/>
              <a:chExt cx="6003614" cy="5256583"/>
            </a:xfrm>
          </p:grpSpPr>
          <p:sp>
            <p:nvSpPr>
              <p:cNvPr id="5" name="矩形 12"/>
              <p:cNvSpPr/>
              <p:nvPr/>
            </p:nvSpPr>
            <p:spPr>
              <a:xfrm>
                <a:off x="1900634" y="2582622"/>
                <a:ext cx="5632957" cy="350556"/>
              </a:xfrm>
              <a:custGeom>
                <a:avLst/>
                <a:gdLst>
                  <a:gd name="connsiteX0" fmla="*/ 0 w 4462612"/>
                  <a:gd name="connsiteY0" fmla="*/ 0 h 560203"/>
                  <a:gd name="connsiteX1" fmla="*/ 4462612 w 4462612"/>
                  <a:gd name="connsiteY1" fmla="*/ 0 h 560203"/>
                  <a:gd name="connsiteX2" fmla="*/ 4462612 w 4462612"/>
                  <a:gd name="connsiteY2" fmla="*/ 560203 h 560203"/>
                  <a:gd name="connsiteX3" fmla="*/ 0 w 4462612"/>
                  <a:gd name="connsiteY3" fmla="*/ 560203 h 560203"/>
                  <a:gd name="connsiteX4" fmla="*/ 0 w 4462612"/>
                  <a:gd name="connsiteY4" fmla="*/ 0 h 560203"/>
                  <a:gd name="connsiteX0-1" fmla="*/ 0 w 4462612"/>
                  <a:gd name="connsiteY0-2" fmla="*/ 0 h 560203"/>
                  <a:gd name="connsiteX1-3" fmla="*/ 4462612 w 4462612"/>
                  <a:gd name="connsiteY1-4" fmla="*/ 0 h 560203"/>
                  <a:gd name="connsiteX2-5" fmla="*/ 3770951 w 4462612"/>
                  <a:gd name="connsiteY2-6" fmla="*/ 548480 h 560203"/>
                  <a:gd name="connsiteX3-7" fmla="*/ 0 w 4462612"/>
                  <a:gd name="connsiteY3-8" fmla="*/ 560203 h 560203"/>
                  <a:gd name="connsiteX4-9" fmla="*/ 0 w 4462612"/>
                  <a:gd name="connsiteY4-10" fmla="*/ 0 h 560203"/>
                  <a:gd name="connsiteX0-11" fmla="*/ 527539 w 4990151"/>
                  <a:gd name="connsiteY0-12" fmla="*/ 0 h 571926"/>
                  <a:gd name="connsiteX1-13" fmla="*/ 4990151 w 4990151"/>
                  <a:gd name="connsiteY1-14" fmla="*/ 0 h 571926"/>
                  <a:gd name="connsiteX2-15" fmla="*/ 4298490 w 4990151"/>
                  <a:gd name="connsiteY2-16" fmla="*/ 548480 h 571926"/>
                  <a:gd name="connsiteX3-17" fmla="*/ 0 w 4990151"/>
                  <a:gd name="connsiteY3-18" fmla="*/ 571926 h 571926"/>
                  <a:gd name="connsiteX4-19" fmla="*/ 527539 w 4990151"/>
                  <a:gd name="connsiteY4-20" fmla="*/ 0 h 571926"/>
                  <a:gd name="connsiteX0-21" fmla="*/ 527539 w 4990151"/>
                  <a:gd name="connsiteY0-22" fmla="*/ 0 h 582700"/>
                  <a:gd name="connsiteX1-23" fmla="*/ 4990151 w 4990151"/>
                  <a:gd name="connsiteY1-24" fmla="*/ 0 h 582700"/>
                  <a:gd name="connsiteX2-25" fmla="*/ 4285302 w 4990151"/>
                  <a:gd name="connsiteY2-26" fmla="*/ 582700 h 582700"/>
                  <a:gd name="connsiteX3-27" fmla="*/ 0 w 4990151"/>
                  <a:gd name="connsiteY3-28" fmla="*/ 571926 h 582700"/>
                  <a:gd name="connsiteX4-29" fmla="*/ 527539 w 4990151"/>
                  <a:gd name="connsiteY4-30" fmla="*/ 0 h 582700"/>
                  <a:gd name="connsiteX0-31" fmla="*/ 409962 w 4872574"/>
                  <a:gd name="connsiteY0-32" fmla="*/ 0 h 582700"/>
                  <a:gd name="connsiteX1-33" fmla="*/ 4872574 w 4872574"/>
                  <a:gd name="connsiteY1-34" fmla="*/ 0 h 582700"/>
                  <a:gd name="connsiteX2-35" fmla="*/ 4167725 w 4872574"/>
                  <a:gd name="connsiteY2-36" fmla="*/ 582700 h 582700"/>
                  <a:gd name="connsiteX3-37" fmla="*/ 0 w 4872574"/>
                  <a:gd name="connsiteY3-38" fmla="*/ 571926 h 582700"/>
                  <a:gd name="connsiteX4-39" fmla="*/ 409962 w 4872574"/>
                  <a:gd name="connsiteY4-40" fmla="*/ 0 h 5827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72574" h="582700">
                    <a:moveTo>
                      <a:pt x="409962" y="0"/>
                    </a:moveTo>
                    <a:lnTo>
                      <a:pt x="4872574" y="0"/>
                    </a:lnTo>
                    <a:lnTo>
                      <a:pt x="4167725" y="582700"/>
                    </a:lnTo>
                    <a:lnTo>
                      <a:pt x="0" y="571926"/>
                    </a:lnTo>
                    <a:lnTo>
                      <a:pt x="409962" y="0"/>
                    </a:lnTo>
                    <a:close/>
                  </a:path>
                </a:pathLst>
              </a:custGeom>
              <a:gradFill flip="none" rotWithShape="1">
                <a:gsLst>
                  <a:gs pos="0">
                    <a:schemeClr val="accent3"/>
                  </a:gs>
                  <a:gs pos="99000">
                    <a:schemeClr val="accent3">
                      <a:lumMod val="75000"/>
                    </a:schemeClr>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 name="矩形 4"/>
              <p:cNvSpPr/>
              <p:nvPr/>
            </p:nvSpPr>
            <p:spPr>
              <a:xfrm>
                <a:off x="1764709" y="2920820"/>
                <a:ext cx="6003614" cy="1529886"/>
              </a:xfrm>
              <a:custGeom>
                <a:avLst/>
                <a:gdLst/>
                <a:ahLst/>
                <a:cxnLst/>
                <a:rect l="l" t="t" r="r" b="b"/>
                <a:pathLst>
                  <a:path w="6479700" h="1651206">
                    <a:moveTo>
                      <a:pt x="136084" y="0"/>
                    </a:moveTo>
                    <a:lnTo>
                      <a:pt x="6343617" y="0"/>
                    </a:lnTo>
                    <a:cubicBezTo>
                      <a:pt x="6432372" y="294354"/>
                      <a:pt x="6479700" y="606510"/>
                      <a:pt x="6479700" y="929719"/>
                    </a:cubicBezTo>
                    <a:cubicBezTo>
                      <a:pt x="6479700" y="1177787"/>
                      <a:pt x="6451820" y="1419344"/>
                      <a:pt x="6398058" y="1651206"/>
                    </a:cubicBezTo>
                    <a:lnTo>
                      <a:pt x="81642" y="1651206"/>
                    </a:lnTo>
                    <a:cubicBezTo>
                      <a:pt x="27880" y="1419344"/>
                      <a:pt x="0" y="1177787"/>
                      <a:pt x="0" y="929719"/>
                    </a:cubicBezTo>
                    <a:cubicBezTo>
                      <a:pt x="0" y="606510"/>
                      <a:pt x="47328" y="294354"/>
                      <a:pt x="136084" y="0"/>
                    </a:cubicBezTo>
                    <a:close/>
                  </a:path>
                </a:pathLst>
              </a:custGeom>
              <a:gradFill flip="none" rotWithShape="1">
                <a:gsLst>
                  <a:gs pos="99000">
                    <a:schemeClr val="accent2">
                      <a:lumMod val="75000"/>
                    </a:schemeClr>
                  </a:gs>
                  <a:gs pos="38000">
                    <a:schemeClr val="accent2"/>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7" name="矩形 12"/>
              <p:cNvSpPr/>
              <p:nvPr/>
            </p:nvSpPr>
            <p:spPr>
              <a:xfrm>
                <a:off x="1937704" y="4450706"/>
                <a:ext cx="5756251" cy="353442"/>
              </a:xfrm>
              <a:custGeom>
                <a:avLst/>
                <a:gdLst>
                  <a:gd name="connsiteX0" fmla="*/ 0 w 4462612"/>
                  <a:gd name="connsiteY0" fmla="*/ 0 h 560203"/>
                  <a:gd name="connsiteX1" fmla="*/ 4462612 w 4462612"/>
                  <a:gd name="connsiteY1" fmla="*/ 0 h 560203"/>
                  <a:gd name="connsiteX2" fmla="*/ 4462612 w 4462612"/>
                  <a:gd name="connsiteY2" fmla="*/ 560203 h 560203"/>
                  <a:gd name="connsiteX3" fmla="*/ 0 w 4462612"/>
                  <a:gd name="connsiteY3" fmla="*/ 560203 h 560203"/>
                  <a:gd name="connsiteX4" fmla="*/ 0 w 4462612"/>
                  <a:gd name="connsiteY4" fmla="*/ 0 h 560203"/>
                  <a:gd name="connsiteX0-1" fmla="*/ 0 w 4462612"/>
                  <a:gd name="connsiteY0-2" fmla="*/ 0 h 560203"/>
                  <a:gd name="connsiteX1-3" fmla="*/ 4462612 w 4462612"/>
                  <a:gd name="connsiteY1-4" fmla="*/ 0 h 560203"/>
                  <a:gd name="connsiteX2-5" fmla="*/ 3770951 w 4462612"/>
                  <a:gd name="connsiteY2-6" fmla="*/ 548480 h 560203"/>
                  <a:gd name="connsiteX3-7" fmla="*/ 0 w 4462612"/>
                  <a:gd name="connsiteY3-8" fmla="*/ 560203 h 560203"/>
                  <a:gd name="connsiteX4-9" fmla="*/ 0 w 4462612"/>
                  <a:gd name="connsiteY4-10" fmla="*/ 0 h 560203"/>
                  <a:gd name="connsiteX0-11" fmla="*/ 527539 w 4990151"/>
                  <a:gd name="connsiteY0-12" fmla="*/ 0 h 571926"/>
                  <a:gd name="connsiteX1-13" fmla="*/ 4990151 w 4990151"/>
                  <a:gd name="connsiteY1-14" fmla="*/ 0 h 571926"/>
                  <a:gd name="connsiteX2-15" fmla="*/ 4298490 w 4990151"/>
                  <a:gd name="connsiteY2-16" fmla="*/ 548480 h 571926"/>
                  <a:gd name="connsiteX3-17" fmla="*/ 0 w 4990151"/>
                  <a:gd name="connsiteY3-18" fmla="*/ 571926 h 571926"/>
                  <a:gd name="connsiteX4-19" fmla="*/ 527539 w 4990151"/>
                  <a:gd name="connsiteY4-20" fmla="*/ 0 h 571926"/>
                  <a:gd name="connsiteX0-21" fmla="*/ 527539 w 4990151"/>
                  <a:gd name="connsiteY0-22" fmla="*/ 0 h 582700"/>
                  <a:gd name="connsiteX1-23" fmla="*/ 4990151 w 4990151"/>
                  <a:gd name="connsiteY1-24" fmla="*/ 0 h 582700"/>
                  <a:gd name="connsiteX2-25" fmla="*/ 4285302 w 4990151"/>
                  <a:gd name="connsiteY2-26" fmla="*/ 582700 h 582700"/>
                  <a:gd name="connsiteX3-27" fmla="*/ 0 w 4990151"/>
                  <a:gd name="connsiteY3-28" fmla="*/ 571926 h 582700"/>
                  <a:gd name="connsiteX4-29" fmla="*/ 527539 w 4990151"/>
                  <a:gd name="connsiteY4-30" fmla="*/ 0 h 582700"/>
                  <a:gd name="connsiteX0-31" fmla="*/ 484964 w 4947576"/>
                  <a:gd name="connsiteY0-32" fmla="*/ 0 h 582700"/>
                  <a:gd name="connsiteX1-33" fmla="*/ 4947576 w 4947576"/>
                  <a:gd name="connsiteY1-34" fmla="*/ 0 h 582700"/>
                  <a:gd name="connsiteX2-35" fmla="*/ 4242727 w 4947576"/>
                  <a:gd name="connsiteY2-36" fmla="*/ 582700 h 582700"/>
                  <a:gd name="connsiteX3-37" fmla="*/ 0 w 4947576"/>
                  <a:gd name="connsiteY3-38" fmla="*/ 571925 h 582700"/>
                  <a:gd name="connsiteX4-39" fmla="*/ 484964 w 4947576"/>
                  <a:gd name="connsiteY4-40" fmla="*/ 0 h 582700"/>
                  <a:gd name="connsiteX0-41" fmla="*/ 495608 w 4958220"/>
                  <a:gd name="connsiteY0-42" fmla="*/ 0 h 582700"/>
                  <a:gd name="connsiteX1-43" fmla="*/ 4958220 w 4958220"/>
                  <a:gd name="connsiteY1-44" fmla="*/ 0 h 582700"/>
                  <a:gd name="connsiteX2-45" fmla="*/ 4253371 w 4958220"/>
                  <a:gd name="connsiteY2-46" fmla="*/ 582700 h 582700"/>
                  <a:gd name="connsiteX3-47" fmla="*/ 0 w 4958220"/>
                  <a:gd name="connsiteY3-48" fmla="*/ 550815 h 582700"/>
                  <a:gd name="connsiteX4-49" fmla="*/ 495608 w 4958220"/>
                  <a:gd name="connsiteY4-50" fmla="*/ 0 h 582700"/>
                  <a:gd name="connsiteX0-51" fmla="*/ 495608 w 4958220"/>
                  <a:gd name="connsiteY0-52" fmla="*/ 0 h 582700"/>
                  <a:gd name="connsiteX1-53" fmla="*/ 4958220 w 4958220"/>
                  <a:gd name="connsiteY1-54" fmla="*/ 0 h 582700"/>
                  <a:gd name="connsiteX2-55" fmla="*/ 4253371 w 4958220"/>
                  <a:gd name="connsiteY2-56" fmla="*/ 582700 h 582700"/>
                  <a:gd name="connsiteX3-57" fmla="*/ 0 w 4958220"/>
                  <a:gd name="connsiteY3-58" fmla="*/ 550815 h 582700"/>
                  <a:gd name="connsiteX4-59" fmla="*/ 495608 w 4958220"/>
                  <a:gd name="connsiteY4-60" fmla="*/ 0 h 5827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958220" h="582700">
                    <a:moveTo>
                      <a:pt x="495608" y="0"/>
                    </a:moveTo>
                    <a:lnTo>
                      <a:pt x="4958220" y="0"/>
                    </a:lnTo>
                    <a:lnTo>
                      <a:pt x="4253371" y="582700"/>
                    </a:lnTo>
                    <a:lnTo>
                      <a:pt x="0" y="550815"/>
                    </a:lnTo>
                    <a:lnTo>
                      <a:pt x="495608" y="0"/>
                    </a:lnTo>
                    <a:close/>
                  </a:path>
                </a:pathLst>
              </a:custGeom>
              <a:gradFill flip="none" rotWithShape="1">
                <a:gsLst>
                  <a:gs pos="0">
                    <a:schemeClr val="accent5"/>
                  </a:gs>
                  <a:gs pos="99000">
                    <a:schemeClr val="accent5">
                      <a:lumMod val="75000"/>
                    </a:schemeClr>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矩形 4"/>
              <p:cNvSpPr/>
              <p:nvPr/>
            </p:nvSpPr>
            <p:spPr>
              <a:xfrm>
                <a:off x="1999443" y="1052736"/>
                <a:ext cx="5534148" cy="1529886"/>
              </a:xfrm>
              <a:custGeom>
                <a:avLst/>
                <a:gdLst/>
                <a:ahLst/>
                <a:cxnLst/>
                <a:rect l="l" t="t" r="r" b="b"/>
                <a:pathLst>
                  <a:path w="5973005" h="1651206">
                    <a:moveTo>
                      <a:pt x="1566860" y="0"/>
                    </a:moveTo>
                    <a:lnTo>
                      <a:pt x="4406144" y="0"/>
                    </a:lnTo>
                    <a:cubicBezTo>
                      <a:pt x="5109269" y="339593"/>
                      <a:pt x="5668506" y="928551"/>
                      <a:pt x="5973005" y="1651206"/>
                    </a:cubicBezTo>
                    <a:lnTo>
                      <a:pt x="0" y="1651206"/>
                    </a:lnTo>
                    <a:cubicBezTo>
                      <a:pt x="304499" y="928551"/>
                      <a:pt x="863736" y="339593"/>
                      <a:pt x="1566860" y="0"/>
                    </a:cubicBezTo>
                    <a:close/>
                  </a:path>
                </a:pathLst>
              </a:custGeom>
              <a:gradFill flip="none" rotWithShape="1">
                <a:gsLst>
                  <a:gs pos="99000">
                    <a:schemeClr val="accent1">
                      <a:lumMod val="75000"/>
                    </a:schemeClr>
                  </a:gs>
                  <a:gs pos="38000">
                    <a:schemeClr val="accent1"/>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矩形 4"/>
              <p:cNvSpPr/>
              <p:nvPr/>
            </p:nvSpPr>
            <p:spPr>
              <a:xfrm>
                <a:off x="1937933" y="4779433"/>
                <a:ext cx="5657166" cy="1529886"/>
              </a:xfrm>
              <a:custGeom>
                <a:avLst/>
                <a:gdLst/>
                <a:ahLst/>
                <a:cxnLst/>
                <a:rect l="l" t="t" r="r" b="b"/>
                <a:pathLst>
                  <a:path w="6105779" h="1651206">
                    <a:moveTo>
                      <a:pt x="0" y="0"/>
                    </a:moveTo>
                    <a:lnTo>
                      <a:pt x="6105779" y="0"/>
                    </a:lnTo>
                    <a:cubicBezTo>
                      <a:pt x="5867381" y="687291"/>
                      <a:pt x="5401050" y="1267480"/>
                      <a:pt x="4796909" y="1651206"/>
                    </a:cubicBezTo>
                    <a:lnTo>
                      <a:pt x="1308869" y="1651206"/>
                    </a:lnTo>
                    <a:cubicBezTo>
                      <a:pt x="704729" y="1267480"/>
                      <a:pt x="238398" y="687291"/>
                      <a:pt x="0" y="0"/>
                    </a:cubicBezTo>
                    <a:close/>
                  </a:path>
                </a:pathLst>
              </a:custGeom>
              <a:gradFill flip="none" rotWithShape="1">
                <a:gsLst>
                  <a:gs pos="99000">
                    <a:schemeClr val="accent4">
                      <a:lumMod val="75000"/>
                    </a:schemeClr>
                  </a:gs>
                  <a:gs pos="38000">
                    <a:schemeClr val="accent4"/>
                  </a:gs>
                </a:gsLst>
                <a:path path="circle">
                  <a:fillToRect l="50000" t="50000" r="50000" b="50000"/>
                </a:path>
                <a:tileRect/>
              </a:gra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Group 20"/>
            <p:cNvGrpSpPr/>
            <p:nvPr/>
          </p:nvGrpSpPr>
          <p:grpSpPr>
            <a:xfrm>
              <a:off x="5906902" y="1636955"/>
              <a:ext cx="406400" cy="464344"/>
              <a:chOff x="9174163" y="2577307"/>
              <a:chExt cx="406400" cy="464344"/>
            </a:xfrm>
            <a:solidFill>
              <a:schemeClr val="bg2"/>
            </a:solidFill>
          </p:grpSpPr>
          <p:sp>
            <p:nvSpPr>
              <p:cNvPr id="22" name="AutoShape 48"/>
              <p:cNvSpPr/>
              <p:nvPr/>
            </p:nvSpPr>
            <p:spPr bwMode="auto">
              <a:xfrm>
                <a:off x="9174163" y="257730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3" name="AutoShape 49"/>
              <p:cNvSpPr/>
              <p:nvPr/>
            </p:nvSpPr>
            <p:spPr bwMode="auto">
              <a:xfrm>
                <a:off x="9493250" y="294005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4" name="AutoShape 50"/>
              <p:cNvSpPr/>
              <p:nvPr/>
            </p:nvSpPr>
            <p:spPr bwMode="auto">
              <a:xfrm>
                <a:off x="9493250" y="285273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5" name="AutoShape 51"/>
              <p:cNvSpPr/>
              <p:nvPr/>
            </p:nvSpPr>
            <p:spPr bwMode="auto">
              <a:xfrm>
                <a:off x="9493250" y="276542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6" name="Group 25"/>
            <p:cNvGrpSpPr/>
            <p:nvPr/>
          </p:nvGrpSpPr>
          <p:grpSpPr>
            <a:xfrm>
              <a:off x="5877930" y="3233174"/>
              <a:ext cx="464344" cy="464344"/>
              <a:chOff x="7287419" y="2577307"/>
              <a:chExt cx="464344" cy="464344"/>
            </a:xfrm>
            <a:solidFill>
              <a:schemeClr val="bg2"/>
            </a:solidFill>
          </p:grpSpPr>
          <p:sp>
            <p:nvSpPr>
              <p:cNvPr id="27"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8"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9"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30" name="Group 29"/>
            <p:cNvGrpSpPr/>
            <p:nvPr/>
          </p:nvGrpSpPr>
          <p:grpSpPr>
            <a:xfrm>
              <a:off x="5834671" y="4935836"/>
              <a:ext cx="434975" cy="464344"/>
              <a:chOff x="9159875" y="1647825"/>
              <a:chExt cx="434975" cy="464344"/>
            </a:xfrm>
            <a:solidFill>
              <a:schemeClr val="bg2"/>
            </a:solidFill>
          </p:grpSpPr>
          <p:sp>
            <p:nvSpPr>
              <p:cNvPr id="31"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2"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3"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34" name="Rectangle 33"/>
            <p:cNvSpPr/>
            <p:nvPr/>
          </p:nvSpPr>
          <p:spPr>
            <a:xfrm>
              <a:off x="4514148" y="5400180"/>
              <a:ext cx="3163703" cy="738664"/>
            </a:xfrm>
            <a:prstGeom prst="rect">
              <a:avLst/>
            </a:prstGeom>
          </p:spPr>
          <p:txBody>
            <a:bodyPr wrap="square">
              <a:spAutoFit/>
            </a:bodyPr>
            <a:lstStyle/>
            <a:p>
              <a:pPr algn="ctr"/>
              <a:r>
                <a:rPr lang="en-GB" sz="1400">
                  <a:solidFill>
                    <a:schemeClr val="bg2"/>
                  </a:solidFill>
                </a:rPr>
                <a:t>Lorem ipsum dolor sit amet, consectetuer adipiscing elit, sed diam nonummy </a:t>
              </a:r>
              <a:r>
                <a:rPr lang="en-GB" sz="1400" smtClean="0">
                  <a:solidFill>
                    <a:schemeClr val="bg2"/>
                  </a:solidFill>
                </a:rPr>
                <a:t>nibh</a:t>
              </a:r>
              <a:endParaRPr lang="en-GB" sz="1400">
                <a:solidFill>
                  <a:schemeClr val="bg2"/>
                </a:solidFill>
              </a:endParaRPr>
            </a:p>
          </p:txBody>
        </p:sp>
        <p:sp>
          <p:nvSpPr>
            <p:cNvPr id="35" name="Rectangle 34"/>
            <p:cNvSpPr/>
            <p:nvPr/>
          </p:nvSpPr>
          <p:spPr>
            <a:xfrm>
              <a:off x="4528250" y="2091237"/>
              <a:ext cx="3163703" cy="738664"/>
            </a:xfrm>
            <a:prstGeom prst="rect">
              <a:avLst/>
            </a:prstGeom>
          </p:spPr>
          <p:txBody>
            <a:bodyPr wrap="square">
              <a:spAutoFit/>
            </a:bodyPr>
            <a:lstStyle/>
            <a:p>
              <a:pPr algn="ctr"/>
              <a:r>
                <a:rPr lang="en-GB" sz="1400">
                  <a:solidFill>
                    <a:schemeClr val="bg2"/>
                  </a:solidFill>
                </a:rPr>
                <a:t>Lorem ipsum dolor sit amet, consectetuer adipiscing elit, sed diam nonummy </a:t>
              </a:r>
              <a:r>
                <a:rPr lang="en-GB" sz="1400" smtClean="0">
                  <a:solidFill>
                    <a:schemeClr val="bg2"/>
                  </a:solidFill>
                </a:rPr>
                <a:t>nibh</a:t>
              </a:r>
              <a:endParaRPr lang="en-GB" sz="1400">
                <a:solidFill>
                  <a:schemeClr val="bg2"/>
                </a:solidFill>
              </a:endParaRPr>
            </a:p>
          </p:txBody>
        </p:sp>
        <p:sp>
          <p:nvSpPr>
            <p:cNvPr id="36" name="Rectangle 35"/>
            <p:cNvSpPr/>
            <p:nvPr/>
          </p:nvSpPr>
          <p:spPr>
            <a:xfrm>
              <a:off x="3919497" y="3728917"/>
              <a:ext cx="4353005" cy="738664"/>
            </a:xfrm>
            <a:prstGeom prst="rect">
              <a:avLst/>
            </a:prstGeom>
          </p:spPr>
          <p:txBody>
            <a:bodyPr wrap="square">
              <a:spAutoFit/>
            </a:bodyPr>
            <a:lstStyle/>
            <a:p>
              <a:pPr algn="ctr"/>
              <a:r>
                <a:rPr lang="en-GB" sz="1400">
                  <a:solidFill>
                    <a:schemeClr val="bg2"/>
                  </a:solidFill>
                </a:rPr>
                <a:t>Lorem ipsum dolor sit amet, consectetuer adipiscing elit, sed diam nonummy nibh euismod tincidunt ut laoreet dolore magna aliquam erat volutpat. </a:t>
              </a:r>
            </a:p>
          </p:txBody>
        </p:sp>
      </p:grpSp>
      <p:cxnSp>
        <p:nvCxnSpPr>
          <p:cNvPr id="38" name="Straight Connector 37"/>
          <p:cNvCxnSpPr/>
          <p:nvPr/>
        </p:nvCxnSpPr>
        <p:spPr>
          <a:xfrm>
            <a:off x="2053883" y="1915729"/>
            <a:ext cx="1997612"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59530" y="1433520"/>
            <a:ext cx="1534394" cy="923330"/>
          </a:xfrm>
          <a:prstGeom prst="rect">
            <a:avLst/>
          </a:prstGeom>
          <a:noFill/>
        </p:spPr>
        <p:txBody>
          <a:bodyPr wrap="none" rtlCol="0">
            <a:spAutoFit/>
          </a:bodyPr>
          <a:lstStyle/>
          <a:p>
            <a:r>
              <a:rPr lang="en-US" sz="5400" smtClean="0">
                <a:solidFill>
                  <a:schemeClr val="accent1"/>
                </a:solidFill>
                <a:latin typeface="+mj-lt"/>
              </a:rPr>
              <a:t>95%</a:t>
            </a:r>
            <a:endParaRPr lang="en-GB" sz="5400">
              <a:solidFill>
                <a:schemeClr val="accent1"/>
              </a:solidFill>
              <a:latin typeface="+mj-lt"/>
            </a:endParaRPr>
          </a:p>
        </p:txBody>
      </p:sp>
      <p:sp>
        <p:nvSpPr>
          <p:cNvPr id="40" name="Rectangle 39"/>
          <p:cNvSpPr/>
          <p:nvPr/>
        </p:nvSpPr>
        <p:spPr>
          <a:xfrm>
            <a:off x="464324" y="2207311"/>
            <a:ext cx="3074221" cy="954107"/>
          </a:xfrm>
          <a:prstGeom prst="rect">
            <a:avLst/>
          </a:prstGeom>
        </p:spPr>
        <p:txBody>
          <a:bodyPr wrap="square">
            <a:spAutoFit/>
          </a:bodyPr>
          <a:lstStyle/>
          <a:p>
            <a:r>
              <a:rPr lang="en-GB" sz="1400"/>
              <a:t>Lorem ipsum dolor sit amet, consectetuer adipiscing elit, sed diam nonummy nibh euismod tincidunt ut laoreet </a:t>
            </a:r>
            <a:r>
              <a:rPr lang="en-GB" sz="1400" smtClean="0"/>
              <a:t>dolore</a:t>
            </a:r>
            <a:endParaRPr lang="en-GB" sz="1400"/>
          </a:p>
        </p:txBody>
      </p:sp>
      <p:cxnSp>
        <p:nvCxnSpPr>
          <p:cNvPr id="41" name="Straight Connector 40"/>
          <p:cNvCxnSpPr/>
          <p:nvPr/>
        </p:nvCxnSpPr>
        <p:spPr>
          <a:xfrm>
            <a:off x="8855036" y="3320152"/>
            <a:ext cx="1499371"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426387" y="2858487"/>
            <a:ext cx="1534394" cy="923330"/>
          </a:xfrm>
          <a:prstGeom prst="rect">
            <a:avLst/>
          </a:prstGeom>
          <a:noFill/>
        </p:spPr>
        <p:txBody>
          <a:bodyPr wrap="none" rtlCol="0">
            <a:spAutoFit/>
          </a:bodyPr>
          <a:lstStyle/>
          <a:p>
            <a:r>
              <a:rPr lang="en-US" sz="5400" smtClean="0">
                <a:solidFill>
                  <a:schemeClr val="accent2"/>
                </a:solidFill>
                <a:latin typeface="+mj-lt"/>
              </a:rPr>
              <a:t>78%</a:t>
            </a:r>
            <a:endParaRPr lang="en-GB" sz="5400">
              <a:solidFill>
                <a:schemeClr val="accent2"/>
              </a:solidFill>
              <a:latin typeface="+mj-lt"/>
            </a:endParaRPr>
          </a:p>
        </p:txBody>
      </p:sp>
      <p:sp>
        <p:nvSpPr>
          <p:cNvPr id="45" name="Rectangle 44"/>
          <p:cNvSpPr/>
          <p:nvPr/>
        </p:nvSpPr>
        <p:spPr>
          <a:xfrm>
            <a:off x="8886560" y="3602305"/>
            <a:ext cx="3074221" cy="954107"/>
          </a:xfrm>
          <a:prstGeom prst="rect">
            <a:avLst/>
          </a:prstGeom>
        </p:spPr>
        <p:txBody>
          <a:bodyPr wrap="square">
            <a:spAutoFit/>
          </a:bodyPr>
          <a:lstStyle/>
          <a:p>
            <a:pPr algn="r"/>
            <a:r>
              <a:rPr lang="en-GB" sz="1400"/>
              <a:t>Lorem ipsum dolor sit </a:t>
            </a:r>
            <a:r>
              <a:rPr lang="en-GB" sz="1400" smtClean="0"/>
              <a:t>amet </a:t>
            </a:r>
            <a:r>
              <a:rPr lang="en-GB" sz="1400"/>
              <a:t>consectetuer adipiscing elit, sed diam nonummy nibh euismod tincidunt ut laoreet </a:t>
            </a:r>
            <a:r>
              <a:rPr lang="en-GB" sz="1400" smtClean="0"/>
              <a:t>dolore</a:t>
            </a:r>
            <a:endParaRPr lang="en-GB" sz="1400"/>
          </a:p>
        </p:txBody>
      </p:sp>
      <p:sp>
        <p:nvSpPr>
          <p:cNvPr id="49" name="TextBox 48"/>
          <p:cNvSpPr txBox="1"/>
          <p:nvPr/>
        </p:nvSpPr>
        <p:spPr>
          <a:xfrm>
            <a:off x="467040" y="4332827"/>
            <a:ext cx="1534394" cy="923330"/>
          </a:xfrm>
          <a:prstGeom prst="rect">
            <a:avLst/>
          </a:prstGeom>
          <a:noFill/>
        </p:spPr>
        <p:txBody>
          <a:bodyPr wrap="none" rtlCol="0">
            <a:spAutoFit/>
          </a:bodyPr>
          <a:lstStyle/>
          <a:p>
            <a:r>
              <a:rPr lang="en-US" sz="5400" smtClean="0">
                <a:solidFill>
                  <a:schemeClr val="accent4"/>
                </a:solidFill>
                <a:latin typeface="+mj-lt"/>
              </a:rPr>
              <a:t>55%</a:t>
            </a:r>
            <a:endParaRPr lang="en-GB" sz="5400">
              <a:solidFill>
                <a:schemeClr val="accent4"/>
              </a:solidFill>
              <a:latin typeface="+mj-lt"/>
            </a:endParaRPr>
          </a:p>
        </p:txBody>
      </p:sp>
      <p:sp>
        <p:nvSpPr>
          <p:cNvPr id="50" name="Rectangle 49"/>
          <p:cNvSpPr/>
          <p:nvPr/>
        </p:nvSpPr>
        <p:spPr>
          <a:xfrm>
            <a:off x="508186" y="5097464"/>
            <a:ext cx="3074221" cy="954107"/>
          </a:xfrm>
          <a:prstGeom prst="rect">
            <a:avLst/>
          </a:prstGeom>
        </p:spPr>
        <p:txBody>
          <a:bodyPr wrap="square">
            <a:spAutoFit/>
          </a:bodyPr>
          <a:lstStyle/>
          <a:p>
            <a:r>
              <a:rPr lang="en-GB" sz="1400"/>
              <a:t>Lorem ipsum dolor sit amet, consectetuer adipiscing elit, sed diam nonummy nibh euismod tincidunt ut laoreet </a:t>
            </a:r>
            <a:r>
              <a:rPr lang="en-GB" sz="1400" smtClean="0"/>
              <a:t>dolore</a:t>
            </a:r>
            <a:endParaRPr lang="en-GB" sz="1400"/>
          </a:p>
        </p:txBody>
      </p:sp>
      <p:cxnSp>
        <p:nvCxnSpPr>
          <p:cNvPr id="51" name="Straight Connector 50"/>
          <p:cNvCxnSpPr/>
          <p:nvPr/>
        </p:nvCxnSpPr>
        <p:spPr>
          <a:xfrm>
            <a:off x="2001434" y="4939144"/>
            <a:ext cx="1537111"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right)">
                                      <p:cBhvr>
                                        <p:cTn id="23" dur="500"/>
                                        <p:tgtEl>
                                          <p:spTgt spid="3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right)">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childTnLst>
                          </p:cTn>
                        </p:par>
                        <p:par>
                          <p:cTn id="52" fill="hold">
                            <p:stCondLst>
                              <p:cond delay="6000"/>
                            </p:stCondLst>
                            <p:childTnLst>
                              <p:par>
                                <p:cTn id="53" presetID="22" presetClass="entr" presetSubtype="2" fill="hold" nodeType="afterEffect">
                                  <p:stCondLst>
                                    <p:cond delay="0"/>
                                  </p:stCondLst>
                                  <p:childTnLst>
                                    <p:set>
                                      <p:cBhvr>
                                        <p:cTn id="54" dur="1" fill="hold">
                                          <p:stCondLst>
                                            <p:cond delay="0"/>
                                          </p:stCondLst>
                                        </p:cTn>
                                        <p:tgtEl>
                                          <p:spTgt spid="45">
                                            <p:txEl>
                                              <p:pRg st="0" end="0"/>
                                            </p:txEl>
                                          </p:spTgt>
                                        </p:tgtEl>
                                        <p:attrNameLst>
                                          <p:attrName>style.visibility</p:attrName>
                                        </p:attrNameLst>
                                      </p:cBhvr>
                                      <p:to>
                                        <p:strVal val="visible"/>
                                      </p:to>
                                    </p:set>
                                    <p:animEffect transition="in" filter="wipe(right)">
                                      <p:cBhvr>
                                        <p:cTn id="5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39" grpId="0"/>
      <p:bldP spid="40" grpId="0"/>
      <p:bldP spid="44" grpId="0"/>
      <p:bldP spid="49"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499730" y="645004"/>
            <a:ext cx="3583225" cy="461665"/>
          </a:xfrm>
          <a:prstGeom prst="rect">
            <a:avLst/>
          </a:prstGeom>
          <a:noFill/>
        </p:spPr>
        <p:txBody>
          <a:bodyPr wrap="none" rtlCol="0">
            <a:spAutoFit/>
          </a:bodyPr>
          <a:lstStyle/>
          <a:p>
            <a:r>
              <a:rPr lang="en-US" sz="2400" smtClean="0">
                <a:solidFill>
                  <a:schemeClr val="tx1">
                    <a:lumMod val="65000"/>
                    <a:lumOff val="35000"/>
                  </a:schemeClr>
                </a:solidFill>
                <a:latin typeface="Abel" panose="02000506030000020004" pitchFamily="2" charset="0"/>
              </a:rPr>
              <a:t>Business Development </a:t>
            </a:r>
            <a:r>
              <a:rPr lang="en-US" sz="2400" smtClean="0">
                <a:solidFill>
                  <a:schemeClr val="accent1"/>
                </a:solidFill>
                <a:latin typeface="Abel" panose="02000506030000020004" pitchFamily="2" charset="0"/>
              </a:rPr>
              <a:t>Group</a:t>
            </a:r>
            <a:endParaRPr lang="en-US" sz="2400">
              <a:solidFill>
                <a:schemeClr val="accent1"/>
              </a:solidFill>
              <a:latin typeface="Abel" panose="02000506030000020004" pitchFamily="2" charset="0"/>
            </a:endParaRPr>
          </a:p>
        </p:txBody>
      </p:sp>
      <p:sp>
        <p:nvSpPr>
          <p:cNvPr id="11" name="TextBox 10"/>
          <p:cNvSpPr txBox="1"/>
          <p:nvPr/>
        </p:nvSpPr>
        <p:spPr>
          <a:xfrm>
            <a:off x="499730" y="488603"/>
            <a:ext cx="3467616" cy="230832"/>
          </a:xfrm>
          <a:prstGeom prst="rect">
            <a:avLst/>
          </a:prstGeom>
          <a:noFill/>
        </p:spPr>
        <p:txBody>
          <a:bodyPr wrap="none" rtlCol="0">
            <a:spAutoFit/>
          </a:bodyPr>
          <a:lstStyle/>
          <a:p>
            <a:r>
              <a:rPr lang="en-US" sz="900" smtClean="0">
                <a:solidFill>
                  <a:schemeClr val="bg1">
                    <a:lumMod val="50000"/>
                  </a:schemeClr>
                </a:solidFill>
                <a:latin typeface="Roboto" panose="02000000000000000000" pitchFamily="2" charset="0"/>
                <a:ea typeface="Roboto" panose="02000000000000000000" pitchFamily="2" charset="0"/>
              </a:rPr>
              <a:t>MULTIPURPOSE PRESENTATION TEMPLATE | UNIQUE DESIGN</a:t>
            </a:r>
            <a:endParaRPr lang="en-US" sz="900">
              <a:solidFill>
                <a:schemeClr val="bg1">
                  <a:lumMod val="50000"/>
                </a:schemeClr>
              </a:solidFill>
              <a:latin typeface="Roboto" panose="02000000000000000000" pitchFamily="2" charset="0"/>
              <a:ea typeface="Roboto" panose="02000000000000000000" pitchFamily="2" charset="0"/>
            </a:endParaRPr>
          </a:p>
        </p:txBody>
      </p:sp>
      <p:grpSp>
        <p:nvGrpSpPr>
          <p:cNvPr id="6" name="Group 32"/>
          <p:cNvGrpSpPr/>
          <p:nvPr/>
        </p:nvGrpSpPr>
        <p:grpSpPr>
          <a:xfrm rot="19653139">
            <a:off x="6358374" y="2225644"/>
            <a:ext cx="1432329" cy="1550846"/>
            <a:chOff x="3720696" y="1286227"/>
            <a:chExt cx="1432329" cy="1550846"/>
          </a:xfrm>
        </p:grpSpPr>
        <p:sp>
          <p:nvSpPr>
            <p:cNvPr id="8" name="Freeform 6"/>
            <p:cNvSpPr/>
            <p:nvPr/>
          </p:nvSpPr>
          <p:spPr bwMode="auto">
            <a:xfrm>
              <a:off x="3720696" y="1286227"/>
              <a:ext cx="1335491" cy="981383"/>
            </a:xfrm>
            <a:custGeom>
              <a:avLst/>
              <a:gdLst/>
              <a:ahLst/>
              <a:cxnLst>
                <a:cxn ang="0">
                  <a:pos x="924" y="201"/>
                </a:cxn>
                <a:cxn ang="0">
                  <a:pos x="563" y="679"/>
                </a:cxn>
                <a:cxn ang="0">
                  <a:pos x="0" y="440"/>
                </a:cxn>
                <a:cxn ang="0">
                  <a:pos x="0" y="440"/>
                </a:cxn>
                <a:cxn ang="0">
                  <a:pos x="374" y="0"/>
                </a:cxn>
                <a:cxn ang="0">
                  <a:pos x="924" y="192"/>
                </a:cxn>
                <a:cxn ang="0">
                  <a:pos x="924" y="201"/>
                </a:cxn>
              </a:cxnLst>
              <a:rect l="0" t="0" r="r" b="b"/>
              <a:pathLst>
                <a:path w="924" h="679">
                  <a:moveTo>
                    <a:pt x="924" y="201"/>
                  </a:moveTo>
                  <a:lnTo>
                    <a:pt x="563" y="679"/>
                  </a:lnTo>
                  <a:lnTo>
                    <a:pt x="0" y="440"/>
                  </a:lnTo>
                  <a:lnTo>
                    <a:pt x="0" y="440"/>
                  </a:lnTo>
                  <a:lnTo>
                    <a:pt x="374" y="0"/>
                  </a:lnTo>
                  <a:lnTo>
                    <a:pt x="924" y="192"/>
                  </a:lnTo>
                  <a:lnTo>
                    <a:pt x="924" y="201"/>
                  </a:lnTo>
                  <a:close/>
                </a:path>
              </a:pathLst>
            </a:custGeom>
            <a:solidFill>
              <a:schemeClr val="tx2"/>
            </a:solidFill>
            <a:ln w="9525">
              <a:noFill/>
              <a:round/>
            </a:ln>
          </p:spPr>
          <p:txBody>
            <a:bodyPr vert="horz" wrap="square" lIns="91440" tIns="45720" rIns="91440" bIns="45720" numCol="1" anchor="t" anchorCtr="0" compatLnSpc="1"/>
            <a:lstStyle/>
            <a:p>
              <a:endParaRPr lang="en-US"/>
            </a:p>
          </p:txBody>
        </p:sp>
        <p:sp>
          <p:nvSpPr>
            <p:cNvPr id="9" name="Freeform 7"/>
            <p:cNvSpPr/>
            <p:nvPr/>
          </p:nvSpPr>
          <p:spPr bwMode="auto">
            <a:xfrm>
              <a:off x="4534421" y="1576739"/>
              <a:ext cx="618604" cy="1260334"/>
            </a:xfrm>
            <a:custGeom>
              <a:avLst/>
              <a:gdLst/>
              <a:ahLst/>
              <a:cxnLst>
                <a:cxn ang="0">
                  <a:pos x="428" y="458"/>
                </a:cxn>
                <a:cxn ang="0">
                  <a:pos x="106" y="872"/>
                </a:cxn>
                <a:cxn ang="0">
                  <a:pos x="106" y="872"/>
                </a:cxn>
                <a:cxn ang="0">
                  <a:pos x="0" y="478"/>
                </a:cxn>
                <a:cxn ang="0">
                  <a:pos x="361" y="0"/>
                </a:cxn>
                <a:cxn ang="0">
                  <a:pos x="428" y="458"/>
                </a:cxn>
              </a:cxnLst>
              <a:rect l="0" t="0" r="r" b="b"/>
              <a:pathLst>
                <a:path w="428" h="872">
                  <a:moveTo>
                    <a:pt x="428" y="458"/>
                  </a:moveTo>
                  <a:lnTo>
                    <a:pt x="106" y="872"/>
                  </a:lnTo>
                  <a:lnTo>
                    <a:pt x="106" y="872"/>
                  </a:lnTo>
                  <a:lnTo>
                    <a:pt x="0" y="478"/>
                  </a:lnTo>
                  <a:lnTo>
                    <a:pt x="361" y="0"/>
                  </a:lnTo>
                  <a:lnTo>
                    <a:pt x="428" y="458"/>
                  </a:lnTo>
                  <a:close/>
                </a:path>
              </a:pathLst>
            </a:custGeom>
            <a:solidFill>
              <a:schemeClr val="tx2">
                <a:lumMod val="75000"/>
              </a:schemeClr>
            </a:solidFill>
            <a:ln w="9525">
              <a:noFill/>
              <a:round/>
            </a:ln>
          </p:spPr>
          <p:txBody>
            <a:bodyPr vert="horz" wrap="square" lIns="91440" tIns="45720" rIns="91440" bIns="45720" numCol="1" anchor="t" anchorCtr="0" compatLnSpc="1"/>
            <a:lstStyle/>
            <a:p>
              <a:endParaRPr lang="en-US"/>
            </a:p>
          </p:txBody>
        </p:sp>
        <p:sp>
          <p:nvSpPr>
            <p:cNvPr id="12" name="Freeform 8"/>
            <p:cNvSpPr/>
            <p:nvPr/>
          </p:nvSpPr>
          <p:spPr bwMode="auto">
            <a:xfrm>
              <a:off x="3720696" y="1922175"/>
              <a:ext cx="966931" cy="914898"/>
            </a:xfrm>
            <a:custGeom>
              <a:avLst/>
              <a:gdLst/>
              <a:ahLst/>
              <a:cxnLst>
                <a:cxn ang="0">
                  <a:pos x="607" y="403"/>
                </a:cxn>
                <a:cxn ang="0">
                  <a:pos x="608" y="404"/>
                </a:cxn>
                <a:cxn ang="0">
                  <a:pos x="669" y="633"/>
                </a:cxn>
                <a:cxn ang="0">
                  <a:pos x="158" y="393"/>
                </a:cxn>
                <a:cxn ang="0">
                  <a:pos x="0" y="0"/>
                </a:cxn>
                <a:cxn ang="0">
                  <a:pos x="563" y="239"/>
                </a:cxn>
                <a:cxn ang="0">
                  <a:pos x="607" y="403"/>
                </a:cxn>
                <a:cxn ang="0">
                  <a:pos x="607" y="403"/>
                </a:cxn>
              </a:cxnLst>
              <a:rect l="0" t="0" r="r" b="b"/>
              <a:pathLst>
                <a:path w="669" h="633">
                  <a:moveTo>
                    <a:pt x="607" y="403"/>
                  </a:moveTo>
                  <a:lnTo>
                    <a:pt x="608" y="404"/>
                  </a:lnTo>
                  <a:lnTo>
                    <a:pt x="669" y="633"/>
                  </a:lnTo>
                  <a:lnTo>
                    <a:pt x="158" y="393"/>
                  </a:lnTo>
                  <a:lnTo>
                    <a:pt x="0" y="0"/>
                  </a:lnTo>
                  <a:lnTo>
                    <a:pt x="563" y="239"/>
                  </a:lnTo>
                  <a:lnTo>
                    <a:pt x="607" y="403"/>
                  </a:lnTo>
                  <a:lnTo>
                    <a:pt x="607" y="403"/>
                  </a:lnTo>
                  <a:close/>
                </a:path>
              </a:pathLst>
            </a:custGeom>
            <a:solidFill>
              <a:schemeClr val="tx2">
                <a:lumMod val="75000"/>
              </a:schemeClr>
            </a:solidFill>
            <a:ln w="9525">
              <a:noFill/>
              <a:round/>
            </a:ln>
          </p:spPr>
          <p:txBody>
            <a:bodyPr vert="horz" wrap="square" lIns="91440" tIns="45720" rIns="91440" bIns="45720" numCol="1" anchor="t" anchorCtr="0" compatLnSpc="1"/>
            <a:lstStyle/>
            <a:p>
              <a:endParaRPr lang="en-US"/>
            </a:p>
          </p:txBody>
        </p:sp>
      </p:grpSp>
      <p:grpSp>
        <p:nvGrpSpPr>
          <p:cNvPr id="15" name="Group 33"/>
          <p:cNvGrpSpPr/>
          <p:nvPr/>
        </p:nvGrpSpPr>
        <p:grpSpPr>
          <a:xfrm rot="1692461">
            <a:off x="7014343" y="4391957"/>
            <a:ext cx="1469908" cy="1679481"/>
            <a:chOff x="4715088" y="1631662"/>
            <a:chExt cx="1469908" cy="1679481"/>
          </a:xfrm>
        </p:grpSpPr>
        <p:sp>
          <p:nvSpPr>
            <p:cNvPr id="17" name="Freeform 12"/>
            <p:cNvSpPr/>
            <p:nvPr/>
          </p:nvSpPr>
          <p:spPr bwMode="auto">
            <a:xfrm>
              <a:off x="5687800" y="1959754"/>
              <a:ext cx="497196" cy="1351389"/>
            </a:xfrm>
            <a:custGeom>
              <a:avLst/>
              <a:gdLst/>
              <a:ahLst/>
              <a:cxnLst>
                <a:cxn ang="0">
                  <a:pos x="304" y="430"/>
                </a:cxn>
                <a:cxn ang="0">
                  <a:pos x="9" y="935"/>
                </a:cxn>
                <a:cxn ang="0">
                  <a:pos x="0" y="554"/>
                </a:cxn>
                <a:cxn ang="0">
                  <a:pos x="344" y="0"/>
                </a:cxn>
                <a:cxn ang="0">
                  <a:pos x="304" y="430"/>
                </a:cxn>
              </a:cxnLst>
              <a:rect l="0" t="0" r="r" b="b"/>
              <a:pathLst>
                <a:path w="344" h="935">
                  <a:moveTo>
                    <a:pt x="304" y="430"/>
                  </a:moveTo>
                  <a:lnTo>
                    <a:pt x="9" y="935"/>
                  </a:lnTo>
                  <a:lnTo>
                    <a:pt x="0" y="554"/>
                  </a:lnTo>
                  <a:lnTo>
                    <a:pt x="344" y="0"/>
                  </a:lnTo>
                  <a:lnTo>
                    <a:pt x="304" y="430"/>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sp>
          <p:nvSpPr>
            <p:cNvPr id="18" name="Freeform 13"/>
            <p:cNvSpPr/>
            <p:nvPr/>
          </p:nvSpPr>
          <p:spPr bwMode="auto">
            <a:xfrm>
              <a:off x="4715088" y="1631662"/>
              <a:ext cx="1469908" cy="1128807"/>
            </a:xfrm>
            <a:custGeom>
              <a:avLst/>
              <a:gdLst/>
              <a:ahLst/>
              <a:cxnLst>
                <a:cxn ang="0">
                  <a:pos x="1017" y="227"/>
                </a:cxn>
                <a:cxn ang="0">
                  <a:pos x="673" y="781"/>
                </a:cxn>
                <a:cxn ang="0">
                  <a:pos x="0" y="493"/>
                </a:cxn>
                <a:cxn ang="0">
                  <a:pos x="0" y="493"/>
                </a:cxn>
                <a:cxn ang="0">
                  <a:pos x="369" y="0"/>
                </a:cxn>
                <a:cxn ang="0">
                  <a:pos x="1017" y="227"/>
                </a:cxn>
              </a:cxnLst>
              <a:rect l="0" t="0" r="r" b="b"/>
              <a:pathLst>
                <a:path w="1017" h="781">
                  <a:moveTo>
                    <a:pt x="1017" y="227"/>
                  </a:moveTo>
                  <a:lnTo>
                    <a:pt x="673" y="781"/>
                  </a:lnTo>
                  <a:lnTo>
                    <a:pt x="0" y="493"/>
                  </a:lnTo>
                  <a:lnTo>
                    <a:pt x="0" y="493"/>
                  </a:lnTo>
                  <a:lnTo>
                    <a:pt x="369" y="0"/>
                  </a:lnTo>
                  <a:lnTo>
                    <a:pt x="1017" y="227"/>
                  </a:lnTo>
                  <a:close/>
                </a:path>
              </a:pathLst>
            </a:custGeom>
            <a:solidFill>
              <a:schemeClr val="accent2"/>
            </a:solidFill>
            <a:ln w="9525">
              <a:noFill/>
              <a:round/>
            </a:ln>
          </p:spPr>
          <p:txBody>
            <a:bodyPr vert="horz" wrap="square" lIns="91440" tIns="45720" rIns="91440" bIns="45720" numCol="1" anchor="t" anchorCtr="0" compatLnSpc="1"/>
            <a:lstStyle/>
            <a:p>
              <a:endParaRPr lang="en-US"/>
            </a:p>
          </p:txBody>
        </p:sp>
        <p:sp>
          <p:nvSpPr>
            <p:cNvPr id="19" name="Freeform 14"/>
            <p:cNvSpPr/>
            <p:nvPr/>
          </p:nvSpPr>
          <p:spPr bwMode="auto">
            <a:xfrm>
              <a:off x="4715088" y="2344213"/>
              <a:ext cx="985720" cy="966930"/>
            </a:xfrm>
            <a:custGeom>
              <a:avLst/>
              <a:gdLst/>
              <a:ahLst/>
              <a:cxnLst>
                <a:cxn ang="0">
                  <a:pos x="682" y="669"/>
                </a:cxn>
                <a:cxn ang="0">
                  <a:pos x="87" y="391"/>
                </a:cxn>
                <a:cxn ang="0">
                  <a:pos x="0" y="0"/>
                </a:cxn>
                <a:cxn ang="0">
                  <a:pos x="673" y="288"/>
                </a:cxn>
                <a:cxn ang="0">
                  <a:pos x="682" y="669"/>
                </a:cxn>
                <a:cxn ang="0">
                  <a:pos x="682" y="669"/>
                </a:cxn>
              </a:cxnLst>
              <a:rect l="0" t="0" r="r" b="b"/>
              <a:pathLst>
                <a:path w="682" h="669">
                  <a:moveTo>
                    <a:pt x="682" y="669"/>
                  </a:moveTo>
                  <a:lnTo>
                    <a:pt x="87" y="391"/>
                  </a:lnTo>
                  <a:lnTo>
                    <a:pt x="0" y="0"/>
                  </a:lnTo>
                  <a:lnTo>
                    <a:pt x="673" y="288"/>
                  </a:lnTo>
                  <a:lnTo>
                    <a:pt x="682" y="669"/>
                  </a:lnTo>
                  <a:lnTo>
                    <a:pt x="682" y="669"/>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grpSp>
      <p:grpSp>
        <p:nvGrpSpPr>
          <p:cNvPr id="21" name="Group 31"/>
          <p:cNvGrpSpPr/>
          <p:nvPr/>
        </p:nvGrpSpPr>
        <p:grpSpPr>
          <a:xfrm rot="20519288">
            <a:off x="3707749" y="1581989"/>
            <a:ext cx="1644793" cy="1682372"/>
            <a:chOff x="2959004" y="2071044"/>
            <a:chExt cx="1644793" cy="1682372"/>
          </a:xfrm>
        </p:grpSpPr>
        <p:sp>
          <p:nvSpPr>
            <p:cNvPr id="23" name="Freeform 9"/>
            <p:cNvSpPr/>
            <p:nvPr/>
          </p:nvSpPr>
          <p:spPr bwMode="auto">
            <a:xfrm>
              <a:off x="2959004" y="2071044"/>
              <a:ext cx="1456900" cy="1193848"/>
            </a:xfrm>
            <a:custGeom>
              <a:avLst/>
              <a:gdLst/>
              <a:ahLst/>
              <a:cxnLst>
                <a:cxn ang="0">
                  <a:pos x="1008" y="247"/>
                </a:cxn>
                <a:cxn ang="0">
                  <a:pos x="570" y="826"/>
                </a:cxn>
                <a:cxn ang="0">
                  <a:pos x="0" y="516"/>
                </a:cxn>
                <a:cxn ang="0">
                  <a:pos x="440" y="0"/>
                </a:cxn>
                <a:cxn ang="0">
                  <a:pos x="1008" y="247"/>
                </a:cxn>
                <a:cxn ang="0">
                  <a:pos x="1008" y="247"/>
                </a:cxn>
              </a:cxnLst>
              <a:rect l="0" t="0" r="r" b="b"/>
              <a:pathLst>
                <a:path w="1008" h="826">
                  <a:moveTo>
                    <a:pt x="1008" y="247"/>
                  </a:moveTo>
                  <a:lnTo>
                    <a:pt x="570" y="826"/>
                  </a:lnTo>
                  <a:lnTo>
                    <a:pt x="0" y="516"/>
                  </a:lnTo>
                  <a:lnTo>
                    <a:pt x="440" y="0"/>
                  </a:lnTo>
                  <a:lnTo>
                    <a:pt x="1008" y="247"/>
                  </a:lnTo>
                  <a:lnTo>
                    <a:pt x="1008" y="247"/>
                  </a:lnTo>
                  <a:close/>
                </a:path>
              </a:pathLst>
            </a:custGeom>
            <a:solidFill>
              <a:schemeClr val="accent1"/>
            </a:solidFill>
            <a:ln w="9525">
              <a:noFill/>
              <a:round/>
            </a:ln>
          </p:spPr>
          <p:txBody>
            <a:bodyPr vert="horz" wrap="square" lIns="91440" tIns="45720" rIns="91440" bIns="45720" numCol="1" anchor="t" anchorCtr="0" compatLnSpc="1"/>
            <a:lstStyle/>
            <a:p>
              <a:endParaRPr lang="en-US"/>
            </a:p>
          </p:txBody>
        </p:sp>
        <p:sp>
          <p:nvSpPr>
            <p:cNvPr id="24" name="Freeform 10"/>
            <p:cNvSpPr/>
            <p:nvPr/>
          </p:nvSpPr>
          <p:spPr bwMode="auto">
            <a:xfrm>
              <a:off x="3782846" y="2428043"/>
              <a:ext cx="820951" cy="1325373"/>
            </a:xfrm>
            <a:custGeom>
              <a:avLst/>
              <a:gdLst/>
              <a:ahLst/>
              <a:cxnLst>
                <a:cxn ang="0">
                  <a:pos x="183" y="917"/>
                </a:cxn>
                <a:cxn ang="0">
                  <a:pos x="0" y="579"/>
                </a:cxn>
                <a:cxn ang="0">
                  <a:pos x="438" y="0"/>
                </a:cxn>
                <a:cxn ang="0">
                  <a:pos x="568" y="417"/>
                </a:cxn>
                <a:cxn ang="0">
                  <a:pos x="183" y="917"/>
                </a:cxn>
              </a:cxnLst>
              <a:rect l="0" t="0" r="r" b="b"/>
              <a:pathLst>
                <a:path w="568" h="917">
                  <a:moveTo>
                    <a:pt x="183" y="917"/>
                  </a:moveTo>
                  <a:lnTo>
                    <a:pt x="0" y="579"/>
                  </a:lnTo>
                  <a:lnTo>
                    <a:pt x="438" y="0"/>
                  </a:lnTo>
                  <a:lnTo>
                    <a:pt x="568" y="417"/>
                  </a:lnTo>
                  <a:lnTo>
                    <a:pt x="183" y="917"/>
                  </a:lnTo>
                  <a:close/>
                </a:path>
              </a:pathLst>
            </a:custGeom>
            <a:solidFill>
              <a:schemeClr val="accent1">
                <a:lumMod val="75000"/>
              </a:schemeClr>
            </a:solidFill>
            <a:ln w="9525">
              <a:noFill/>
              <a:round/>
            </a:ln>
          </p:spPr>
          <p:txBody>
            <a:bodyPr vert="horz" wrap="square" lIns="91440" tIns="45720" rIns="91440" bIns="45720" numCol="1" anchor="t" anchorCtr="0" compatLnSpc="1"/>
            <a:lstStyle/>
            <a:p>
              <a:endParaRPr lang="en-US"/>
            </a:p>
          </p:txBody>
        </p:sp>
        <p:sp>
          <p:nvSpPr>
            <p:cNvPr id="25" name="Freeform 11"/>
            <p:cNvSpPr/>
            <p:nvPr/>
          </p:nvSpPr>
          <p:spPr bwMode="auto">
            <a:xfrm>
              <a:off x="2959004" y="2816838"/>
              <a:ext cx="1088339" cy="936578"/>
            </a:xfrm>
            <a:custGeom>
              <a:avLst/>
              <a:gdLst/>
              <a:ahLst/>
              <a:cxnLst>
                <a:cxn ang="0">
                  <a:pos x="753" y="648"/>
                </a:cxn>
                <a:cxn ang="0">
                  <a:pos x="234" y="348"/>
                </a:cxn>
                <a:cxn ang="0">
                  <a:pos x="0" y="0"/>
                </a:cxn>
                <a:cxn ang="0">
                  <a:pos x="570" y="310"/>
                </a:cxn>
                <a:cxn ang="0">
                  <a:pos x="753" y="648"/>
                </a:cxn>
              </a:cxnLst>
              <a:rect l="0" t="0" r="r" b="b"/>
              <a:pathLst>
                <a:path w="753" h="648">
                  <a:moveTo>
                    <a:pt x="753" y="648"/>
                  </a:moveTo>
                  <a:lnTo>
                    <a:pt x="234" y="348"/>
                  </a:lnTo>
                  <a:lnTo>
                    <a:pt x="0" y="0"/>
                  </a:lnTo>
                  <a:lnTo>
                    <a:pt x="570" y="310"/>
                  </a:lnTo>
                  <a:lnTo>
                    <a:pt x="753" y="648"/>
                  </a:lnTo>
                  <a:close/>
                </a:path>
              </a:pathLst>
            </a:custGeom>
            <a:solidFill>
              <a:schemeClr val="accent1">
                <a:lumMod val="50000"/>
              </a:schemeClr>
            </a:solidFill>
            <a:ln w="9525">
              <a:noFill/>
              <a:round/>
            </a:ln>
          </p:spPr>
          <p:txBody>
            <a:bodyPr vert="horz" wrap="square" lIns="91440" tIns="45720" rIns="91440" bIns="45720" numCol="1" anchor="t" anchorCtr="0" compatLnSpc="1"/>
            <a:lstStyle/>
            <a:p>
              <a:endParaRPr lang="en-US"/>
            </a:p>
          </p:txBody>
        </p:sp>
      </p:grpSp>
      <p:grpSp>
        <p:nvGrpSpPr>
          <p:cNvPr id="27" name="Group 34"/>
          <p:cNvGrpSpPr/>
          <p:nvPr/>
        </p:nvGrpSpPr>
        <p:grpSpPr>
          <a:xfrm rot="20342882">
            <a:off x="4749025" y="3736139"/>
            <a:ext cx="1640459" cy="1852922"/>
            <a:chOff x="3957731" y="2504645"/>
            <a:chExt cx="1640459" cy="1852922"/>
          </a:xfrm>
        </p:grpSpPr>
        <p:sp>
          <p:nvSpPr>
            <p:cNvPr id="29" name="Freeform 15"/>
            <p:cNvSpPr>
              <a:spLocks noEditPoints="1"/>
            </p:cNvSpPr>
            <p:nvPr/>
          </p:nvSpPr>
          <p:spPr bwMode="auto">
            <a:xfrm>
              <a:off x="3957731" y="2504645"/>
              <a:ext cx="1623114" cy="1406312"/>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chemeClr val="accent3"/>
            </a:solidFill>
            <a:ln w="9525">
              <a:noFill/>
              <a:round/>
            </a:ln>
          </p:spPr>
          <p:txBody>
            <a:bodyPr vert="horz" wrap="square" lIns="91440" tIns="45720" rIns="91440" bIns="45720" numCol="1" anchor="t" anchorCtr="0" compatLnSpc="1"/>
            <a:lstStyle/>
            <a:p>
              <a:endParaRPr lang="en-US"/>
            </a:p>
          </p:txBody>
        </p:sp>
        <p:sp>
          <p:nvSpPr>
            <p:cNvPr id="30" name="Freeform 16"/>
            <p:cNvSpPr/>
            <p:nvPr/>
          </p:nvSpPr>
          <p:spPr bwMode="auto">
            <a:xfrm>
              <a:off x="4973804" y="2932465"/>
              <a:ext cx="624386" cy="142510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chemeClr val="accent3">
                <a:lumMod val="75000"/>
              </a:schemeClr>
            </a:solidFill>
            <a:ln w="9525">
              <a:noFill/>
              <a:round/>
            </a:ln>
          </p:spPr>
          <p:txBody>
            <a:bodyPr vert="horz" wrap="square" lIns="91440" tIns="45720" rIns="91440" bIns="45720" numCol="1" anchor="t" anchorCtr="0" compatLnSpc="1"/>
            <a:lstStyle/>
            <a:p>
              <a:endParaRPr lang="en-US"/>
            </a:p>
          </p:txBody>
        </p:sp>
        <p:sp>
          <p:nvSpPr>
            <p:cNvPr id="31" name="Freeform 17"/>
            <p:cNvSpPr/>
            <p:nvPr/>
          </p:nvSpPr>
          <p:spPr bwMode="auto">
            <a:xfrm>
              <a:off x="3957731" y="3358840"/>
              <a:ext cx="1131699" cy="998727"/>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chemeClr val="accent3">
                <a:lumMod val="50000"/>
              </a:schemeClr>
            </a:solidFill>
            <a:ln w="9525">
              <a:noFill/>
              <a:round/>
            </a:ln>
          </p:spPr>
          <p:txBody>
            <a:bodyPr vert="horz" wrap="square" lIns="91440" tIns="45720" rIns="91440" bIns="45720" numCol="1" anchor="t" anchorCtr="0" compatLnSpc="1"/>
            <a:lstStyle/>
            <a:p>
              <a:endParaRPr lang="en-US"/>
            </a:p>
          </p:txBody>
        </p:sp>
      </p:grpSp>
      <p:grpSp>
        <p:nvGrpSpPr>
          <p:cNvPr id="32" name="Group 34"/>
          <p:cNvGrpSpPr/>
          <p:nvPr/>
        </p:nvGrpSpPr>
        <p:grpSpPr>
          <a:xfrm rot="16200000" flipV="1">
            <a:off x="5393411" y="2998845"/>
            <a:ext cx="429866" cy="485540"/>
            <a:chOff x="3957731" y="2504645"/>
            <a:chExt cx="1640459" cy="1852922"/>
          </a:xfrm>
        </p:grpSpPr>
        <p:sp>
          <p:nvSpPr>
            <p:cNvPr id="33" name="Freeform 15"/>
            <p:cNvSpPr>
              <a:spLocks noEditPoints="1"/>
            </p:cNvSpPr>
            <p:nvPr/>
          </p:nvSpPr>
          <p:spPr bwMode="auto">
            <a:xfrm>
              <a:off x="3957731" y="2504645"/>
              <a:ext cx="1623114" cy="1406312"/>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chemeClr val="accent3"/>
            </a:solidFill>
            <a:ln w="9525">
              <a:noFill/>
              <a:round/>
            </a:ln>
          </p:spPr>
          <p:txBody>
            <a:bodyPr vert="horz" wrap="square" lIns="91440" tIns="45720" rIns="91440" bIns="45720" numCol="1" anchor="t" anchorCtr="0" compatLnSpc="1"/>
            <a:lstStyle/>
            <a:p>
              <a:endParaRPr lang="en-US"/>
            </a:p>
          </p:txBody>
        </p:sp>
        <p:sp>
          <p:nvSpPr>
            <p:cNvPr id="34" name="Freeform 16"/>
            <p:cNvSpPr/>
            <p:nvPr/>
          </p:nvSpPr>
          <p:spPr bwMode="auto">
            <a:xfrm>
              <a:off x="4973804" y="2932465"/>
              <a:ext cx="624386" cy="142510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chemeClr val="accent3">
                <a:lumMod val="75000"/>
              </a:schemeClr>
            </a:solidFill>
            <a:ln w="9525">
              <a:noFill/>
              <a:round/>
            </a:ln>
          </p:spPr>
          <p:txBody>
            <a:bodyPr vert="horz" wrap="square" lIns="91440" tIns="45720" rIns="91440" bIns="45720" numCol="1" anchor="t" anchorCtr="0" compatLnSpc="1"/>
            <a:lstStyle/>
            <a:p>
              <a:endParaRPr lang="en-US"/>
            </a:p>
          </p:txBody>
        </p:sp>
        <p:sp>
          <p:nvSpPr>
            <p:cNvPr id="35" name="Freeform 17"/>
            <p:cNvSpPr/>
            <p:nvPr/>
          </p:nvSpPr>
          <p:spPr bwMode="auto">
            <a:xfrm>
              <a:off x="3957731" y="3358840"/>
              <a:ext cx="1131699" cy="998727"/>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chemeClr val="accent3">
                <a:lumMod val="50000"/>
              </a:schemeClr>
            </a:solidFill>
            <a:ln w="9525">
              <a:noFill/>
              <a:round/>
            </a:ln>
          </p:spPr>
          <p:txBody>
            <a:bodyPr vert="horz" wrap="square" lIns="91440" tIns="45720" rIns="91440" bIns="45720" numCol="1" anchor="t" anchorCtr="0" compatLnSpc="1"/>
            <a:lstStyle/>
            <a:p>
              <a:endParaRPr lang="en-US"/>
            </a:p>
          </p:txBody>
        </p:sp>
      </p:grpSp>
      <p:grpSp>
        <p:nvGrpSpPr>
          <p:cNvPr id="36" name="Group 34"/>
          <p:cNvGrpSpPr/>
          <p:nvPr/>
        </p:nvGrpSpPr>
        <p:grpSpPr>
          <a:xfrm rot="20257227" flipV="1">
            <a:off x="6243597" y="5556506"/>
            <a:ext cx="754760" cy="852512"/>
            <a:chOff x="3957731" y="2504645"/>
            <a:chExt cx="1640459" cy="1852922"/>
          </a:xfrm>
        </p:grpSpPr>
        <p:sp>
          <p:nvSpPr>
            <p:cNvPr id="37" name="Freeform 15"/>
            <p:cNvSpPr>
              <a:spLocks noEditPoints="1"/>
            </p:cNvSpPr>
            <p:nvPr/>
          </p:nvSpPr>
          <p:spPr bwMode="auto">
            <a:xfrm>
              <a:off x="3957731" y="2504645"/>
              <a:ext cx="1623114" cy="1406312"/>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chemeClr val="tx2"/>
            </a:solid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973804" y="2932465"/>
              <a:ext cx="624386" cy="142510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chemeClr val="tx2">
                <a:lumMod val="75000"/>
              </a:schemeClr>
            </a:solid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3957731" y="3358840"/>
              <a:ext cx="1131699" cy="998727"/>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chemeClr val="tx2">
                <a:lumMod val="75000"/>
              </a:schemeClr>
            </a:solidFill>
            <a:ln w="9525">
              <a:noFill/>
              <a:round/>
            </a:ln>
          </p:spPr>
          <p:txBody>
            <a:bodyPr vert="horz" wrap="square" lIns="91440" tIns="45720" rIns="91440" bIns="45720" numCol="1" anchor="t" anchorCtr="0" compatLnSpc="1"/>
            <a:lstStyle/>
            <a:p>
              <a:endParaRPr lang="en-US"/>
            </a:p>
          </p:txBody>
        </p:sp>
      </p:grpSp>
      <p:cxnSp>
        <p:nvCxnSpPr>
          <p:cNvPr id="42" name="Straight Connector 41"/>
          <p:cNvCxnSpPr/>
          <p:nvPr/>
        </p:nvCxnSpPr>
        <p:spPr>
          <a:xfrm>
            <a:off x="7574186" y="2433908"/>
            <a:ext cx="759369" cy="0"/>
          </a:xfrm>
          <a:prstGeom prst="line">
            <a:avLst/>
          </a:prstGeom>
          <a:ln>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712253" y="5088217"/>
            <a:ext cx="405718" cy="0"/>
          </a:xfrm>
          <a:prstGeom prst="line">
            <a:avLst/>
          </a:prstGeom>
          <a:ln>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949486" y="2433908"/>
            <a:ext cx="759369" cy="0"/>
          </a:xfrm>
          <a:prstGeom prst="line">
            <a:avLst/>
          </a:prstGeom>
          <a:ln>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049752" y="4483735"/>
            <a:ext cx="759369" cy="0"/>
          </a:xfrm>
          <a:prstGeom prst="line">
            <a:avLst/>
          </a:prstGeom>
          <a:ln>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664118" y="2368514"/>
            <a:ext cx="1390124" cy="215444"/>
          </a:xfrm>
          <a:prstGeom prst="rect">
            <a:avLst/>
          </a:prstGeom>
          <a:solidFill>
            <a:schemeClr val="tx2"/>
          </a:solidFill>
        </p:spPr>
        <p:txBody>
          <a:bodyPr wrap="none" rtlCol="0">
            <a:spAutoFit/>
          </a:bodyPr>
          <a:lstStyle/>
          <a:p>
            <a:r>
              <a:rPr lang="en-US" sz="800" smtClean="0">
                <a:solidFill>
                  <a:schemeClr val="bg1"/>
                </a:solidFill>
                <a:latin typeface="Roboto" panose="02000000000000000000" pitchFamily="2" charset="0"/>
                <a:ea typeface="Roboto" panose="02000000000000000000" pitchFamily="2" charset="0"/>
              </a:rPr>
              <a:t>MARKETING PROMOTION</a:t>
            </a:r>
            <a:endParaRPr lang="en-US" sz="800">
              <a:solidFill>
                <a:schemeClr val="bg1"/>
              </a:solidFill>
              <a:latin typeface="Roboto" panose="02000000000000000000" pitchFamily="2" charset="0"/>
              <a:ea typeface="Roboto" panose="02000000000000000000" pitchFamily="2" charset="0"/>
            </a:endParaRPr>
          </a:p>
        </p:txBody>
      </p:sp>
      <p:sp>
        <p:nvSpPr>
          <p:cNvPr id="52" name="Rectangle 51"/>
          <p:cNvSpPr/>
          <p:nvPr/>
        </p:nvSpPr>
        <p:spPr>
          <a:xfrm>
            <a:off x="8563350" y="2668948"/>
            <a:ext cx="2563252" cy="369332"/>
          </a:xfrm>
          <a:prstGeom prst="rect">
            <a:avLst/>
          </a:prstGeom>
        </p:spPr>
        <p:txBody>
          <a:bodyPr wrap="square">
            <a:spAutoFit/>
          </a:bodyPr>
          <a:lstStyle/>
          <a:p>
            <a:r>
              <a:rPr lang="en-US" sz="900" smtClean="0">
                <a:solidFill>
                  <a:schemeClr val="bg1">
                    <a:lumMod val="50000"/>
                  </a:schemeClr>
                </a:solidFill>
                <a:latin typeface="Roboto" panose="02000000000000000000" pitchFamily="2" charset="0"/>
                <a:ea typeface="Roboto" panose="02000000000000000000" pitchFamily="2" charset="0"/>
              </a:rPr>
              <a:t>Proactively customize highly efficient results whereas functional action items Proactively</a:t>
            </a:r>
          </a:p>
        </p:txBody>
      </p:sp>
      <p:sp>
        <p:nvSpPr>
          <p:cNvPr id="53" name="TextBox 52"/>
          <p:cNvSpPr txBox="1"/>
          <p:nvPr/>
        </p:nvSpPr>
        <p:spPr>
          <a:xfrm>
            <a:off x="9364173" y="4980495"/>
            <a:ext cx="1390124" cy="215444"/>
          </a:xfrm>
          <a:prstGeom prst="rect">
            <a:avLst/>
          </a:prstGeom>
          <a:solidFill>
            <a:schemeClr val="accent2"/>
          </a:solidFill>
        </p:spPr>
        <p:txBody>
          <a:bodyPr wrap="none" rtlCol="0">
            <a:spAutoFit/>
          </a:bodyPr>
          <a:lstStyle/>
          <a:p>
            <a:r>
              <a:rPr lang="en-US" sz="800" smtClean="0">
                <a:solidFill>
                  <a:schemeClr val="bg1"/>
                </a:solidFill>
                <a:latin typeface="Roboto" panose="02000000000000000000" pitchFamily="2" charset="0"/>
                <a:ea typeface="Roboto" panose="02000000000000000000" pitchFamily="2" charset="0"/>
              </a:rPr>
              <a:t>MARKETING PROMOTION</a:t>
            </a:r>
            <a:endParaRPr lang="en-US" sz="800">
              <a:solidFill>
                <a:schemeClr val="bg1"/>
              </a:solidFill>
              <a:latin typeface="Roboto" panose="02000000000000000000" pitchFamily="2" charset="0"/>
              <a:ea typeface="Roboto" panose="02000000000000000000" pitchFamily="2" charset="0"/>
            </a:endParaRPr>
          </a:p>
        </p:txBody>
      </p:sp>
      <p:sp>
        <p:nvSpPr>
          <p:cNvPr id="54" name="Rectangle 53"/>
          <p:cNvSpPr/>
          <p:nvPr/>
        </p:nvSpPr>
        <p:spPr>
          <a:xfrm>
            <a:off x="9263405" y="5280929"/>
            <a:ext cx="1861795" cy="646331"/>
          </a:xfrm>
          <a:prstGeom prst="rect">
            <a:avLst/>
          </a:prstGeom>
        </p:spPr>
        <p:txBody>
          <a:bodyPr wrap="square">
            <a:spAutoFit/>
          </a:bodyPr>
          <a:lstStyle/>
          <a:p>
            <a:r>
              <a:rPr lang="en-US" sz="900" smtClean="0">
                <a:solidFill>
                  <a:schemeClr val="bg1">
                    <a:lumMod val="50000"/>
                  </a:schemeClr>
                </a:solidFill>
                <a:latin typeface="Roboto" panose="02000000000000000000" pitchFamily="2" charset="0"/>
                <a:ea typeface="Roboto" panose="02000000000000000000" pitchFamily="2" charset="0"/>
              </a:rPr>
              <a:t>Proactively customize highly efficient results whereas functional action items Proactively</a:t>
            </a:r>
          </a:p>
        </p:txBody>
      </p:sp>
      <p:sp>
        <p:nvSpPr>
          <p:cNvPr id="55" name="TextBox 54"/>
          <p:cNvSpPr txBox="1"/>
          <p:nvPr/>
        </p:nvSpPr>
        <p:spPr>
          <a:xfrm>
            <a:off x="1228799" y="2356249"/>
            <a:ext cx="1390124" cy="215444"/>
          </a:xfrm>
          <a:prstGeom prst="rect">
            <a:avLst/>
          </a:prstGeom>
          <a:solidFill>
            <a:schemeClr val="accent1"/>
          </a:solidFill>
        </p:spPr>
        <p:txBody>
          <a:bodyPr wrap="none" rtlCol="0">
            <a:spAutoFit/>
          </a:bodyPr>
          <a:lstStyle/>
          <a:p>
            <a:pPr algn="r"/>
            <a:r>
              <a:rPr lang="en-US" sz="800" smtClean="0">
                <a:solidFill>
                  <a:schemeClr val="bg1"/>
                </a:solidFill>
                <a:latin typeface="Roboto" panose="02000000000000000000" pitchFamily="2" charset="0"/>
                <a:ea typeface="Roboto" panose="02000000000000000000" pitchFamily="2" charset="0"/>
              </a:rPr>
              <a:t>MARKETING PROMOTION</a:t>
            </a:r>
            <a:endParaRPr lang="en-US" sz="800">
              <a:solidFill>
                <a:schemeClr val="bg1"/>
              </a:solidFill>
              <a:latin typeface="Roboto" panose="02000000000000000000" pitchFamily="2" charset="0"/>
              <a:ea typeface="Roboto" panose="02000000000000000000" pitchFamily="2" charset="0"/>
            </a:endParaRPr>
          </a:p>
        </p:txBody>
      </p:sp>
      <p:sp>
        <p:nvSpPr>
          <p:cNvPr id="56" name="Rectangle 55"/>
          <p:cNvSpPr/>
          <p:nvPr/>
        </p:nvSpPr>
        <p:spPr>
          <a:xfrm>
            <a:off x="1066800" y="2656683"/>
            <a:ext cx="1647820" cy="646331"/>
          </a:xfrm>
          <a:prstGeom prst="rect">
            <a:avLst/>
          </a:prstGeom>
        </p:spPr>
        <p:txBody>
          <a:bodyPr wrap="square">
            <a:spAutoFit/>
          </a:bodyPr>
          <a:lstStyle/>
          <a:p>
            <a:pPr algn="r"/>
            <a:r>
              <a:rPr lang="en-US" sz="900" smtClean="0">
                <a:solidFill>
                  <a:schemeClr val="bg1">
                    <a:lumMod val="50000"/>
                  </a:schemeClr>
                </a:solidFill>
                <a:latin typeface="Roboto" panose="02000000000000000000" pitchFamily="2" charset="0"/>
                <a:ea typeface="Roboto" panose="02000000000000000000" pitchFamily="2" charset="0"/>
              </a:rPr>
              <a:t>Proactively customize highly efficient results whereas functional action items Proactively</a:t>
            </a:r>
          </a:p>
        </p:txBody>
      </p:sp>
      <p:sp>
        <p:nvSpPr>
          <p:cNvPr id="57" name="TextBox 56"/>
          <p:cNvSpPr txBox="1"/>
          <p:nvPr/>
        </p:nvSpPr>
        <p:spPr>
          <a:xfrm>
            <a:off x="2306738" y="4376013"/>
            <a:ext cx="1390124" cy="215444"/>
          </a:xfrm>
          <a:prstGeom prst="rect">
            <a:avLst/>
          </a:prstGeom>
          <a:solidFill>
            <a:schemeClr val="accent3"/>
          </a:solidFill>
        </p:spPr>
        <p:txBody>
          <a:bodyPr wrap="none" rtlCol="0">
            <a:spAutoFit/>
          </a:bodyPr>
          <a:lstStyle/>
          <a:p>
            <a:pPr algn="r"/>
            <a:r>
              <a:rPr lang="en-US" sz="800" smtClean="0">
                <a:solidFill>
                  <a:schemeClr val="bg1"/>
                </a:solidFill>
                <a:latin typeface="Roboto" panose="02000000000000000000" pitchFamily="2" charset="0"/>
                <a:ea typeface="Roboto" panose="02000000000000000000" pitchFamily="2" charset="0"/>
              </a:rPr>
              <a:t>MARKETING PROMOTION</a:t>
            </a:r>
            <a:endParaRPr lang="en-US" sz="800">
              <a:solidFill>
                <a:schemeClr val="bg1"/>
              </a:solidFill>
              <a:latin typeface="Roboto" panose="02000000000000000000" pitchFamily="2" charset="0"/>
              <a:ea typeface="Roboto" panose="02000000000000000000" pitchFamily="2" charset="0"/>
            </a:endParaRPr>
          </a:p>
        </p:txBody>
      </p:sp>
      <p:sp>
        <p:nvSpPr>
          <p:cNvPr id="58" name="Rectangle 57"/>
          <p:cNvSpPr/>
          <p:nvPr/>
        </p:nvSpPr>
        <p:spPr>
          <a:xfrm>
            <a:off x="1228799" y="4676447"/>
            <a:ext cx="2563760" cy="369332"/>
          </a:xfrm>
          <a:prstGeom prst="rect">
            <a:avLst/>
          </a:prstGeom>
        </p:spPr>
        <p:txBody>
          <a:bodyPr wrap="square">
            <a:spAutoFit/>
          </a:bodyPr>
          <a:lstStyle/>
          <a:p>
            <a:pPr algn="r"/>
            <a:r>
              <a:rPr lang="en-US" sz="900" smtClean="0">
                <a:solidFill>
                  <a:schemeClr val="bg1">
                    <a:lumMod val="50000"/>
                  </a:schemeClr>
                </a:solidFill>
                <a:latin typeface="Roboto" panose="02000000000000000000" pitchFamily="2" charset="0"/>
                <a:ea typeface="Roboto" panose="02000000000000000000" pitchFamily="2" charset="0"/>
              </a:rPr>
              <a:t>Proactively customize highly efficient results whereas functional action items Proactively</a:t>
            </a:r>
          </a:p>
        </p:txBody>
      </p:sp>
      <p:grpSp>
        <p:nvGrpSpPr>
          <p:cNvPr id="64" name="Group 34"/>
          <p:cNvGrpSpPr/>
          <p:nvPr/>
        </p:nvGrpSpPr>
        <p:grpSpPr>
          <a:xfrm rot="16940679" flipV="1">
            <a:off x="5377834" y="6399645"/>
            <a:ext cx="961534" cy="1086066"/>
            <a:chOff x="3957731" y="2504645"/>
            <a:chExt cx="1640459" cy="1852922"/>
          </a:xfrm>
        </p:grpSpPr>
        <p:sp>
          <p:nvSpPr>
            <p:cNvPr id="65" name="Freeform 15"/>
            <p:cNvSpPr>
              <a:spLocks noEditPoints="1"/>
            </p:cNvSpPr>
            <p:nvPr/>
          </p:nvSpPr>
          <p:spPr bwMode="auto">
            <a:xfrm>
              <a:off x="3957731" y="2504645"/>
              <a:ext cx="1623114" cy="1406312"/>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chemeClr val="accent2"/>
            </a:solidFill>
            <a:ln w="9525">
              <a:noFill/>
              <a:round/>
            </a:ln>
          </p:spPr>
          <p:txBody>
            <a:bodyPr vert="horz" wrap="square" lIns="91440" tIns="45720" rIns="91440" bIns="45720" numCol="1" anchor="t" anchorCtr="0" compatLnSpc="1"/>
            <a:lstStyle/>
            <a:p>
              <a:endParaRPr lang="en-US"/>
            </a:p>
          </p:txBody>
        </p:sp>
        <p:sp>
          <p:nvSpPr>
            <p:cNvPr id="66" name="Freeform 16"/>
            <p:cNvSpPr/>
            <p:nvPr/>
          </p:nvSpPr>
          <p:spPr bwMode="auto">
            <a:xfrm>
              <a:off x="4973804" y="2932465"/>
              <a:ext cx="624386" cy="142510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sp>
          <p:nvSpPr>
            <p:cNvPr id="67" name="Freeform 17"/>
            <p:cNvSpPr/>
            <p:nvPr/>
          </p:nvSpPr>
          <p:spPr bwMode="auto">
            <a:xfrm>
              <a:off x="3957731" y="3358840"/>
              <a:ext cx="1131699" cy="998727"/>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5924" y="6513339"/>
            <a:ext cx="365760" cy="276999"/>
          </a:xfrm>
          <a:prstGeom prst="rect">
            <a:avLst/>
          </a:prstGeom>
          <a:noFill/>
        </p:spPr>
        <p:txBody>
          <a:bodyPr wrap="square" rtlCol="0">
            <a:spAutoFit/>
          </a:bodyPr>
          <a:lstStyle/>
          <a:p>
            <a:pPr algn="ctr"/>
            <a:fld id="{648D6A94-7635-4FCC-B46D-F6A1BA91A1B7}" type="slidenum">
              <a:rPr lang="id-ID" sz="1200" b="1" smtClean="0">
                <a:solidFill>
                  <a:schemeClr val="bg1">
                    <a:lumMod val="50000"/>
                  </a:schemeClr>
                </a:solidFill>
                <a:latin typeface="Lato" panose="020F0502020204030203" pitchFamily="34" charset="0"/>
              </a:rPr>
              <a:t>18</a:t>
            </a:fld>
            <a:endParaRPr lang="id-ID" b="1" dirty="0">
              <a:solidFill>
                <a:schemeClr val="bg1">
                  <a:lumMod val="50000"/>
                </a:schemeClr>
              </a:solidFill>
              <a:latin typeface="Lato" panose="020F0502020204030203" pitchFamily="34" charset="0"/>
            </a:endParaRPr>
          </a:p>
        </p:txBody>
      </p:sp>
      <p:sp>
        <p:nvSpPr>
          <p:cNvPr id="11" name="Content Placeholder 7"/>
          <p:cNvSpPr txBox="1"/>
          <p:nvPr/>
        </p:nvSpPr>
        <p:spPr>
          <a:xfrm>
            <a:off x="3845300" y="334667"/>
            <a:ext cx="4468702" cy="83099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id-ID" sz="3200" dirty="0" smtClean="0">
                <a:solidFill>
                  <a:schemeClr val="bg1">
                    <a:lumMod val="50000"/>
                  </a:schemeClr>
                </a:solidFill>
                <a:latin typeface="Lato" panose="020F0502020204030203" pitchFamily="34" charset="0"/>
                <a:ea typeface="Roboto" panose="02000000000000000000" pitchFamily="2" charset="0"/>
              </a:rPr>
              <a:t>Pencil Infographic</a:t>
            </a:r>
            <a:endParaRPr lang="en-US" sz="3200" dirty="0" smtClean="0">
              <a:solidFill>
                <a:schemeClr val="bg1">
                  <a:lumMod val="50000"/>
                </a:schemeClr>
              </a:solidFill>
              <a:latin typeface="Lato" panose="020F0502020204030203" pitchFamily="34" charset="0"/>
              <a:ea typeface="Roboto" panose="02000000000000000000" pitchFamily="2" charset="0"/>
            </a:endParaRPr>
          </a:p>
        </p:txBody>
      </p:sp>
      <p:sp>
        <p:nvSpPr>
          <p:cNvPr id="12" name="Title 1"/>
          <p:cNvSpPr txBox="1"/>
          <p:nvPr/>
        </p:nvSpPr>
        <p:spPr>
          <a:xfrm>
            <a:off x="4645458" y="1055457"/>
            <a:ext cx="289129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200" dirty="0" smtClean="0">
                <a:solidFill>
                  <a:schemeClr val="bg1">
                    <a:lumMod val="65000"/>
                  </a:schemeClr>
                </a:solidFill>
                <a:latin typeface="Lato" panose="020F0502020204030203" pitchFamily="34" charset="0"/>
                <a:ea typeface="Roboto Light" panose="02000000000000000000" pitchFamily="2" charset="0"/>
              </a:rPr>
              <a:t>Put a relevant subtitle </a:t>
            </a:r>
            <a:r>
              <a:rPr lang="en-US" sz="1200" dirty="0" smtClean="0">
                <a:solidFill>
                  <a:schemeClr val="accent1"/>
                </a:solidFill>
                <a:latin typeface="Lato" panose="020F0502020204030203" pitchFamily="34" charset="0"/>
                <a:ea typeface="Roboto Light" panose="02000000000000000000" pitchFamily="2" charset="0"/>
              </a:rPr>
              <a:t>in this line</a:t>
            </a:r>
            <a:endParaRPr lang="en-US" sz="1200" dirty="0">
              <a:solidFill>
                <a:schemeClr val="accent1"/>
              </a:solidFill>
              <a:latin typeface="Lato" panose="020F0502020204030203" pitchFamily="34" charset="0"/>
              <a:ea typeface="Roboto Light" panose="02000000000000000000" pitchFamily="2" charset="0"/>
            </a:endParaRPr>
          </a:p>
        </p:txBody>
      </p:sp>
      <p:grpSp>
        <p:nvGrpSpPr>
          <p:cNvPr id="3" name="Group 2"/>
          <p:cNvGrpSpPr>
            <a:grpSpLocks noChangeAspect="1"/>
          </p:cNvGrpSpPr>
          <p:nvPr/>
        </p:nvGrpSpPr>
        <p:grpSpPr>
          <a:xfrm>
            <a:off x="1336125" y="1925664"/>
            <a:ext cx="5114600" cy="4320000"/>
            <a:chOff x="3749697" y="407988"/>
            <a:chExt cx="7636397" cy="6450012"/>
          </a:xfrm>
        </p:grpSpPr>
        <p:grpSp>
          <p:nvGrpSpPr>
            <p:cNvPr id="5" name="Group 4"/>
            <p:cNvGrpSpPr/>
            <p:nvPr/>
          </p:nvGrpSpPr>
          <p:grpSpPr>
            <a:xfrm>
              <a:off x="7094074" y="407988"/>
              <a:ext cx="1327897" cy="6450012"/>
              <a:chOff x="5574556" y="423863"/>
              <a:chExt cx="1327897" cy="6450012"/>
            </a:xfrm>
          </p:grpSpPr>
          <p:sp>
            <p:nvSpPr>
              <p:cNvPr id="6" name="AutoShape 3"/>
              <p:cNvSpPr>
                <a:spLocks noChangeAspect="1" noChangeArrowheads="1" noTextEdit="1"/>
              </p:cNvSpPr>
              <p:nvPr/>
            </p:nvSpPr>
            <p:spPr bwMode="auto">
              <a:xfrm>
                <a:off x="5583240" y="423863"/>
                <a:ext cx="1314450" cy="643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828" y="5103813"/>
                <a:ext cx="13160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4828" y="5056188"/>
                <a:ext cx="13160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4828" y="5018088"/>
                <a:ext cx="1316038"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8003" y="4970463"/>
                <a:ext cx="13144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2765" y="4932363"/>
                <a:ext cx="130492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7528" y="4884738"/>
                <a:ext cx="12954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2290" y="4848225"/>
                <a:ext cx="1295400"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5465" y="4810125"/>
                <a:ext cx="1285875"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10228" y="4762500"/>
                <a:ext cx="1276350"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4990" y="4724400"/>
                <a:ext cx="1276350" cy="21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19753" y="4676775"/>
                <a:ext cx="1266825"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22928" y="4638675"/>
                <a:ext cx="1257300"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27690" y="4591050"/>
                <a:ext cx="1257300"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2453" y="4554538"/>
                <a:ext cx="1247775"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37215" y="4516438"/>
                <a:ext cx="123825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40390" y="4468813"/>
                <a:ext cx="123825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45153" y="4430713"/>
                <a:ext cx="1228725"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49915" y="4383088"/>
                <a:ext cx="12192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94365" y="4383088"/>
                <a:ext cx="10287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19765" y="4545013"/>
                <a:ext cx="866775"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24528" y="4564063"/>
                <a:ext cx="8382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30878" y="4610100"/>
                <a:ext cx="79057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35640" y="4638675"/>
                <a:ext cx="771525"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38815" y="4657725"/>
                <a:ext cx="742950"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4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741990" y="4686300"/>
                <a:ext cx="72548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46753" y="4705350"/>
                <a:ext cx="695325"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4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84853" y="4668838"/>
                <a:ext cx="601663" cy="2179637"/>
              </a:xfrm>
              <a:prstGeom prst="rect">
                <a:avLst/>
              </a:prstGeom>
              <a:solidFill>
                <a:schemeClr val="tx2"/>
              </a:solidFill>
              <a:ln>
                <a:noFill/>
              </a:ln>
            </p:spPr>
          </p:pic>
          <p:sp>
            <p:nvSpPr>
              <p:cNvPr id="36" name="Freeform 50"/>
              <p:cNvSpPr/>
              <p:nvPr/>
            </p:nvSpPr>
            <p:spPr bwMode="auto">
              <a:xfrm>
                <a:off x="6037265" y="6494463"/>
                <a:ext cx="412750" cy="379412"/>
              </a:xfrm>
              <a:custGeom>
                <a:avLst/>
                <a:gdLst>
                  <a:gd name="T0" fmla="*/ 79 w 130"/>
                  <a:gd name="T1" fmla="*/ 107 h 120"/>
                  <a:gd name="T2" fmla="*/ 130 w 130"/>
                  <a:gd name="T3" fmla="*/ 0 h 120"/>
                  <a:gd name="T4" fmla="*/ 0 w 130"/>
                  <a:gd name="T5" fmla="*/ 0 h 120"/>
                  <a:gd name="T6" fmla="*/ 50 w 130"/>
                  <a:gd name="T7" fmla="*/ 107 h 120"/>
                  <a:gd name="T8" fmla="*/ 79 w 130"/>
                  <a:gd name="T9" fmla="*/ 107 h 120"/>
                </a:gdLst>
                <a:ahLst/>
                <a:cxnLst>
                  <a:cxn ang="0">
                    <a:pos x="T0" y="T1"/>
                  </a:cxn>
                  <a:cxn ang="0">
                    <a:pos x="T2" y="T3"/>
                  </a:cxn>
                  <a:cxn ang="0">
                    <a:pos x="T4" y="T5"/>
                  </a:cxn>
                  <a:cxn ang="0">
                    <a:pos x="T6" y="T7"/>
                  </a:cxn>
                  <a:cxn ang="0">
                    <a:pos x="T8" y="T9"/>
                  </a:cxn>
                </a:cxnLst>
                <a:rect l="0" t="0" r="r" b="b"/>
                <a:pathLst>
                  <a:path w="130" h="120">
                    <a:moveTo>
                      <a:pt x="79" y="107"/>
                    </a:moveTo>
                    <a:cubicBezTo>
                      <a:pt x="95" y="73"/>
                      <a:pt x="114" y="34"/>
                      <a:pt x="130" y="0"/>
                    </a:cubicBezTo>
                    <a:cubicBezTo>
                      <a:pt x="87" y="0"/>
                      <a:pt x="43" y="0"/>
                      <a:pt x="0" y="0"/>
                    </a:cubicBezTo>
                    <a:cubicBezTo>
                      <a:pt x="16" y="35"/>
                      <a:pt x="33" y="73"/>
                      <a:pt x="50" y="107"/>
                    </a:cubicBezTo>
                    <a:cubicBezTo>
                      <a:pt x="55" y="118"/>
                      <a:pt x="73" y="120"/>
                      <a:pt x="79" y="107"/>
                    </a:cubicBezTo>
                    <a:close/>
                  </a:path>
                </a:pathLst>
              </a:custGeom>
              <a:solidFill>
                <a:schemeClr val="tx1">
                  <a:lumMod val="75000"/>
                </a:schemeClr>
              </a:solidFill>
              <a:ln>
                <a:noFill/>
              </a:ln>
            </p:spPr>
            <p:txBody>
              <a:bodyPr vert="horz" wrap="square" lIns="91440" tIns="45720" rIns="91440" bIns="45720" numCol="1" anchor="t" anchorCtr="0" compatLnSpc="1"/>
              <a:lstStyle/>
              <a:p>
                <a:endParaRPr lang="en-US"/>
              </a:p>
            </p:txBody>
          </p:sp>
          <p:sp>
            <p:nvSpPr>
              <p:cNvPr id="37" name="Freeform 51"/>
              <p:cNvSpPr/>
              <p:nvPr/>
            </p:nvSpPr>
            <p:spPr bwMode="auto">
              <a:xfrm>
                <a:off x="5805490" y="1289050"/>
                <a:ext cx="755650" cy="4113212"/>
              </a:xfrm>
              <a:custGeom>
                <a:avLst/>
                <a:gdLst>
                  <a:gd name="T0" fmla="*/ 237 w 238"/>
                  <a:gd name="T1" fmla="*/ 0 h 1302"/>
                  <a:gd name="T2" fmla="*/ 236 w 238"/>
                  <a:gd name="T3" fmla="*/ 1235 h 1302"/>
                  <a:gd name="T4" fmla="*/ 99 w 238"/>
                  <a:gd name="T5" fmla="*/ 1302 h 1302"/>
                  <a:gd name="T6" fmla="*/ 2 w 238"/>
                  <a:gd name="T7" fmla="*/ 1268 h 1302"/>
                  <a:gd name="T8" fmla="*/ 3 w 238"/>
                  <a:gd name="T9" fmla="*/ 0 h 1302"/>
                  <a:gd name="T10" fmla="*/ 237 w 238"/>
                  <a:gd name="T11" fmla="*/ 0 h 1302"/>
                </a:gdLst>
                <a:ahLst/>
                <a:cxnLst>
                  <a:cxn ang="0">
                    <a:pos x="T0" y="T1"/>
                  </a:cxn>
                  <a:cxn ang="0">
                    <a:pos x="T2" y="T3"/>
                  </a:cxn>
                  <a:cxn ang="0">
                    <a:pos x="T4" y="T5"/>
                  </a:cxn>
                  <a:cxn ang="0">
                    <a:pos x="T6" y="T7"/>
                  </a:cxn>
                  <a:cxn ang="0">
                    <a:pos x="T8" y="T9"/>
                  </a:cxn>
                  <a:cxn ang="0">
                    <a:pos x="T10" y="T11"/>
                  </a:cxn>
                </a:cxnLst>
                <a:rect l="0" t="0" r="r" b="b"/>
                <a:pathLst>
                  <a:path w="238" h="1302">
                    <a:moveTo>
                      <a:pt x="237" y="0"/>
                    </a:moveTo>
                    <a:cubicBezTo>
                      <a:pt x="238" y="406"/>
                      <a:pt x="234" y="646"/>
                      <a:pt x="236" y="1235"/>
                    </a:cubicBezTo>
                    <a:cubicBezTo>
                      <a:pt x="172" y="1269"/>
                      <a:pt x="148" y="1301"/>
                      <a:pt x="99" y="1302"/>
                    </a:cubicBezTo>
                    <a:cubicBezTo>
                      <a:pt x="70" y="1302"/>
                      <a:pt x="31" y="1268"/>
                      <a:pt x="2" y="1268"/>
                    </a:cubicBezTo>
                    <a:cubicBezTo>
                      <a:pt x="0" y="675"/>
                      <a:pt x="4" y="420"/>
                      <a:pt x="3" y="0"/>
                    </a:cubicBezTo>
                    <a:lnTo>
                      <a:pt x="237" y="0"/>
                    </a:lnTo>
                    <a:close/>
                  </a:path>
                </a:pathLst>
              </a:custGeom>
              <a:solidFill>
                <a:schemeClr val="accent6">
                  <a:lumMod val="75000"/>
                </a:schemeClr>
              </a:solidFill>
              <a:ln>
                <a:noFill/>
              </a:ln>
            </p:spPr>
            <p:txBody>
              <a:bodyPr vert="horz" wrap="square" lIns="91440" tIns="45720" rIns="91440" bIns="45720" numCol="1" anchor="t" anchorCtr="0" compatLnSpc="1"/>
              <a:lstStyle/>
              <a:p>
                <a:endParaRPr lang="en-US"/>
              </a:p>
            </p:txBody>
          </p:sp>
          <p:sp>
            <p:nvSpPr>
              <p:cNvPr id="38" name="Freeform 52"/>
              <p:cNvSpPr/>
              <p:nvPr/>
            </p:nvSpPr>
            <p:spPr bwMode="auto">
              <a:xfrm>
                <a:off x="6545265" y="1285875"/>
                <a:ext cx="355600" cy="4371975"/>
              </a:xfrm>
              <a:custGeom>
                <a:avLst/>
                <a:gdLst>
                  <a:gd name="T0" fmla="*/ 111 w 112"/>
                  <a:gd name="T1" fmla="*/ 0 h 1384"/>
                  <a:gd name="T2" fmla="*/ 110 w 112"/>
                  <a:gd name="T3" fmla="*/ 1350 h 1384"/>
                  <a:gd name="T4" fmla="*/ 1 w 112"/>
                  <a:gd name="T5" fmla="*/ 1238 h 1384"/>
                  <a:gd name="T6" fmla="*/ 4 w 112"/>
                  <a:gd name="T7" fmla="*/ 1 h 1384"/>
                  <a:gd name="T8" fmla="*/ 111 w 112"/>
                  <a:gd name="T9" fmla="*/ 0 h 1384"/>
                </a:gdLst>
                <a:ahLst/>
                <a:cxnLst>
                  <a:cxn ang="0">
                    <a:pos x="T0" y="T1"/>
                  </a:cxn>
                  <a:cxn ang="0">
                    <a:pos x="T2" y="T3"/>
                  </a:cxn>
                  <a:cxn ang="0">
                    <a:pos x="T4" y="T5"/>
                  </a:cxn>
                  <a:cxn ang="0">
                    <a:pos x="T6" y="T7"/>
                  </a:cxn>
                  <a:cxn ang="0">
                    <a:pos x="T8" y="T9"/>
                  </a:cxn>
                </a:cxnLst>
                <a:rect l="0" t="0" r="r" b="b"/>
                <a:pathLst>
                  <a:path w="112" h="1384">
                    <a:moveTo>
                      <a:pt x="111" y="0"/>
                    </a:moveTo>
                    <a:cubicBezTo>
                      <a:pt x="112" y="508"/>
                      <a:pt x="109" y="685"/>
                      <a:pt x="110" y="1350"/>
                    </a:cubicBezTo>
                    <a:cubicBezTo>
                      <a:pt x="54" y="1384"/>
                      <a:pt x="26" y="1276"/>
                      <a:pt x="1" y="1238"/>
                    </a:cubicBezTo>
                    <a:cubicBezTo>
                      <a:pt x="0" y="928"/>
                      <a:pt x="4" y="224"/>
                      <a:pt x="4" y="1"/>
                    </a:cubicBezTo>
                    <a:lnTo>
                      <a:pt x="111" y="0"/>
                    </a:lnTo>
                    <a:close/>
                  </a:path>
                </a:pathLst>
              </a:custGeom>
              <a:solidFill>
                <a:schemeClr val="accent6"/>
              </a:solidFill>
              <a:ln>
                <a:noFill/>
              </a:ln>
            </p:spPr>
            <p:txBody>
              <a:bodyPr vert="horz" wrap="square" lIns="91440" tIns="45720" rIns="91440" bIns="45720" numCol="1" anchor="t" anchorCtr="0" compatLnSpc="1"/>
              <a:lstStyle/>
              <a:p>
                <a:endParaRPr lang="en-US"/>
              </a:p>
            </p:txBody>
          </p:sp>
          <p:sp>
            <p:nvSpPr>
              <p:cNvPr id="39" name="Freeform 53"/>
              <p:cNvSpPr/>
              <p:nvPr/>
            </p:nvSpPr>
            <p:spPr bwMode="auto">
              <a:xfrm>
                <a:off x="5583240" y="1289050"/>
                <a:ext cx="234950" cy="4264025"/>
              </a:xfrm>
              <a:custGeom>
                <a:avLst/>
                <a:gdLst>
                  <a:gd name="T0" fmla="*/ 73 w 74"/>
                  <a:gd name="T1" fmla="*/ 0 h 1350"/>
                  <a:gd name="T2" fmla="*/ 71 w 74"/>
                  <a:gd name="T3" fmla="*/ 1268 h 1350"/>
                  <a:gd name="T4" fmla="*/ 1 w 74"/>
                  <a:gd name="T5" fmla="*/ 1350 h 1350"/>
                  <a:gd name="T6" fmla="*/ 2 w 74"/>
                  <a:gd name="T7" fmla="*/ 0 h 1350"/>
                  <a:gd name="T8" fmla="*/ 73 w 74"/>
                  <a:gd name="T9" fmla="*/ 0 h 1350"/>
                </a:gdLst>
                <a:ahLst/>
                <a:cxnLst>
                  <a:cxn ang="0">
                    <a:pos x="T0" y="T1"/>
                  </a:cxn>
                  <a:cxn ang="0">
                    <a:pos x="T2" y="T3"/>
                  </a:cxn>
                  <a:cxn ang="0">
                    <a:pos x="T4" y="T5"/>
                  </a:cxn>
                  <a:cxn ang="0">
                    <a:pos x="T6" y="T7"/>
                  </a:cxn>
                  <a:cxn ang="0">
                    <a:pos x="T8" y="T9"/>
                  </a:cxn>
                </a:cxnLst>
                <a:rect l="0" t="0" r="r" b="b"/>
                <a:pathLst>
                  <a:path w="74" h="1350">
                    <a:moveTo>
                      <a:pt x="73" y="0"/>
                    </a:moveTo>
                    <a:cubicBezTo>
                      <a:pt x="74" y="470"/>
                      <a:pt x="69" y="612"/>
                      <a:pt x="71" y="1268"/>
                    </a:cubicBezTo>
                    <a:cubicBezTo>
                      <a:pt x="47" y="1268"/>
                      <a:pt x="25" y="1350"/>
                      <a:pt x="1" y="1350"/>
                    </a:cubicBezTo>
                    <a:cubicBezTo>
                      <a:pt x="0" y="1004"/>
                      <a:pt x="2" y="261"/>
                      <a:pt x="2" y="0"/>
                    </a:cubicBezTo>
                    <a:lnTo>
                      <a:pt x="73" y="0"/>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en-US"/>
              </a:p>
            </p:txBody>
          </p:sp>
          <p:sp>
            <p:nvSpPr>
              <p:cNvPr id="40" name="Rectangle 90"/>
              <p:cNvSpPr>
                <a:spLocks noChangeArrowheads="1"/>
              </p:cNvSpPr>
              <p:nvPr/>
            </p:nvSpPr>
            <p:spPr bwMode="auto">
              <a:xfrm>
                <a:off x="5802315" y="1400175"/>
                <a:ext cx="19050" cy="511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grpSp>
            <p:nvGrpSpPr>
              <p:cNvPr id="41" name="Group 40"/>
              <p:cNvGrpSpPr/>
              <p:nvPr/>
            </p:nvGrpSpPr>
            <p:grpSpPr>
              <a:xfrm>
                <a:off x="5585056" y="428346"/>
                <a:ext cx="1314221" cy="964686"/>
                <a:chOff x="5702769" y="418027"/>
                <a:chExt cx="1177925" cy="964686"/>
              </a:xfrm>
            </p:grpSpPr>
            <p:sp>
              <p:nvSpPr>
                <p:cNvPr id="45" name="Freeform 111"/>
                <p:cNvSpPr/>
                <p:nvPr/>
              </p:nvSpPr>
              <p:spPr bwMode="auto">
                <a:xfrm>
                  <a:off x="5702769" y="418027"/>
                  <a:ext cx="1177925" cy="960438"/>
                </a:xfrm>
                <a:custGeom>
                  <a:avLst/>
                  <a:gdLst>
                    <a:gd name="T0" fmla="*/ 1 w 411"/>
                    <a:gd name="T1" fmla="*/ 335 h 335"/>
                    <a:gd name="T2" fmla="*/ 0 w 411"/>
                    <a:gd name="T3" fmla="*/ 124 h 335"/>
                    <a:gd name="T4" fmla="*/ 411 w 411"/>
                    <a:gd name="T5" fmla="*/ 122 h 335"/>
                    <a:gd name="T6" fmla="*/ 411 w 411"/>
                    <a:gd name="T7" fmla="*/ 335 h 335"/>
                    <a:gd name="T8" fmla="*/ 1 w 411"/>
                    <a:gd name="T9" fmla="*/ 335 h 335"/>
                  </a:gdLst>
                  <a:ahLst/>
                  <a:cxnLst>
                    <a:cxn ang="0">
                      <a:pos x="T0" y="T1"/>
                    </a:cxn>
                    <a:cxn ang="0">
                      <a:pos x="T2" y="T3"/>
                    </a:cxn>
                    <a:cxn ang="0">
                      <a:pos x="T4" y="T5"/>
                    </a:cxn>
                    <a:cxn ang="0">
                      <a:pos x="T6" y="T7"/>
                    </a:cxn>
                    <a:cxn ang="0">
                      <a:pos x="T8" y="T9"/>
                    </a:cxn>
                  </a:cxnLst>
                  <a:rect l="0" t="0" r="r" b="b"/>
                  <a:pathLst>
                    <a:path w="411" h="335">
                      <a:moveTo>
                        <a:pt x="1" y="335"/>
                      </a:moveTo>
                      <a:cubicBezTo>
                        <a:pt x="0" y="124"/>
                        <a:pt x="0" y="124"/>
                        <a:pt x="0" y="124"/>
                      </a:cubicBezTo>
                      <a:cubicBezTo>
                        <a:pt x="0" y="1"/>
                        <a:pt x="411" y="0"/>
                        <a:pt x="411" y="122"/>
                      </a:cubicBezTo>
                      <a:cubicBezTo>
                        <a:pt x="411" y="335"/>
                        <a:pt x="411" y="335"/>
                        <a:pt x="411" y="335"/>
                      </a:cubicBezTo>
                      <a:lnTo>
                        <a:pt x="1" y="335"/>
                      </a:lnTo>
                      <a:close/>
                    </a:path>
                  </a:pathLst>
                </a:custGeom>
                <a:solidFill>
                  <a:schemeClr val="tx1">
                    <a:lumMod val="75000"/>
                  </a:schemeClr>
                </a:solidFill>
                <a:ln>
                  <a:noFill/>
                </a:ln>
              </p:spPr>
              <p:txBody>
                <a:bodyPr vert="horz" wrap="square" lIns="91440" tIns="45720" rIns="91440" bIns="45720" numCol="1" anchor="t" anchorCtr="0" compatLnSpc="1"/>
                <a:lstStyle/>
                <a:p>
                  <a:endParaRPr lang="en-US"/>
                </a:p>
              </p:txBody>
            </p:sp>
            <p:sp>
              <p:nvSpPr>
                <p:cNvPr id="46" name="Freeform 132"/>
                <p:cNvSpPr/>
                <p:nvPr/>
              </p:nvSpPr>
              <p:spPr bwMode="auto">
                <a:xfrm>
                  <a:off x="6573838" y="711200"/>
                  <a:ext cx="306388" cy="668338"/>
                </a:xfrm>
                <a:custGeom>
                  <a:avLst/>
                  <a:gdLst>
                    <a:gd name="T0" fmla="*/ 107 w 107"/>
                    <a:gd name="T1" fmla="*/ 231 h 233"/>
                    <a:gd name="T2" fmla="*/ 107 w 107"/>
                    <a:gd name="T3" fmla="*/ 17 h 233"/>
                    <a:gd name="T4" fmla="*/ 0 w 107"/>
                    <a:gd name="T5" fmla="*/ 17 h 233"/>
                    <a:gd name="T6" fmla="*/ 1 w 107"/>
                    <a:gd name="T7" fmla="*/ 233 h 233"/>
                    <a:gd name="T8" fmla="*/ 107 w 107"/>
                    <a:gd name="T9" fmla="*/ 231 h 233"/>
                  </a:gdLst>
                  <a:ahLst/>
                  <a:cxnLst>
                    <a:cxn ang="0">
                      <a:pos x="T0" y="T1"/>
                    </a:cxn>
                    <a:cxn ang="0">
                      <a:pos x="T2" y="T3"/>
                    </a:cxn>
                    <a:cxn ang="0">
                      <a:pos x="T4" y="T5"/>
                    </a:cxn>
                    <a:cxn ang="0">
                      <a:pos x="T6" y="T7"/>
                    </a:cxn>
                    <a:cxn ang="0">
                      <a:pos x="T8" y="T9"/>
                    </a:cxn>
                  </a:cxnLst>
                  <a:rect l="0" t="0" r="r" b="b"/>
                  <a:pathLst>
                    <a:path w="107" h="233">
                      <a:moveTo>
                        <a:pt x="107" y="231"/>
                      </a:moveTo>
                      <a:cubicBezTo>
                        <a:pt x="107" y="128"/>
                        <a:pt x="107" y="119"/>
                        <a:pt x="107" y="17"/>
                      </a:cubicBezTo>
                      <a:cubicBezTo>
                        <a:pt x="72" y="0"/>
                        <a:pt x="36" y="1"/>
                        <a:pt x="0" y="17"/>
                      </a:cubicBezTo>
                      <a:cubicBezTo>
                        <a:pt x="0" y="119"/>
                        <a:pt x="0" y="131"/>
                        <a:pt x="1" y="233"/>
                      </a:cubicBezTo>
                      <a:cubicBezTo>
                        <a:pt x="36" y="233"/>
                        <a:pt x="71" y="231"/>
                        <a:pt x="107" y="231"/>
                      </a:cubicBezTo>
                      <a:close/>
                    </a:path>
                  </a:pathLst>
                </a:custGeom>
                <a:solidFill>
                  <a:schemeClr val="accent6"/>
                </a:solidFill>
                <a:ln>
                  <a:noFill/>
                </a:ln>
              </p:spPr>
              <p:txBody>
                <a:bodyPr vert="horz" wrap="square" lIns="91440" tIns="45720" rIns="91440" bIns="45720" numCol="1" anchor="t" anchorCtr="0" compatLnSpc="1"/>
                <a:lstStyle/>
                <a:p>
                  <a:endParaRPr lang="en-US"/>
                </a:p>
              </p:txBody>
            </p:sp>
            <p:sp>
              <p:nvSpPr>
                <p:cNvPr id="47" name="Freeform 133"/>
                <p:cNvSpPr/>
                <p:nvPr/>
              </p:nvSpPr>
              <p:spPr bwMode="auto">
                <a:xfrm>
                  <a:off x="5917415" y="665163"/>
                  <a:ext cx="665163" cy="717550"/>
                </a:xfrm>
                <a:custGeom>
                  <a:avLst/>
                  <a:gdLst>
                    <a:gd name="T0" fmla="*/ 0 w 232"/>
                    <a:gd name="T1" fmla="*/ 250 h 250"/>
                    <a:gd name="T2" fmla="*/ 0 w 232"/>
                    <a:gd name="T3" fmla="*/ 33 h 250"/>
                    <a:gd name="T4" fmla="*/ 232 w 232"/>
                    <a:gd name="T5" fmla="*/ 33 h 250"/>
                    <a:gd name="T6" fmla="*/ 232 w 232"/>
                    <a:gd name="T7" fmla="*/ 249 h 250"/>
                    <a:gd name="T8" fmla="*/ 0 w 232"/>
                    <a:gd name="T9" fmla="*/ 250 h 250"/>
                  </a:gdLst>
                  <a:ahLst/>
                  <a:cxnLst>
                    <a:cxn ang="0">
                      <a:pos x="T0" y="T1"/>
                    </a:cxn>
                    <a:cxn ang="0">
                      <a:pos x="T2" y="T3"/>
                    </a:cxn>
                    <a:cxn ang="0">
                      <a:pos x="T4" y="T5"/>
                    </a:cxn>
                    <a:cxn ang="0">
                      <a:pos x="T6" y="T7"/>
                    </a:cxn>
                    <a:cxn ang="0">
                      <a:pos x="T8" y="T9"/>
                    </a:cxn>
                  </a:cxnLst>
                  <a:rect l="0" t="0" r="r" b="b"/>
                  <a:pathLst>
                    <a:path w="232" h="250">
                      <a:moveTo>
                        <a:pt x="0" y="250"/>
                      </a:moveTo>
                      <a:cubicBezTo>
                        <a:pt x="0" y="147"/>
                        <a:pt x="0" y="136"/>
                        <a:pt x="0" y="33"/>
                      </a:cubicBezTo>
                      <a:cubicBezTo>
                        <a:pt x="78" y="4"/>
                        <a:pt x="153" y="0"/>
                        <a:pt x="232" y="33"/>
                      </a:cubicBezTo>
                      <a:cubicBezTo>
                        <a:pt x="232" y="135"/>
                        <a:pt x="232" y="147"/>
                        <a:pt x="232" y="249"/>
                      </a:cubicBezTo>
                      <a:cubicBezTo>
                        <a:pt x="154" y="249"/>
                        <a:pt x="79" y="250"/>
                        <a:pt x="0" y="25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134"/>
                <p:cNvSpPr/>
                <p:nvPr/>
              </p:nvSpPr>
              <p:spPr bwMode="auto">
                <a:xfrm>
                  <a:off x="5714215" y="708025"/>
                  <a:ext cx="195263" cy="674688"/>
                </a:xfrm>
                <a:custGeom>
                  <a:avLst/>
                  <a:gdLst>
                    <a:gd name="T0" fmla="*/ 68 w 68"/>
                    <a:gd name="T1" fmla="*/ 235 h 235"/>
                    <a:gd name="T2" fmla="*/ 68 w 68"/>
                    <a:gd name="T3" fmla="*/ 18 h 235"/>
                    <a:gd name="T4" fmla="*/ 0 w 68"/>
                    <a:gd name="T5" fmla="*/ 19 h 235"/>
                    <a:gd name="T6" fmla="*/ 0 w 68"/>
                    <a:gd name="T7" fmla="*/ 235 h 235"/>
                    <a:gd name="T8" fmla="*/ 68 w 68"/>
                    <a:gd name="T9" fmla="*/ 235 h 235"/>
                  </a:gdLst>
                  <a:ahLst/>
                  <a:cxnLst>
                    <a:cxn ang="0">
                      <a:pos x="T0" y="T1"/>
                    </a:cxn>
                    <a:cxn ang="0">
                      <a:pos x="T2" y="T3"/>
                    </a:cxn>
                    <a:cxn ang="0">
                      <a:pos x="T4" y="T5"/>
                    </a:cxn>
                    <a:cxn ang="0">
                      <a:pos x="T6" y="T7"/>
                    </a:cxn>
                    <a:cxn ang="0">
                      <a:pos x="T8" y="T9"/>
                    </a:cxn>
                  </a:cxnLst>
                  <a:rect l="0" t="0" r="r" b="b"/>
                  <a:pathLst>
                    <a:path w="68" h="235">
                      <a:moveTo>
                        <a:pt x="68" y="235"/>
                      </a:moveTo>
                      <a:cubicBezTo>
                        <a:pt x="68" y="132"/>
                        <a:pt x="68" y="121"/>
                        <a:pt x="68" y="18"/>
                      </a:cubicBezTo>
                      <a:cubicBezTo>
                        <a:pt x="44" y="0"/>
                        <a:pt x="23" y="0"/>
                        <a:pt x="0" y="19"/>
                      </a:cubicBezTo>
                      <a:cubicBezTo>
                        <a:pt x="0" y="121"/>
                        <a:pt x="0" y="132"/>
                        <a:pt x="0" y="235"/>
                      </a:cubicBezTo>
                      <a:cubicBezTo>
                        <a:pt x="24" y="235"/>
                        <a:pt x="44" y="235"/>
                        <a:pt x="68" y="235"/>
                      </a:cubicBezTo>
                      <a:close/>
                    </a:path>
                  </a:pathLst>
                </a:custGeom>
                <a:solidFill>
                  <a:schemeClr val="accent6">
                    <a:lumMod val="60000"/>
                    <a:lumOff val="40000"/>
                  </a:schemeClr>
                </a:solidFill>
                <a:ln w="9525">
                  <a:noFill/>
                  <a:round/>
                </a:ln>
              </p:spPr>
              <p:txBody>
                <a:bodyPr vert="horz" wrap="square" lIns="91440" tIns="45720" rIns="91440" bIns="45720" numCol="1" anchor="t" anchorCtr="0" compatLnSpc="1"/>
                <a:lstStyle/>
                <a:p>
                  <a:endParaRPr lang="en-US"/>
                </a:p>
              </p:txBody>
            </p:sp>
          </p:grpSp>
          <p:sp>
            <p:nvSpPr>
              <p:cNvPr id="42" name="Rectangle 136"/>
              <p:cNvSpPr>
                <a:spLocks noChangeArrowheads="1"/>
              </p:cNvSpPr>
              <p:nvPr/>
            </p:nvSpPr>
            <p:spPr bwMode="auto">
              <a:xfrm>
                <a:off x="6465890" y="1373702"/>
                <a:ext cx="420688" cy="537648"/>
              </a:xfrm>
              <a:prstGeom prst="rect">
                <a:avLst/>
              </a:prstGeom>
              <a:solidFill>
                <a:schemeClr val="bg1">
                  <a:lumMod val="50000"/>
                </a:schemeClr>
              </a:solidFill>
              <a:ln>
                <a:noFill/>
              </a:ln>
            </p:spPr>
            <p:txBody>
              <a:bodyPr vert="horz" wrap="square" lIns="91440" tIns="45720" rIns="91440" bIns="45720" numCol="1" anchor="t" anchorCtr="0" compatLnSpc="1"/>
              <a:lstStyle/>
              <a:p>
                <a:endParaRPr lang="en-US"/>
              </a:p>
            </p:txBody>
          </p:sp>
          <p:sp>
            <p:nvSpPr>
              <p:cNvPr id="43" name="Freeform 137"/>
              <p:cNvSpPr/>
              <p:nvPr/>
            </p:nvSpPr>
            <p:spPr bwMode="auto">
              <a:xfrm>
                <a:off x="5574556" y="1373702"/>
                <a:ext cx="283365" cy="537648"/>
              </a:xfrm>
              <a:custGeom>
                <a:avLst/>
                <a:gdLst>
                  <a:gd name="T0" fmla="*/ 130 w 130"/>
                  <a:gd name="T1" fmla="*/ 2 h 295"/>
                  <a:gd name="T2" fmla="*/ 130 w 130"/>
                  <a:gd name="T3" fmla="*/ 295 h 295"/>
                  <a:gd name="T4" fmla="*/ 2 w 130"/>
                  <a:gd name="T5" fmla="*/ 295 h 295"/>
                  <a:gd name="T6" fmla="*/ 0 w 130"/>
                  <a:gd name="T7" fmla="*/ 0 h 295"/>
                  <a:gd name="T8" fmla="*/ 130 w 130"/>
                  <a:gd name="T9" fmla="*/ 2 h 295"/>
                </a:gdLst>
                <a:ahLst/>
                <a:cxnLst>
                  <a:cxn ang="0">
                    <a:pos x="T0" y="T1"/>
                  </a:cxn>
                  <a:cxn ang="0">
                    <a:pos x="T2" y="T3"/>
                  </a:cxn>
                  <a:cxn ang="0">
                    <a:pos x="T4" y="T5"/>
                  </a:cxn>
                  <a:cxn ang="0">
                    <a:pos x="T6" y="T7"/>
                  </a:cxn>
                  <a:cxn ang="0">
                    <a:pos x="T8" y="T9"/>
                  </a:cxn>
                </a:cxnLst>
                <a:rect l="0" t="0" r="r" b="b"/>
                <a:pathLst>
                  <a:path w="130" h="295">
                    <a:moveTo>
                      <a:pt x="130" y="2"/>
                    </a:moveTo>
                    <a:lnTo>
                      <a:pt x="130" y="295"/>
                    </a:lnTo>
                    <a:lnTo>
                      <a:pt x="2" y="295"/>
                    </a:lnTo>
                    <a:lnTo>
                      <a:pt x="0" y="0"/>
                    </a:lnTo>
                    <a:lnTo>
                      <a:pt x="130" y="2"/>
                    </a:ln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44" name="Freeform 135"/>
              <p:cNvSpPr/>
              <p:nvPr/>
            </p:nvSpPr>
            <p:spPr bwMode="auto">
              <a:xfrm>
                <a:off x="5826874" y="1373702"/>
                <a:ext cx="735854" cy="537648"/>
              </a:xfrm>
              <a:custGeom>
                <a:avLst/>
                <a:gdLst>
                  <a:gd name="T0" fmla="*/ 0 w 425"/>
                  <a:gd name="T1" fmla="*/ 2 h 295"/>
                  <a:gd name="T2" fmla="*/ 0 w 425"/>
                  <a:gd name="T3" fmla="*/ 295 h 295"/>
                  <a:gd name="T4" fmla="*/ 425 w 425"/>
                  <a:gd name="T5" fmla="*/ 295 h 295"/>
                  <a:gd name="T6" fmla="*/ 423 w 425"/>
                  <a:gd name="T7" fmla="*/ 0 h 295"/>
                  <a:gd name="T8" fmla="*/ 0 w 425"/>
                  <a:gd name="T9" fmla="*/ 2 h 295"/>
                </a:gdLst>
                <a:ahLst/>
                <a:cxnLst>
                  <a:cxn ang="0">
                    <a:pos x="T0" y="T1"/>
                  </a:cxn>
                  <a:cxn ang="0">
                    <a:pos x="T2" y="T3"/>
                  </a:cxn>
                  <a:cxn ang="0">
                    <a:pos x="T4" y="T5"/>
                  </a:cxn>
                  <a:cxn ang="0">
                    <a:pos x="T6" y="T7"/>
                  </a:cxn>
                  <a:cxn ang="0">
                    <a:pos x="T8" y="T9"/>
                  </a:cxn>
                </a:cxnLst>
                <a:rect l="0" t="0" r="r" b="b"/>
                <a:pathLst>
                  <a:path w="425" h="295">
                    <a:moveTo>
                      <a:pt x="0" y="2"/>
                    </a:moveTo>
                    <a:lnTo>
                      <a:pt x="0" y="295"/>
                    </a:lnTo>
                    <a:lnTo>
                      <a:pt x="425" y="295"/>
                    </a:lnTo>
                    <a:lnTo>
                      <a:pt x="423" y="0"/>
                    </a:lnTo>
                    <a:lnTo>
                      <a:pt x="0" y="2"/>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9" name="Group 48"/>
            <p:cNvGrpSpPr/>
            <p:nvPr/>
          </p:nvGrpSpPr>
          <p:grpSpPr>
            <a:xfrm>
              <a:off x="8390480" y="882090"/>
              <a:ext cx="2995614" cy="4710113"/>
              <a:chOff x="2275149" y="962025"/>
              <a:chExt cx="2995614" cy="4710113"/>
            </a:xfrm>
          </p:grpSpPr>
          <p:sp>
            <p:nvSpPr>
              <p:cNvPr id="50" name="Freeform 57"/>
              <p:cNvSpPr/>
              <p:nvPr/>
            </p:nvSpPr>
            <p:spPr bwMode="auto">
              <a:xfrm>
                <a:off x="2275149" y="962025"/>
                <a:ext cx="2298701" cy="1360488"/>
              </a:xfrm>
              <a:custGeom>
                <a:avLst/>
                <a:gdLst>
                  <a:gd name="T0" fmla="*/ 0 w 801"/>
                  <a:gd name="T1" fmla="*/ 101 h 474"/>
                  <a:gd name="T2" fmla="*/ 100 w 801"/>
                  <a:gd name="T3" fmla="*/ 0 h 474"/>
                  <a:gd name="T4" fmla="*/ 701 w 801"/>
                  <a:gd name="T5" fmla="*/ 0 h 474"/>
                  <a:gd name="T6" fmla="*/ 801 w 801"/>
                  <a:gd name="T7" fmla="*/ 101 h 474"/>
                  <a:gd name="T8" fmla="*/ 801 w 801"/>
                  <a:gd name="T9" fmla="*/ 254 h 474"/>
                  <a:gd name="T10" fmla="*/ 701 w 801"/>
                  <a:gd name="T11" fmla="*/ 354 h 474"/>
                  <a:gd name="T12" fmla="*/ 169 w 801"/>
                  <a:gd name="T13" fmla="*/ 354 h 474"/>
                  <a:gd name="T14" fmla="*/ 128 w 801"/>
                  <a:gd name="T15" fmla="*/ 354 h 474"/>
                  <a:gd name="T16" fmla="*/ 0 w 801"/>
                  <a:gd name="T17" fmla="*/ 474 h 474"/>
                  <a:gd name="T18" fmla="*/ 0 w 801"/>
                  <a:gd name="T19" fmla="*/ 263 h 474"/>
                  <a:gd name="T20" fmla="*/ 0 w 801"/>
                  <a:gd name="T21" fmla="*/ 263 h 474"/>
                  <a:gd name="T22" fmla="*/ 0 w 801"/>
                  <a:gd name="T23" fmla="*/ 254 h 474"/>
                  <a:gd name="T24" fmla="*/ 0 w 801"/>
                  <a:gd name="T25" fmla="*/ 10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1" h="474">
                    <a:moveTo>
                      <a:pt x="0" y="101"/>
                    </a:moveTo>
                    <a:cubicBezTo>
                      <a:pt x="0" y="45"/>
                      <a:pt x="45" y="0"/>
                      <a:pt x="100" y="0"/>
                    </a:cubicBezTo>
                    <a:cubicBezTo>
                      <a:pt x="701" y="0"/>
                      <a:pt x="701" y="0"/>
                      <a:pt x="701" y="0"/>
                    </a:cubicBezTo>
                    <a:cubicBezTo>
                      <a:pt x="756" y="0"/>
                      <a:pt x="801" y="45"/>
                      <a:pt x="801" y="101"/>
                    </a:cubicBezTo>
                    <a:cubicBezTo>
                      <a:pt x="801" y="254"/>
                      <a:pt x="801" y="254"/>
                      <a:pt x="801" y="254"/>
                    </a:cubicBezTo>
                    <a:cubicBezTo>
                      <a:pt x="801" y="309"/>
                      <a:pt x="756" y="354"/>
                      <a:pt x="701" y="354"/>
                    </a:cubicBezTo>
                    <a:cubicBezTo>
                      <a:pt x="169" y="354"/>
                      <a:pt x="169" y="354"/>
                      <a:pt x="169" y="354"/>
                    </a:cubicBezTo>
                    <a:cubicBezTo>
                      <a:pt x="128" y="354"/>
                      <a:pt x="128" y="354"/>
                      <a:pt x="128" y="354"/>
                    </a:cubicBezTo>
                    <a:cubicBezTo>
                      <a:pt x="60" y="354"/>
                      <a:pt x="4" y="407"/>
                      <a:pt x="0" y="474"/>
                    </a:cubicBezTo>
                    <a:cubicBezTo>
                      <a:pt x="0" y="263"/>
                      <a:pt x="0" y="263"/>
                      <a:pt x="0" y="263"/>
                    </a:cubicBezTo>
                    <a:cubicBezTo>
                      <a:pt x="0" y="263"/>
                      <a:pt x="0" y="263"/>
                      <a:pt x="0" y="263"/>
                    </a:cubicBezTo>
                    <a:cubicBezTo>
                      <a:pt x="0" y="260"/>
                      <a:pt x="0" y="257"/>
                      <a:pt x="0" y="254"/>
                    </a:cubicBezTo>
                    <a:lnTo>
                      <a:pt x="0" y="10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58"/>
              <p:cNvSpPr/>
              <p:nvPr/>
            </p:nvSpPr>
            <p:spPr bwMode="auto">
              <a:xfrm>
                <a:off x="2275149" y="2085976"/>
                <a:ext cx="2995614" cy="1268413"/>
              </a:xfrm>
              <a:custGeom>
                <a:avLst/>
                <a:gdLst>
                  <a:gd name="T0" fmla="*/ 0 w 1044"/>
                  <a:gd name="T1" fmla="*/ 94 h 442"/>
                  <a:gd name="T2" fmla="*/ 93 w 1044"/>
                  <a:gd name="T3" fmla="*/ 0 h 442"/>
                  <a:gd name="T4" fmla="*/ 951 w 1044"/>
                  <a:gd name="T5" fmla="*/ 0 h 442"/>
                  <a:gd name="T6" fmla="*/ 1044 w 1044"/>
                  <a:gd name="T7" fmla="*/ 94 h 442"/>
                  <a:gd name="T8" fmla="*/ 1044 w 1044"/>
                  <a:gd name="T9" fmla="*/ 237 h 442"/>
                  <a:gd name="T10" fmla="*/ 951 w 1044"/>
                  <a:gd name="T11" fmla="*/ 330 h 442"/>
                  <a:gd name="T12" fmla="*/ 158 w 1044"/>
                  <a:gd name="T13" fmla="*/ 330 h 442"/>
                  <a:gd name="T14" fmla="*/ 120 w 1044"/>
                  <a:gd name="T15" fmla="*/ 330 h 442"/>
                  <a:gd name="T16" fmla="*/ 0 w 1044"/>
                  <a:gd name="T17" fmla="*/ 442 h 442"/>
                  <a:gd name="T18" fmla="*/ 0 w 1044"/>
                  <a:gd name="T19" fmla="*/ 246 h 442"/>
                  <a:gd name="T20" fmla="*/ 0 w 1044"/>
                  <a:gd name="T21" fmla="*/ 246 h 442"/>
                  <a:gd name="T22" fmla="*/ 0 w 1044"/>
                  <a:gd name="T23" fmla="*/ 237 h 442"/>
                  <a:gd name="T24" fmla="*/ 0 w 1044"/>
                  <a:gd name="T25" fmla="*/ 9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4" h="442">
                    <a:moveTo>
                      <a:pt x="0" y="94"/>
                    </a:moveTo>
                    <a:cubicBezTo>
                      <a:pt x="0" y="42"/>
                      <a:pt x="42" y="0"/>
                      <a:pt x="93" y="0"/>
                    </a:cubicBezTo>
                    <a:cubicBezTo>
                      <a:pt x="951" y="0"/>
                      <a:pt x="951" y="0"/>
                      <a:pt x="951" y="0"/>
                    </a:cubicBezTo>
                    <a:cubicBezTo>
                      <a:pt x="1002" y="0"/>
                      <a:pt x="1044" y="42"/>
                      <a:pt x="1044" y="94"/>
                    </a:cubicBezTo>
                    <a:cubicBezTo>
                      <a:pt x="1044" y="237"/>
                      <a:pt x="1044" y="237"/>
                      <a:pt x="1044" y="237"/>
                    </a:cubicBezTo>
                    <a:cubicBezTo>
                      <a:pt x="1044" y="288"/>
                      <a:pt x="1002" y="330"/>
                      <a:pt x="951" y="330"/>
                    </a:cubicBezTo>
                    <a:cubicBezTo>
                      <a:pt x="158" y="330"/>
                      <a:pt x="158" y="330"/>
                      <a:pt x="158" y="330"/>
                    </a:cubicBezTo>
                    <a:cubicBezTo>
                      <a:pt x="120" y="330"/>
                      <a:pt x="120" y="330"/>
                      <a:pt x="120" y="330"/>
                    </a:cubicBezTo>
                    <a:cubicBezTo>
                      <a:pt x="56" y="330"/>
                      <a:pt x="4" y="380"/>
                      <a:pt x="0" y="442"/>
                    </a:cubicBezTo>
                    <a:cubicBezTo>
                      <a:pt x="0" y="246"/>
                      <a:pt x="0" y="246"/>
                      <a:pt x="0" y="246"/>
                    </a:cubicBezTo>
                    <a:cubicBezTo>
                      <a:pt x="0" y="246"/>
                      <a:pt x="0" y="246"/>
                      <a:pt x="0" y="246"/>
                    </a:cubicBezTo>
                    <a:cubicBezTo>
                      <a:pt x="0" y="243"/>
                      <a:pt x="0" y="240"/>
                      <a:pt x="0" y="237"/>
                    </a:cubicBezTo>
                    <a:lnTo>
                      <a:pt x="0" y="94"/>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52" name="Freeform 59"/>
              <p:cNvSpPr/>
              <p:nvPr/>
            </p:nvSpPr>
            <p:spPr bwMode="auto">
              <a:xfrm>
                <a:off x="2275149" y="4303713"/>
                <a:ext cx="2957513" cy="1368425"/>
              </a:xfrm>
              <a:custGeom>
                <a:avLst/>
                <a:gdLst>
                  <a:gd name="T0" fmla="*/ 0 w 1031"/>
                  <a:gd name="T1" fmla="*/ 101 h 477"/>
                  <a:gd name="T2" fmla="*/ 101 w 1031"/>
                  <a:gd name="T3" fmla="*/ 0 h 477"/>
                  <a:gd name="T4" fmla="*/ 930 w 1031"/>
                  <a:gd name="T5" fmla="*/ 0 h 477"/>
                  <a:gd name="T6" fmla="*/ 1031 w 1031"/>
                  <a:gd name="T7" fmla="*/ 101 h 477"/>
                  <a:gd name="T8" fmla="*/ 1031 w 1031"/>
                  <a:gd name="T9" fmla="*/ 255 h 477"/>
                  <a:gd name="T10" fmla="*/ 930 w 1031"/>
                  <a:gd name="T11" fmla="*/ 356 h 477"/>
                  <a:gd name="T12" fmla="*/ 934 w 1031"/>
                  <a:gd name="T13" fmla="*/ 356 h 477"/>
                  <a:gd name="T14" fmla="*/ 129 w 1031"/>
                  <a:gd name="T15" fmla="*/ 356 h 477"/>
                  <a:gd name="T16" fmla="*/ 0 w 1031"/>
                  <a:gd name="T17" fmla="*/ 477 h 477"/>
                  <a:gd name="T18" fmla="*/ 0 w 1031"/>
                  <a:gd name="T19" fmla="*/ 264 h 477"/>
                  <a:gd name="T20" fmla="*/ 0 w 1031"/>
                  <a:gd name="T21" fmla="*/ 264 h 477"/>
                  <a:gd name="T22" fmla="*/ 0 w 1031"/>
                  <a:gd name="T23" fmla="*/ 255 h 477"/>
                  <a:gd name="T24" fmla="*/ 0 w 1031"/>
                  <a:gd name="T25" fmla="*/ 10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1" h="477">
                    <a:moveTo>
                      <a:pt x="0" y="101"/>
                    </a:moveTo>
                    <a:cubicBezTo>
                      <a:pt x="0" y="45"/>
                      <a:pt x="45" y="0"/>
                      <a:pt x="101" y="0"/>
                    </a:cubicBezTo>
                    <a:cubicBezTo>
                      <a:pt x="930" y="0"/>
                      <a:pt x="930" y="0"/>
                      <a:pt x="930" y="0"/>
                    </a:cubicBezTo>
                    <a:cubicBezTo>
                      <a:pt x="986" y="0"/>
                      <a:pt x="1031" y="45"/>
                      <a:pt x="1031" y="101"/>
                    </a:cubicBezTo>
                    <a:cubicBezTo>
                      <a:pt x="1031" y="255"/>
                      <a:pt x="1031" y="255"/>
                      <a:pt x="1031" y="255"/>
                    </a:cubicBezTo>
                    <a:cubicBezTo>
                      <a:pt x="1031" y="311"/>
                      <a:pt x="986" y="356"/>
                      <a:pt x="930" y="356"/>
                    </a:cubicBezTo>
                    <a:cubicBezTo>
                      <a:pt x="934" y="356"/>
                      <a:pt x="934" y="356"/>
                      <a:pt x="934" y="356"/>
                    </a:cubicBezTo>
                    <a:cubicBezTo>
                      <a:pt x="129" y="356"/>
                      <a:pt x="129" y="356"/>
                      <a:pt x="129" y="356"/>
                    </a:cubicBezTo>
                    <a:cubicBezTo>
                      <a:pt x="60" y="356"/>
                      <a:pt x="4" y="409"/>
                      <a:pt x="0" y="477"/>
                    </a:cubicBezTo>
                    <a:cubicBezTo>
                      <a:pt x="0" y="264"/>
                      <a:pt x="0" y="264"/>
                      <a:pt x="0" y="264"/>
                    </a:cubicBezTo>
                    <a:cubicBezTo>
                      <a:pt x="0" y="264"/>
                      <a:pt x="0" y="264"/>
                      <a:pt x="0" y="264"/>
                    </a:cubicBezTo>
                    <a:cubicBezTo>
                      <a:pt x="0" y="261"/>
                      <a:pt x="0" y="258"/>
                      <a:pt x="0" y="255"/>
                    </a:cubicBezTo>
                    <a:lnTo>
                      <a:pt x="0" y="10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140"/>
              <p:cNvSpPr/>
              <p:nvPr/>
            </p:nvSpPr>
            <p:spPr bwMode="auto">
              <a:xfrm>
                <a:off x="2275149" y="3084514"/>
                <a:ext cx="2449513" cy="1431925"/>
              </a:xfrm>
              <a:custGeom>
                <a:avLst/>
                <a:gdLst>
                  <a:gd name="T0" fmla="*/ 0 w 854"/>
                  <a:gd name="T1" fmla="*/ 106 h 499"/>
                  <a:gd name="T2" fmla="*/ 105 w 854"/>
                  <a:gd name="T3" fmla="*/ 0 h 499"/>
                  <a:gd name="T4" fmla="*/ 748 w 854"/>
                  <a:gd name="T5" fmla="*/ 0 h 499"/>
                  <a:gd name="T6" fmla="*/ 854 w 854"/>
                  <a:gd name="T7" fmla="*/ 106 h 499"/>
                  <a:gd name="T8" fmla="*/ 854 w 854"/>
                  <a:gd name="T9" fmla="*/ 267 h 499"/>
                  <a:gd name="T10" fmla="*/ 748 w 854"/>
                  <a:gd name="T11" fmla="*/ 372 h 499"/>
                  <a:gd name="T12" fmla="*/ 178 w 854"/>
                  <a:gd name="T13" fmla="*/ 372 h 499"/>
                  <a:gd name="T14" fmla="*/ 135 w 854"/>
                  <a:gd name="T15" fmla="*/ 372 h 499"/>
                  <a:gd name="T16" fmla="*/ 0 w 854"/>
                  <a:gd name="T17" fmla="*/ 499 h 499"/>
                  <a:gd name="T18" fmla="*/ 0 w 854"/>
                  <a:gd name="T19" fmla="*/ 277 h 499"/>
                  <a:gd name="T20" fmla="*/ 0 w 854"/>
                  <a:gd name="T21" fmla="*/ 277 h 499"/>
                  <a:gd name="T22" fmla="*/ 0 w 854"/>
                  <a:gd name="T23" fmla="*/ 267 h 499"/>
                  <a:gd name="T24" fmla="*/ 0 w 854"/>
                  <a:gd name="T25" fmla="*/ 10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4" h="499">
                    <a:moveTo>
                      <a:pt x="0" y="106"/>
                    </a:moveTo>
                    <a:cubicBezTo>
                      <a:pt x="0" y="47"/>
                      <a:pt x="47" y="0"/>
                      <a:pt x="105" y="0"/>
                    </a:cubicBezTo>
                    <a:cubicBezTo>
                      <a:pt x="748" y="0"/>
                      <a:pt x="748" y="0"/>
                      <a:pt x="748" y="0"/>
                    </a:cubicBezTo>
                    <a:cubicBezTo>
                      <a:pt x="807" y="0"/>
                      <a:pt x="854" y="47"/>
                      <a:pt x="854" y="106"/>
                    </a:cubicBezTo>
                    <a:cubicBezTo>
                      <a:pt x="854" y="267"/>
                      <a:pt x="854" y="267"/>
                      <a:pt x="854" y="267"/>
                    </a:cubicBezTo>
                    <a:cubicBezTo>
                      <a:pt x="854" y="325"/>
                      <a:pt x="807" y="372"/>
                      <a:pt x="748" y="372"/>
                    </a:cubicBezTo>
                    <a:cubicBezTo>
                      <a:pt x="178" y="372"/>
                      <a:pt x="178" y="372"/>
                      <a:pt x="178" y="372"/>
                    </a:cubicBezTo>
                    <a:cubicBezTo>
                      <a:pt x="135" y="372"/>
                      <a:pt x="135" y="372"/>
                      <a:pt x="135" y="372"/>
                    </a:cubicBezTo>
                    <a:cubicBezTo>
                      <a:pt x="63" y="372"/>
                      <a:pt x="5" y="428"/>
                      <a:pt x="0" y="499"/>
                    </a:cubicBezTo>
                    <a:cubicBezTo>
                      <a:pt x="0" y="277"/>
                      <a:pt x="0" y="277"/>
                      <a:pt x="0" y="277"/>
                    </a:cubicBezTo>
                    <a:cubicBezTo>
                      <a:pt x="0" y="277"/>
                      <a:pt x="0" y="277"/>
                      <a:pt x="0" y="277"/>
                    </a:cubicBezTo>
                    <a:cubicBezTo>
                      <a:pt x="0" y="273"/>
                      <a:pt x="0" y="270"/>
                      <a:pt x="0" y="267"/>
                    </a:cubicBezTo>
                    <a:lnTo>
                      <a:pt x="0" y="106"/>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4" name="Group 53"/>
            <p:cNvGrpSpPr/>
            <p:nvPr/>
          </p:nvGrpSpPr>
          <p:grpSpPr>
            <a:xfrm>
              <a:off x="3749697" y="783479"/>
              <a:ext cx="3370264" cy="4783137"/>
              <a:chOff x="-2235459" y="1046163"/>
              <a:chExt cx="3370264" cy="4783137"/>
            </a:xfrm>
          </p:grpSpPr>
          <p:sp>
            <p:nvSpPr>
              <p:cNvPr id="55" name="Freeform 138"/>
              <p:cNvSpPr/>
              <p:nvPr/>
            </p:nvSpPr>
            <p:spPr bwMode="auto">
              <a:xfrm>
                <a:off x="-1289309" y="3222624"/>
                <a:ext cx="2424113" cy="1341438"/>
              </a:xfrm>
              <a:custGeom>
                <a:avLst/>
                <a:gdLst>
                  <a:gd name="T0" fmla="*/ 845 w 845"/>
                  <a:gd name="T1" fmla="*/ 99 h 468"/>
                  <a:gd name="T2" fmla="*/ 746 w 845"/>
                  <a:gd name="T3" fmla="*/ 0 h 468"/>
                  <a:gd name="T4" fmla="*/ 99 w 845"/>
                  <a:gd name="T5" fmla="*/ 0 h 468"/>
                  <a:gd name="T6" fmla="*/ 0 w 845"/>
                  <a:gd name="T7" fmla="*/ 99 h 468"/>
                  <a:gd name="T8" fmla="*/ 0 w 845"/>
                  <a:gd name="T9" fmla="*/ 250 h 468"/>
                  <a:gd name="T10" fmla="*/ 99 w 845"/>
                  <a:gd name="T11" fmla="*/ 349 h 468"/>
                  <a:gd name="T12" fmla="*/ 677 w 845"/>
                  <a:gd name="T13" fmla="*/ 349 h 468"/>
                  <a:gd name="T14" fmla="*/ 718 w 845"/>
                  <a:gd name="T15" fmla="*/ 349 h 468"/>
                  <a:gd name="T16" fmla="*/ 845 w 845"/>
                  <a:gd name="T17" fmla="*/ 468 h 468"/>
                  <a:gd name="T18" fmla="*/ 845 w 845"/>
                  <a:gd name="T19" fmla="*/ 260 h 468"/>
                  <a:gd name="T20" fmla="*/ 844 w 845"/>
                  <a:gd name="T21" fmla="*/ 260 h 468"/>
                  <a:gd name="T22" fmla="*/ 845 w 845"/>
                  <a:gd name="T23" fmla="*/ 250 h 468"/>
                  <a:gd name="T24" fmla="*/ 845 w 845"/>
                  <a:gd name="T25" fmla="*/ 99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5" h="468">
                    <a:moveTo>
                      <a:pt x="845" y="99"/>
                    </a:moveTo>
                    <a:cubicBezTo>
                      <a:pt x="845" y="45"/>
                      <a:pt x="800" y="0"/>
                      <a:pt x="746" y="0"/>
                    </a:cubicBezTo>
                    <a:cubicBezTo>
                      <a:pt x="99" y="0"/>
                      <a:pt x="99" y="0"/>
                      <a:pt x="99" y="0"/>
                    </a:cubicBezTo>
                    <a:cubicBezTo>
                      <a:pt x="44" y="0"/>
                      <a:pt x="0" y="45"/>
                      <a:pt x="0" y="99"/>
                    </a:cubicBezTo>
                    <a:cubicBezTo>
                      <a:pt x="0" y="250"/>
                      <a:pt x="0" y="250"/>
                      <a:pt x="0" y="250"/>
                    </a:cubicBezTo>
                    <a:cubicBezTo>
                      <a:pt x="0" y="305"/>
                      <a:pt x="44" y="349"/>
                      <a:pt x="99" y="349"/>
                    </a:cubicBezTo>
                    <a:cubicBezTo>
                      <a:pt x="677" y="349"/>
                      <a:pt x="677" y="349"/>
                      <a:pt x="677" y="349"/>
                    </a:cubicBezTo>
                    <a:cubicBezTo>
                      <a:pt x="718" y="349"/>
                      <a:pt x="718" y="349"/>
                      <a:pt x="718" y="349"/>
                    </a:cubicBezTo>
                    <a:cubicBezTo>
                      <a:pt x="785" y="349"/>
                      <a:pt x="840" y="402"/>
                      <a:pt x="845" y="468"/>
                    </a:cubicBezTo>
                    <a:cubicBezTo>
                      <a:pt x="845" y="260"/>
                      <a:pt x="845" y="260"/>
                      <a:pt x="845" y="260"/>
                    </a:cubicBezTo>
                    <a:cubicBezTo>
                      <a:pt x="844" y="260"/>
                      <a:pt x="844" y="260"/>
                      <a:pt x="844" y="260"/>
                    </a:cubicBezTo>
                    <a:cubicBezTo>
                      <a:pt x="845" y="257"/>
                      <a:pt x="845" y="253"/>
                      <a:pt x="845" y="250"/>
                    </a:cubicBezTo>
                    <a:lnTo>
                      <a:pt x="845" y="9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139"/>
              <p:cNvSpPr/>
              <p:nvPr/>
            </p:nvSpPr>
            <p:spPr bwMode="auto">
              <a:xfrm>
                <a:off x="-1813183" y="4343401"/>
                <a:ext cx="2947988" cy="1485899"/>
              </a:xfrm>
              <a:custGeom>
                <a:avLst/>
                <a:gdLst>
                  <a:gd name="T0" fmla="*/ 1028 w 1028"/>
                  <a:gd name="T1" fmla="*/ 110 h 518"/>
                  <a:gd name="T2" fmla="*/ 918 w 1028"/>
                  <a:gd name="T3" fmla="*/ 0 h 518"/>
                  <a:gd name="T4" fmla="*/ 110 w 1028"/>
                  <a:gd name="T5" fmla="*/ 0 h 518"/>
                  <a:gd name="T6" fmla="*/ 0 w 1028"/>
                  <a:gd name="T7" fmla="*/ 110 h 518"/>
                  <a:gd name="T8" fmla="*/ 0 w 1028"/>
                  <a:gd name="T9" fmla="*/ 277 h 518"/>
                  <a:gd name="T10" fmla="*/ 110 w 1028"/>
                  <a:gd name="T11" fmla="*/ 386 h 518"/>
                  <a:gd name="T12" fmla="*/ 843 w 1028"/>
                  <a:gd name="T13" fmla="*/ 386 h 518"/>
                  <a:gd name="T14" fmla="*/ 887 w 1028"/>
                  <a:gd name="T15" fmla="*/ 386 h 518"/>
                  <a:gd name="T16" fmla="*/ 1028 w 1028"/>
                  <a:gd name="T17" fmla="*/ 518 h 518"/>
                  <a:gd name="T18" fmla="*/ 1028 w 1028"/>
                  <a:gd name="T19" fmla="*/ 287 h 518"/>
                  <a:gd name="T20" fmla="*/ 1027 w 1028"/>
                  <a:gd name="T21" fmla="*/ 287 h 518"/>
                  <a:gd name="T22" fmla="*/ 1028 w 1028"/>
                  <a:gd name="T23" fmla="*/ 277 h 518"/>
                  <a:gd name="T24" fmla="*/ 1028 w 1028"/>
                  <a:gd name="T25" fmla="*/ 11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8" h="518">
                    <a:moveTo>
                      <a:pt x="1028" y="110"/>
                    </a:moveTo>
                    <a:cubicBezTo>
                      <a:pt x="1028" y="49"/>
                      <a:pt x="979" y="0"/>
                      <a:pt x="918" y="0"/>
                    </a:cubicBezTo>
                    <a:cubicBezTo>
                      <a:pt x="110" y="0"/>
                      <a:pt x="110" y="0"/>
                      <a:pt x="110" y="0"/>
                    </a:cubicBezTo>
                    <a:cubicBezTo>
                      <a:pt x="49" y="0"/>
                      <a:pt x="0" y="49"/>
                      <a:pt x="0" y="110"/>
                    </a:cubicBezTo>
                    <a:cubicBezTo>
                      <a:pt x="0" y="277"/>
                      <a:pt x="0" y="277"/>
                      <a:pt x="0" y="277"/>
                    </a:cubicBezTo>
                    <a:cubicBezTo>
                      <a:pt x="0" y="337"/>
                      <a:pt x="49" y="386"/>
                      <a:pt x="110" y="386"/>
                    </a:cubicBezTo>
                    <a:cubicBezTo>
                      <a:pt x="843" y="386"/>
                      <a:pt x="843" y="386"/>
                      <a:pt x="843" y="386"/>
                    </a:cubicBezTo>
                    <a:cubicBezTo>
                      <a:pt x="887" y="386"/>
                      <a:pt x="887" y="386"/>
                      <a:pt x="887" y="386"/>
                    </a:cubicBezTo>
                    <a:cubicBezTo>
                      <a:pt x="962" y="386"/>
                      <a:pt x="1023" y="444"/>
                      <a:pt x="1028" y="518"/>
                    </a:cubicBezTo>
                    <a:cubicBezTo>
                      <a:pt x="1028" y="287"/>
                      <a:pt x="1028" y="287"/>
                      <a:pt x="1028" y="287"/>
                    </a:cubicBezTo>
                    <a:cubicBezTo>
                      <a:pt x="1027" y="287"/>
                      <a:pt x="1027" y="287"/>
                      <a:pt x="1027" y="287"/>
                    </a:cubicBezTo>
                    <a:cubicBezTo>
                      <a:pt x="1028" y="284"/>
                      <a:pt x="1028" y="280"/>
                      <a:pt x="1028" y="277"/>
                    </a:cubicBezTo>
                    <a:lnTo>
                      <a:pt x="1028" y="1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141"/>
              <p:cNvSpPr/>
              <p:nvPr/>
            </p:nvSpPr>
            <p:spPr bwMode="auto">
              <a:xfrm>
                <a:off x="-1513145" y="1046163"/>
                <a:ext cx="2647950" cy="1266824"/>
              </a:xfrm>
              <a:custGeom>
                <a:avLst/>
                <a:gdLst>
                  <a:gd name="T0" fmla="*/ 923 w 923"/>
                  <a:gd name="T1" fmla="*/ 94 h 442"/>
                  <a:gd name="T2" fmla="*/ 829 w 923"/>
                  <a:gd name="T3" fmla="*/ 0 h 442"/>
                  <a:gd name="T4" fmla="*/ 93 w 923"/>
                  <a:gd name="T5" fmla="*/ 0 h 442"/>
                  <a:gd name="T6" fmla="*/ 0 w 923"/>
                  <a:gd name="T7" fmla="*/ 94 h 442"/>
                  <a:gd name="T8" fmla="*/ 0 w 923"/>
                  <a:gd name="T9" fmla="*/ 237 h 442"/>
                  <a:gd name="T10" fmla="*/ 93 w 923"/>
                  <a:gd name="T11" fmla="*/ 330 h 442"/>
                  <a:gd name="T12" fmla="*/ 764 w 923"/>
                  <a:gd name="T13" fmla="*/ 330 h 442"/>
                  <a:gd name="T14" fmla="*/ 803 w 923"/>
                  <a:gd name="T15" fmla="*/ 330 h 442"/>
                  <a:gd name="T16" fmla="*/ 923 w 923"/>
                  <a:gd name="T17" fmla="*/ 442 h 442"/>
                  <a:gd name="T18" fmla="*/ 923 w 923"/>
                  <a:gd name="T19" fmla="*/ 246 h 442"/>
                  <a:gd name="T20" fmla="*/ 922 w 923"/>
                  <a:gd name="T21" fmla="*/ 246 h 442"/>
                  <a:gd name="T22" fmla="*/ 923 w 923"/>
                  <a:gd name="T23" fmla="*/ 237 h 442"/>
                  <a:gd name="T24" fmla="*/ 923 w 923"/>
                  <a:gd name="T25" fmla="*/ 9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3" h="442">
                    <a:moveTo>
                      <a:pt x="923" y="94"/>
                    </a:moveTo>
                    <a:cubicBezTo>
                      <a:pt x="923" y="42"/>
                      <a:pt x="881" y="0"/>
                      <a:pt x="829" y="0"/>
                    </a:cubicBezTo>
                    <a:cubicBezTo>
                      <a:pt x="93" y="0"/>
                      <a:pt x="93" y="0"/>
                      <a:pt x="93" y="0"/>
                    </a:cubicBezTo>
                    <a:cubicBezTo>
                      <a:pt x="42" y="0"/>
                      <a:pt x="0" y="42"/>
                      <a:pt x="0" y="94"/>
                    </a:cubicBezTo>
                    <a:cubicBezTo>
                      <a:pt x="0" y="237"/>
                      <a:pt x="0" y="237"/>
                      <a:pt x="0" y="237"/>
                    </a:cubicBezTo>
                    <a:cubicBezTo>
                      <a:pt x="0" y="288"/>
                      <a:pt x="42" y="330"/>
                      <a:pt x="93" y="330"/>
                    </a:cubicBezTo>
                    <a:cubicBezTo>
                      <a:pt x="764" y="330"/>
                      <a:pt x="764" y="330"/>
                      <a:pt x="764" y="330"/>
                    </a:cubicBezTo>
                    <a:cubicBezTo>
                      <a:pt x="803" y="330"/>
                      <a:pt x="803" y="330"/>
                      <a:pt x="803" y="330"/>
                    </a:cubicBezTo>
                    <a:cubicBezTo>
                      <a:pt x="866" y="330"/>
                      <a:pt x="918" y="380"/>
                      <a:pt x="923" y="442"/>
                    </a:cubicBezTo>
                    <a:cubicBezTo>
                      <a:pt x="923" y="246"/>
                      <a:pt x="923" y="246"/>
                      <a:pt x="923" y="246"/>
                    </a:cubicBezTo>
                    <a:cubicBezTo>
                      <a:pt x="922" y="246"/>
                      <a:pt x="922" y="246"/>
                      <a:pt x="922" y="246"/>
                    </a:cubicBezTo>
                    <a:cubicBezTo>
                      <a:pt x="923" y="243"/>
                      <a:pt x="923" y="240"/>
                      <a:pt x="923" y="237"/>
                    </a:cubicBezTo>
                    <a:lnTo>
                      <a:pt x="923" y="9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142"/>
              <p:cNvSpPr/>
              <p:nvPr/>
            </p:nvSpPr>
            <p:spPr bwMode="auto">
              <a:xfrm>
                <a:off x="-2235459" y="2085975"/>
                <a:ext cx="3370264" cy="1365250"/>
              </a:xfrm>
              <a:custGeom>
                <a:avLst/>
                <a:gdLst>
                  <a:gd name="T0" fmla="*/ 1175 w 1175"/>
                  <a:gd name="T1" fmla="*/ 101 h 476"/>
                  <a:gd name="T2" fmla="*/ 1074 w 1175"/>
                  <a:gd name="T3" fmla="*/ 0 h 476"/>
                  <a:gd name="T4" fmla="*/ 101 w 1175"/>
                  <a:gd name="T5" fmla="*/ 0 h 476"/>
                  <a:gd name="T6" fmla="*/ 0 w 1175"/>
                  <a:gd name="T7" fmla="*/ 101 h 476"/>
                  <a:gd name="T8" fmla="*/ 0 w 1175"/>
                  <a:gd name="T9" fmla="*/ 255 h 476"/>
                  <a:gd name="T10" fmla="*/ 101 w 1175"/>
                  <a:gd name="T11" fmla="*/ 355 h 476"/>
                  <a:gd name="T12" fmla="*/ 1004 w 1175"/>
                  <a:gd name="T13" fmla="*/ 355 h 476"/>
                  <a:gd name="T14" fmla="*/ 1046 w 1175"/>
                  <a:gd name="T15" fmla="*/ 355 h 476"/>
                  <a:gd name="T16" fmla="*/ 1175 w 1175"/>
                  <a:gd name="T17" fmla="*/ 476 h 476"/>
                  <a:gd name="T18" fmla="*/ 1175 w 1175"/>
                  <a:gd name="T19" fmla="*/ 264 h 476"/>
                  <a:gd name="T20" fmla="*/ 1174 w 1175"/>
                  <a:gd name="T21" fmla="*/ 264 h 476"/>
                  <a:gd name="T22" fmla="*/ 1175 w 1175"/>
                  <a:gd name="T23" fmla="*/ 255 h 476"/>
                  <a:gd name="T24" fmla="*/ 1175 w 1175"/>
                  <a:gd name="T25"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5" h="476">
                    <a:moveTo>
                      <a:pt x="1175" y="101"/>
                    </a:moveTo>
                    <a:cubicBezTo>
                      <a:pt x="1175" y="45"/>
                      <a:pt x="1130" y="0"/>
                      <a:pt x="1074" y="0"/>
                    </a:cubicBezTo>
                    <a:cubicBezTo>
                      <a:pt x="101" y="0"/>
                      <a:pt x="101" y="0"/>
                      <a:pt x="101" y="0"/>
                    </a:cubicBezTo>
                    <a:cubicBezTo>
                      <a:pt x="45" y="0"/>
                      <a:pt x="0" y="45"/>
                      <a:pt x="0" y="101"/>
                    </a:cubicBezTo>
                    <a:cubicBezTo>
                      <a:pt x="0" y="255"/>
                      <a:pt x="0" y="255"/>
                      <a:pt x="0" y="255"/>
                    </a:cubicBezTo>
                    <a:cubicBezTo>
                      <a:pt x="0" y="310"/>
                      <a:pt x="45" y="355"/>
                      <a:pt x="101" y="355"/>
                    </a:cubicBezTo>
                    <a:cubicBezTo>
                      <a:pt x="1004" y="355"/>
                      <a:pt x="1004" y="355"/>
                      <a:pt x="1004" y="355"/>
                    </a:cubicBezTo>
                    <a:cubicBezTo>
                      <a:pt x="1046" y="355"/>
                      <a:pt x="1046" y="355"/>
                      <a:pt x="1046" y="355"/>
                    </a:cubicBezTo>
                    <a:cubicBezTo>
                      <a:pt x="1114" y="355"/>
                      <a:pt x="1170" y="409"/>
                      <a:pt x="1175" y="476"/>
                    </a:cubicBezTo>
                    <a:cubicBezTo>
                      <a:pt x="1175" y="264"/>
                      <a:pt x="1175" y="264"/>
                      <a:pt x="1175" y="264"/>
                    </a:cubicBezTo>
                    <a:cubicBezTo>
                      <a:pt x="1174" y="264"/>
                      <a:pt x="1174" y="264"/>
                      <a:pt x="1174" y="264"/>
                    </a:cubicBezTo>
                    <a:cubicBezTo>
                      <a:pt x="1175" y="261"/>
                      <a:pt x="1175" y="258"/>
                      <a:pt x="1175" y="255"/>
                    </a:cubicBezTo>
                    <a:lnTo>
                      <a:pt x="1175" y="101"/>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grpSp>
        <p:nvGrpSpPr>
          <p:cNvPr id="64" name="Group 63"/>
          <p:cNvGrpSpPr/>
          <p:nvPr/>
        </p:nvGrpSpPr>
        <p:grpSpPr>
          <a:xfrm>
            <a:off x="6046877" y="4340322"/>
            <a:ext cx="945718" cy="944412"/>
            <a:chOff x="3136038" y="4183739"/>
            <a:chExt cx="945718" cy="944412"/>
          </a:xfrm>
        </p:grpSpPr>
        <p:sp>
          <p:nvSpPr>
            <p:cNvPr id="65" name="Freeform 27"/>
            <p:cNvSpPr/>
            <p:nvPr/>
          </p:nvSpPr>
          <p:spPr bwMode="auto">
            <a:xfrm>
              <a:off x="3136038" y="4183739"/>
              <a:ext cx="945718" cy="944412"/>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accent1"/>
            </a:solidFill>
            <a:ln w="38100">
              <a:solidFill>
                <a:schemeClr val="bg1"/>
              </a:solidFill>
              <a:round/>
            </a:ln>
          </p:spPr>
          <p:txBody>
            <a:bodyPr vert="horz" wrap="square" lIns="91440" tIns="45720" rIns="91440" bIns="45720" numCol="1" anchor="t" anchorCtr="0" compatLnSpc="1"/>
            <a:lstStyle/>
            <a:p>
              <a:endParaRPr lang="en-US"/>
            </a:p>
          </p:txBody>
        </p:sp>
        <p:sp>
          <p:nvSpPr>
            <p:cNvPr id="66" name="Freeform 27"/>
            <p:cNvSpPr>
              <a:spLocks noChangeAspect="1"/>
            </p:cNvSpPr>
            <p:nvPr/>
          </p:nvSpPr>
          <p:spPr bwMode="auto">
            <a:xfrm>
              <a:off x="3217350" y="4265073"/>
              <a:ext cx="793096" cy="792000"/>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bg1"/>
            </a:solidFill>
            <a:ln w="38100">
              <a:noFill/>
              <a:round/>
            </a:ln>
          </p:spPr>
          <p:txBody>
            <a:bodyPr vert="horz" wrap="square" lIns="91440" tIns="45720" rIns="91440" bIns="45720" numCol="1" anchor="t" anchorCtr="0" compatLnSpc="1"/>
            <a:lstStyle/>
            <a:p>
              <a:endParaRPr lang="en-US"/>
            </a:p>
          </p:txBody>
        </p:sp>
      </p:grpSp>
      <p:grpSp>
        <p:nvGrpSpPr>
          <p:cNvPr id="70" name="Group 69"/>
          <p:cNvGrpSpPr/>
          <p:nvPr/>
        </p:nvGrpSpPr>
        <p:grpSpPr>
          <a:xfrm>
            <a:off x="5655330" y="3548138"/>
            <a:ext cx="945718" cy="944412"/>
            <a:chOff x="3136038" y="4183739"/>
            <a:chExt cx="945718" cy="944412"/>
          </a:xfrm>
        </p:grpSpPr>
        <p:sp>
          <p:nvSpPr>
            <p:cNvPr id="71" name="Freeform 27"/>
            <p:cNvSpPr/>
            <p:nvPr/>
          </p:nvSpPr>
          <p:spPr bwMode="auto">
            <a:xfrm>
              <a:off x="3136038" y="4183739"/>
              <a:ext cx="945718" cy="944412"/>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accent2"/>
            </a:solidFill>
            <a:ln w="38100">
              <a:solidFill>
                <a:schemeClr val="bg1"/>
              </a:solidFill>
              <a:round/>
            </a:ln>
          </p:spPr>
          <p:txBody>
            <a:bodyPr vert="horz" wrap="square" lIns="91440" tIns="45720" rIns="91440" bIns="45720" numCol="1" anchor="t" anchorCtr="0" compatLnSpc="1"/>
            <a:lstStyle/>
            <a:p>
              <a:endParaRPr lang="en-US"/>
            </a:p>
          </p:txBody>
        </p:sp>
        <p:sp>
          <p:nvSpPr>
            <p:cNvPr id="72" name="Freeform 27"/>
            <p:cNvSpPr>
              <a:spLocks noChangeAspect="1"/>
            </p:cNvSpPr>
            <p:nvPr/>
          </p:nvSpPr>
          <p:spPr bwMode="auto">
            <a:xfrm>
              <a:off x="3217350" y="4265073"/>
              <a:ext cx="793096" cy="792000"/>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bg1"/>
            </a:solidFill>
            <a:ln w="38100">
              <a:noFill/>
              <a:round/>
            </a:ln>
          </p:spPr>
          <p:txBody>
            <a:bodyPr vert="horz" wrap="square" lIns="91440" tIns="45720" rIns="91440" bIns="45720" numCol="1" anchor="t" anchorCtr="0" compatLnSpc="1"/>
            <a:lstStyle/>
            <a:p>
              <a:endParaRPr lang="en-US"/>
            </a:p>
          </p:txBody>
        </p:sp>
      </p:grpSp>
      <p:grpSp>
        <p:nvGrpSpPr>
          <p:cNvPr id="76" name="Group 75"/>
          <p:cNvGrpSpPr/>
          <p:nvPr/>
        </p:nvGrpSpPr>
        <p:grpSpPr>
          <a:xfrm>
            <a:off x="6097823" y="2810270"/>
            <a:ext cx="945718" cy="944412"/>
            <a:chOff x="3136038" y="4183739"/>
            <a:chExt cx="945718" cy="944412"/>
          </a:xfrm>
        </p:grpSpPr>
        <p:sp>
          <p:nvSpPr>
            <p:cNvPr id="77" name="Freeform 27"/>
            <p:cNvSpPr/>
            <p:nvPr/>
          </p:nvSpPr>
          <p:spPr bwMode="auto">
            <a:xfrm>
              <a:off x="3136038" y="4183739"/>
              <a:ext cx="945718" cy="944412"/>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accent3"/>
            </a:solidFill>
            <a:ln w="38100">
              <a:solidFill>
                <a:schemeClr val="bg1"/>
              </a:solidFill>
              <a:round/>
            </a:ln>
          </p:spPr>
          <p:txBody>
            <a:bodyPr vert="horz" wrap="square" lIns="91440" tIns="45720" rIns="91440" bIns="45720" numCol="1" anchor="t" anchorCtr="0" compatLnSpc="1"/>
            <a:lstStyle/>
            <a:p>
              <a:endParaRPr lang="en-US"/>
            </a:p>
          </p:txBody>
        </p:sp>
        <p:sp>
          <p:nvSpPr>
            <p:cNvPr id="78" name="Freeform 27"/>
            <p:cNvSpPr>
              <a:spLocks noChangeAspect="1"/>
            </p:cNvSpPr>
            <p:nvPr/>
          </p:nvSpPr>
          <p:spPr bwMode="auto">
            <a:xfrm>
              <a:off x="3217350" y="4265073"/>
              <a:ext cx="793096" cy="792000"/>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bg1"/>
            </a:solidFill>
            <a:ln w="38100">
              <a:noFill/>
              <a:round/>
            </a:ln>
          </p:spPr>
          <p:txBody>
            <a:bodyPr vert="horz" wrap="square" lIns="91440" tIns="45720" rIns="91440" bIns="45720" numCol="1" anchor="t" anchorCtr="0" compatLnSpc="1"/>
            <a:lstStyle/>
            <a:p>
              <a:endParaRPr lang="en-US"/>
            </a:p>
          </p:txBody>
        </p:sp>
      </p:grpSp>
      <p:grpSp>
        <p:nvGrpSpPr>
          <p:cNvPr id="82" name="Group 81"/>
          <p:cNvGrpSpPr/>
          <p:nvPr/>
        </p:nvGrpSpPr>
        <p:grpSpPr>
          <a:xfrm>
            <a:off x="5609189" y="2101486"/>
            <a:ext cx="945718" cy="944412"/>
            <a:chOff x="3136038" y="4183739"/>
            <a:chExt cx="945718" cy="944412"/>
          </a:xfrm>
        </p:grpSpPr>
        <p:sp>
          <p:nvSpPr>
            <p:cNvPr id="83" name="Freeform 27"/>
            <p:cNvSpPr/>
            <p:nvPr/>
          </p:nvSpPr>
          <p:spPr bwMode="auto">
            <a:xfrm>
              <a:off x="3136038" y="4183739"/>
              <a:ext cx="945718" cy="944412"/>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accent4"/>
            </a:solidFill>
            <a:ln w="38100">
              <a:solidFill>
                <a:schemeClr val="bg1"/>
              </a:solidFill>
              <a:round/>
            </a:ln>
          </p:spPr>
          <p:txBody>
            <a:bodyPr vert="horz" wrap="square" lIns="91440" tIns="45720" rIns="91440" bIns="45720" numCol="1" anchor="t" anchorCtr="0" compatLnSpc="1"/>
            <a:lstStyle/>
            <a:p>
              <a:endParaRPr lang="en-US"/>
            </a:p>
          </p:txBody>
        </p:sp>
        <p:sp>
          <p:nvSpPr>
            <p:cNvPr id="84" name="Freeform 27"/>
            <p:cNvSpPr>
              <a:spLocks noChangeAspect="1"/>
            </p:cNvSpPr>
            <p:nvPr/>
          </p:nvSpPr>
          <p:spPr bwMode="auto">
            <a:xfrm>
              <a:off x="3217350" y="4265073"/>
              <a:ext cx="793096" cy="792000"/>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bg1"/>
            </a:solidFill>
            <a:ln w="38100">
              <a:noFill/>
              <a:round/>
            </a:ln>
          </p:spPr>
          <p:txBody>
            <a:bodyPr vert="horz" wrap="square" lIns="91440" tIns="45720" rIns="91440" bIns="45720" numCol="1" anchor="t" anchorCtr="0" compatLnSpc="1"/>
            <a:lstStyle/>
            <a:p>
              <a:endParaRPr lang="en-US"/>
            </a:p>
          </p:txBody>
        </p:sp>
      </p:grpSp>
      <p:sp>
        <p:nvSpPr>
          <p:cNvPr id="85" name="Freeform 5"/>
          <p:cNvSpPr>
            <a:spLocks noChangeAspect="1" noEditPoints="1"/>
          </p:cNvSpPr>
          <p:nvPr/>
        </p:nvSpPr>
        <p:spPr bwMode="auto">
          <a:xfrm>
            <a:off x="5933522" y="3871316"/>
            <a:ext cx="437378" cy="308836"/>
          </a:xfrm>
          <a:custGeom>
            <a:avLst/>
            <a:gdLst>
              <a:gd name="T0" fmla="*/ 218 w 219"/>
              <a:gd name="T1" fmla="*/ 117 h 154"/>
              <a:gd name="T2" fmla="*/ 219 w 219"/>
              <a:gd name="T3" fmla="*/ 118 h 154"/>
              <a:gd name="T4" fmla="*/ 218 w 219"/>
              <a:gd name="T5" fmla="*/ 119 h 154"/>
              <a:gd name="T6" fmla="*/ 174 w 219"/>
              <a:gd name="T7" fmla="*/ 153 h 154"/>
              <a:gd name="T8" fmla="*/ 172 w 219"/>
              <a:gd name="T9" fmla="*/ 153 h 154"/>
              <a:gd name="T10" fmla="*/ 171 w 219"/>
              <a:gd name="T11" fmla="*/ 151 h 154"/>
              <a:gd name="T12" fmla="*/ 179 w 219"/>
              <a:gd name="T13" fmla="*/ 133 h 154"/>
              <a:gd name="T14" fmla="*/ 113 w 219"/>
              <a:gd name="T15" fmla="*/ 106 h 154"/>
              <a:gd name="T16" fmla="*/ 126 w 219"/>
              <a:gd name="T17" fmla="*/ 89 h 154"/>
              <a:gd name="T18" fmla="*/ 131 w 219"/>
              <a:gd name="T19" fmla="*/ 82 h 154"/>
              <a:gd name="T20" fmla="*/ 179 w 219"/>
              <a:gd name="T21" fmla="*/ 103 h 154"/>
              <a:gd name="T22" fmla="*/ 171 w 219"/>
              <a:gd name="T23" fmla="*/ 85 h 154"/>
              <a:gd name="T24" fmla="*/ 172 w 219"/>
              <a:gd name="T25" fmla="*/ 83 h 154"/>
              <a:gd name="T26" fmla="*/ 173 w 219"/>
              <a:gd name="T27" fmla="*/ 82 h 154"/>
              <a:gd name="T28" fmla="*/ 174 w 219"/>
              <a:gd name="T29" fmla="*/ 83 h 154"/>
              <a:gd name="T30" fmla="*/ 218 w 219"/>
              <a:gd name="T31" fmla="*/ 117 h 154"/>
              <a:gd name="T32" fmla="*/ 45 w 219"/>
              <a:gd name="T33" fmla="*/ 71 h 154"/>
              <a:gd name="T34" fmla="*/ 46 w 219"/>
              <a:gd name="T35" fmla="*/ 71 h 154"/>
              <a:gd name="T36" fmla="*/ 47 w 219"/>
              <a:gd name="T37" fmla="*/ 71 h 154"/>
              <a:gd name="T38" fmla="*/ 47 w 219"/>
              <a:gd name="T39" fmla="*/ 69 h 154"/>
              <a:gd name="T40" fmla="*/ 40 w 219"/>
              <a:gd name="T41" fmla="*/ 50 h 154"/>
              <a:gd name="T42" fmla="*/ 87 w 219"/>
              <a:gd name="T43" fmla="*/ 72 h 154"/>
              <a:gd name="T44" fmla="*/ 93 w 219"/>
              <a:gd name="T45" fmla="*/ 65 h 154"/>
              <a:gd name="T46" fmla="*/ 106 w 219"/>
              <a:gd name="T47" fmla="*/ 49 h 154"/>
              <a:gd name="T48" fmla="*/ 40 w 219"/>
              <a:gd name="T49" fmla="*/ 21 h 154"/>
              <a:gd name="T50" fmla="*/ 47 w 219"/>
              <a:gd name="T51" fmla="*/ 2 h 154"/>
              <a:gd name="T52" fmla="*/ 47 w 219"/>
              <a:gd name="T53" fmla="*/ 0 h 154"/>
              <a:gd name="T54" fmla="*/ 45 w 219"/>
              <a:gd name="T55" fmla="*/ 0 h 154"/>
              <a:gd name="T56" fmla="*/ 0 w 219"/>
              <a:gd name="T57" fmla="*/ 34 h 154"/>
              <a:gd name="T58" fmla="*/ 0 w 219"/>
              <a:gd name="T59" fmla="*/ 35 h 154"/>
              <a:gd name="T60" fmla="*/ 0 w 219"/>
              <a:gd name="T61" fmla="*/ 37 h 154"/>
              <a:gd name="T62" fmla="*/ 45 w 219"/>
              <a:gd name="T63" fmla="*/ 71 h 154"/>
              <a:gd name="T64" fmla="*/ 121 w 219"/>
              <a:gd name="T65" fmla="*/ 86 h 154"/>
              <a:gd name="T66" fmla="*/ 179 w 219"/>
              <a:gd name="T67" fmla="*/ 50 h 154"/>
              <a:gd name="T68" fmla="*/ 171 w 219"/>
              <a:gd name="T69" fmla="*/ 69 h 154"/>
              <a:gd name="T70" fmla="*/ 172 w 219"/>
              <a:gd name="T71" fmla="*/ 71 h 154"/>
              <a:gd name="T72" fmla="*/ 173 w 219"/>
              <a:gd name="T73" fmla="*/ 71 h 154"/>
              <a:gd name="T74" fmla="*/ 174 w 219"/>
              <a:gd name="T75" fmla="*/ 71 h 154"/>
              <a:gd name="T76" fmla="*/ 218 w 219"/>
              <a:gd name="T77" fmla="*/ 37 h 154"/>
              <a:gd name="T78" fmla="*/ 219 w 219"/>
              <a:gd name="T79" fmla="*/ 35 h 154"/>
              <a:gd name="T80" fmla="*/ 218 w 219"/>
              <a:gd name="T81" fmla="*/ 34 h 154"/>
              <a:gd name="T82" fmla="*/ 174 w 219"/>
              <a:gd name="T83" fmla="*/ 0 h 154"/>
              <a:gd name="T84" fmla="*/ 172 w 219"/>
              <a:gd name="T85" fmla="*/ 0 h 154"/>
              <a:gd name="T86" fmla="*/ 171 w 219"/>
              <a:gd name="T87" fmla="*/ 2 h 154"/>
              <a:gd name="T88" fmla="*/ 179 w 219"/>
              <a:gd name="T89" fmla="*/ 21 h 154"/>
              <a:gd name="T90" fmla="*/ 97 w 219"/>
              <a:gd name="T91" fmla="*/ 69 h 154"/>
              <a:gd name="T92" fmla="*/ 40 w 219"/>
              <a:gd name="T93" fmla="*/ 103 h 154"/>
              <a:gd name="T94" fmla="*/ 47 w 219"/>
              <a:gd name="T95" fmla="*/ 85 h 154"/>
              <a:gd name="T96" fmla="*/ 47 w 219"/>
              <a:gd name="T97" fmla="*/ 83 h 154"/>
              <a:gd name="T98" fmla="*/ 46 w 219"/>
              <a:gd name="T99" fmla="*/ 82 h 154"/>
              <a:gd name="T100" fmla="*/ 45 w 219"/>
              <a:gd name="T101" fmla="*/ 83 h 154"/>
              <a:gd name="T102" fmla="*/ 0 w 219"/>
              <a:gd name="T103" fmla="*/ 117 h 154"/>
              <a:gd name="T104" fmla="*/ 0 w 219"/>
              <a:gd name="T105" fmla="*/ 118 h 154"/>
              <a:gd name="T106" fmla="*/ 0 w 219"/>
              <a:gd name="T107" fmla="*/ 119 h 154"/>
              <a:gd name="T108" fmla="*/ 45 w 219"/>
              <a:gd name="T109" fmla="*/ 153 h 154"/>
              <a:gd name="T110" fmla="*/ 47 w 219"/>
              <a:gd name="T111" fmla="*/ 153 h 154"/>
              <a:gd name="T112" fmla="*/ 47 w 219"/>
              <a:gd name="T113" fmla="*/ 151 h 154"/>
              <a:gd name="T114" fmla="*/ 40 w 219"/>
              <a:gd name="T115" fmla="*/ 133 h 154"/>
              <a:gd name="T116" fmla="*/ 121 w 219"/>
              <a:gd name="T117" fmla="*/ 8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154">
                <a:moveTo>
                  <a:pt x="218" y="117"/>
                </a:moveTo>
                <a:cubicBezTo>
                  <a:pt x="219" y="117"/>
                  <a:pt x="219" y="117"/>
                  <a:pt x="219" y="118"/>
                </a:cubicBezTo>
                <a:cubicBezTo>
                  <a:pt x="219" y="119"/>
                  <a:pt x="219" y="119"/>
                  <a:pt x="218" y="119"/>
                </a:cubicBezTo>
                <a:cubicBezTo>
                  <a:pt x="174" y="153"/>
                  <a:pt x="174" y="153"/>
                  <a:pt x="174" y="153"/>
                </a:cubicBezTo>
                <a:cubicBezTo>
                  <a:pt x="174" y="154"/>
                  <a:pt x="173" y="154"/>
                  <a:pt x="172" y="153"/>
                </a:cubicBezTo>
                <a:cubicBezTo>
                  <a:pt x="171" y="153"/>
                  <a:pt x="171" y="152"/>
                  <a:pt x="171" y="151"/>
                </a:cubicBezTo>
                <a:cubicBezTo>
                  <a:pt x="179" y="133"/>
                  <a:pt x="179" y="133"/>
                  <a:pt x="179" y="133"/>
                </a:cubicBezTo>
                <a:cubicBezTo>
                  <a:pt x="145" y="131"/>
                  <a:pt x="126" y="119"/>
                  <a:pt x="113" y="106"/>
                </a:cubicBezTo>
                <a:cubicBezTo>
                  <a:pt x="118" y="100"/>
                  <a:pt x="122" y="94"/>
                  <a:pt x="126" y="89"/>
                </a:cubicBezTo>
                <a:cubicBezTo>
                  <a:pt x="128" y="86"/>
                  <a:pt x="130" y="84"/>
                  <a:pt x="131" y="82"/>
                </a:cubicBezTo>
                <a:cubicBezTo>
                  <a:pt x="141" y="93"/>
                  <a:pt x="154" y="102"/>
                  <a:pt x="179" y="103"/>
                </a:cubicBezTo>
                <a:cubicBezTo>
                  <a:pt x="171" y="85"/>
                  <a:pt x="171" y="85"/>
                  <a:pt x="171" y="85"/>
                </a:cubicBezTo>
                <a:cubicBezTo>
                  <a:pt x="171" y="84"/>
                  <a:pt x="171" y="83"/>
                  <a:pt x="172" y="83"/>
                </a:cubicBezTo>
                <a:cubicBezTo>
                  <a:pt x="172" y="82"/>
                  <a:pt x="173" y="82"/>
                  <a:pt x="173" y="82"/>
                </a:cubicBezTo>
                <a:cubicBezTo>
                  <a:pt x="173" y="82"/>
                  <a:pt x="174" y="82"/>
                  <a:pt x="174" y="83"/>
                </a:cubicBezTo>
                <a:lnTo>
                  <a:pt x="218" y="117"/>
                </a:lnTo>
                <a:close/>
                <a:moveTo>
                  <a:pt x="45" y="71"/>
                </a:moveTo>
                <a:cubicBezTo>
                  <a:pt x="45" y="71"/>
                  <a:pt x="45" y="71"/>
                  <a:pt x="46" y="71"/>
                </a:cubicBezTo>
                <a:cubicBezTo>
                  <a:pt x="46" y="71"/>
                  <a:pt x="46" y="71"/>
                  <a:pt x="47" y="71"/>
                </a:cubicBezTo>
                <a:cubicBezTo>
                  <a:pt x="47" y="70"/>
                  <a:pt x="48" y="69"/>
                  <a:pt x="47" y="69"/>
                </a:cubicBezTo>
                <a:cubicBezTo>
                  <a:pt x="40" y="50"/>
                  <a:pt x="40" y="50"/>
                  <a:pt x="40" y="50"/>
                </a:cubicBezTo>
                <a:cubicBezTo>
                  <a:pt x="65" y="52"/>
                  <a:pt x="77" y="61"/>
                  <a:pt x="87" y="72"/>
                </a:cubicBezTo>
                <a:cubicBezTo>
                  <a:pt x="89" y="70"/>
                  <a:pt x="91" y="68"/>
                  <a:pt x="93" y="65"/>
                </a:cubicBezTo>
                <a:cubicBezTo>
                  <a:pt x="96" y="60"/>
                  <a:pt x="101" y="54"/>
                  <a:pt x="106" y="49"/>
                </a:cubicBezTo>
                <a:cubicBezTo>
                  <a:pt x="92" y="35"/>
                  <a:pt x="73" y="23"/>
                  <a:pt x="40" y="21"/>
                </a:cubicBezTo>
                <a:cubicBezTo>
                  <a:pt x="47" y="2"/>
                  <a:pt x="47" y="2"/>
                  <a:pt x="47" y="2"/>
                </a:cubicBezTo>
                <a:cubicBezTo>
                  <a:pt x="48" y="1"/>
                  <a:pt x="47" y="1"/>
                  <a:pt x="47" y="0"/>
                </a:cubicBezTo>
                <a:cubicBezTo>
                  <a:pt x="46" y="0"/>
                  <a:pt x="45" y="0"/>
                  <a:pt x="45" y="0"/>
                </a:cubicBezTo>
                <a:cubicBezTo>
                  <a:pt x="0" y="34"/>
                  <a:pt x="0" y="34"/>
                  <a:pt x="0" y="34"/>
                </a:cubicBezTo>
                <a:cubicBezTo>
                  <a:pt x="0" y="34"/>
                  <a:pt x="0" y="35"/>
                  <a:pt x="0" y="35"/>
                </a:cubicBezTo>
                <a:cubicBezTo>
                  <a:pt x="0" y="36"/>
                  <a:pt x="0" y="36"/>
                  <a:pt x="0" y="37"/>
                </a:cubicBezTo>
                <a:lnTo>
                  <a:pt x="45" y="71"/>
                </a:lnTo>
                <a:close/>
                <a:moveTo>
                  <a:pt x="121" y="86"/>
                </a:moveTo>
                <a:cubicBezTo>
                  <a:pt x="134" y="67"/>
                  <a:pt x="145" y="53"/>
                  <a:pt x="179" y="50"/>
                </a:cubicBezTo>
                <a:cubicBezTo>
                  <a:pt x="171" y="69"/>
                  <a:pt x="171" y="69"/>
                  <a:pt x="171" y="69"/>
                </a:cubicBezTo>
                <a:cubicBezTo>
                  <a:pt x="171" y="69"/>
                  <a:pt x="171" y="70"/>
                  <a:pt x="172" y="71"/>
                </a:cubicBezTo>
                <a:cubicBezTo>
                  <a:pt x="172" y="71"/>
                  <a:pt x="173" y="71"/>
                  <a:pt x="173" y="71"/>
                </a:cubicBezTo>
                <a:cubicBezTo>
                  <a:pt x="173" y="71"/>
                  <a:pt x="174" y="71"/>
                  <a:pt x="174" y="71"/>
                </a:cubicBezTo>
                <a:cubicBezTo>
                  <a:pt x="218" y="37"/>
                  <a:pt x="218" y="37"/>
                  <a:pt x="218" y="37"/>
                </a:cubicBezTo>
                <a:cubicBezTo>
                  <a:pt x="219" y="36"/>
                  <a:pt x="219" y="36"/>
                  <a:pt x="219" y="35"/>
                </a:cubicBezTo>
                <a:cubicBezTo>
                  <a:pt x="219" y="35"/>
                  <a:pt x="219" y="34"/>
                  <a:pt x="218" y="34"/>
                </a:cubicBezTo>
                <a:cubicBezTo>
                  <a:pt x="174" y="0"/>
                  <a:pt x="174" y="0"/>
                  <a:pt x="174" y="0"/>
                </a:cubicBezTo>
                <a:cubicBezTo>
                  <a:pt x="174" y="0"/>
                  <a:pt x="173" y="0"/>
                  <a:pt x="172" y="0"/>
                </a:cubicBezTo>
                <a:cubicBezTo>
                  <a:pt x="171" y="1"/>
                  <a:pt x="171" y="1"/>
                  <a:pt x="171" y="2"/>
                </a:cubicBezTo>
                <a:cubicBezTo>
                  <a:pt x="179" y="21"/>
                  <a:pt x="179" y="21"/>
                  <a:pt x="179" y="21"/>
                </a:cubicBezTo>
                <a:cubicBezTo>
                  <a:pt x="130" y="23"/>
                  <a:pt x="112" y="48"/>
                  <a:pt x="97" y="69"/>
                </a:cubicBezTo>
                <a:cubicBezTo>
                  <a:pt x="84" y="87"/>
                  <a:pt x="74" y="101"/>
                  <a:pt x="40" y="103"/>
                </a:cubicBezTo>
                <a:cubicBezTo>
                  <a:pt x="47" y="85"/>
                  <a:pt x="47" y="85"/>
                  <a:pt x="47" y="85"/>
                </a:cubicBezTo>
                <a:cubicBezTo>
                  <a:pt x="48" y="84"/>
                  <a:pt x="47" y="83"/>
                  <a:pt x="47" y="83"/>
                </a:cubicBezTo>
                <a:cubicBezTo>
                  <a:pt x="46" y="82"/>
                  <a:pt x="46" y="82"/>
                  <a:pt x="46" y="82"/>
                </a:cubicBezTo>
                <a:cubicBezTo>
                  <a:pt x="45" y="82"/>
                  <a:pt x="45" y="82"/>
                  <a:pt x="45" y="83"/>
                </a:cubicBezTo>
                <a:cubicBezTo>
                  <a:pt x="0" y="117"/>
                  <a:pt x="0" y="117"/>
                  <a:pt x="0" y="117"/>
                </a:cubicBezTo>
                <a:cubicBezTo>
                  <a:pt x="0" y="117"/>
                  <a:pt x="0" y="117"/>
                  <a:pt x="0" y="118"/>
                </a:cubicBezTo>
                <a:cubicBezTo>
                  <a:pt x="0" y="119"/>
                  <a:pt x="0" y="119"/>
                  <a:pt x="0" y="119"/>
                </a:cubicBezTo>
                <a:cubicBezTo>
                  <a:pt x="45" y="153"/>
                  <a:pt x="45" y="153"/>
                  <a:pt x="45" y="153"/>
                </a:cubicBezTo>
                <a:cubicBezTo>
                  <a:pt x="45" y="154"/>
                  <a:pt x="46" y="154"/>
                  <a:pt x="47" y="153"/>
                </a:cubicBezTo>
                <a:cubicBezTo>
                  <a:pt x="47" y="153"/>
                  <a:pt x="48" y="152"/>
                  <a:pt x="47" y="151"/>
                </a:cubicBezTo>
                <a:cubicBezTo>
                  <a:pt x="40" y="133"/>
                  <a:pt x="40" y="133"/>
                  <a:pt x="40" y="133"/>
                </a:cubicBezTo>
                <a:cubicBezTo>
                  <a:pt x="89" y="131"/>
                  <a:pt x="107" y="106"/>
                  <a:pt x="121" y="86"/>
                </a:cubicBezTo>
              </a:path>
            </a:pathLst>
          </a:custGeom>
          <a:solidFill>
            <a:schemeClr val="accent2"/>
          </a:solidFill>
          <a:ln>
            <a:noFill/>
          </a:ln>
        </p:spPr>
        <p:txBody>
          <a:bodyPr vert="horz" wrap="square" lIns="121920" tIns="60960" rIns="121920" bIns="60960" numCol="1" anchor="t" anchorCtr="0" compatLnSpc="1"/>
          <a:lstStyle/>
          <a:p>
            <a:endParaRPr lang="id-ID" sz="2400"/>
          </a:p>
        </p:txBody>
      </p:sp>
      <p:grpSp>
        <p:nvGrpSpPr>
          <p:cNvPr id="86" name="Group 85"/>
          <p:cNvGrpSpPr>
            <a:grpSpLocks noChangeAspect="1"/>
          </p:cNvGrpSpPr>
          <p:nvPr/>
        </p:nvGrpSpPr>
        <p:grpSpPr>
          <a:xfrm>
            <a:off x="5901275" y="2383997"/>
            <a:ext cx="416997" cy="415152"/>
            <a:chOff x="6350" y="-3175"/>
            <a:chExt cx="717550" cy="714376"/>
          </a:xfrm>
          <a:solidFill>
            <a:schemeClr val="accent4"/>
          </a:solidFill>
        </p:grpSpPr>
        <p:sp>
          <p:nvSpPr>
            <p:cNvPr id="87" name="Freeform 18"/>
            <p:cNvSpPr/>
            <p:nvPr/>
          </p:nvSpPr>
          <p:spPr bwMode="auto">
            <a:xfrm>
              <a:off x="438150" y="430213"/>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2400"/>
            </a:p>
          </p:txBody>
        </p:sp>
        <p:sp>
          <p:nvSpPr>
            <p:cNvPr id="88" name="Freeform 19"/>
            <p:cNvSpPr>
              <a:spLocks noEditPoints="1"/>
            </p:cNvSpPr>
            <p:nvPr/>
          </p:nvSpPr>
          <p:spPr bwMode="auto">
            <a:xfrm>
              <a:off x="6350" y="-3175"/>
              <a:ext cx="530225" cy="531813"/>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moveTo>
                    <a:pt x="70" y="122"/>
                  </a:moveTo>
                  <a:cubicBezTo>
                    <a:pt x="41" y="122"/>
                    <a:pt x="17" y="99"/>
                    <a:pt x="17" y="70"/>
                  </a:cubicBezTo>
                  <a:cubicBezTo>
                    <a:pt x="17" y="41"/>
                    <a:pt x="41" y="17"/>
                    <a:pt x="70" y="17"/>
                  </a:cubicBezTo>
                  <a:cubicBezTo>
                    <a:pt x="98" y="17"/>
                    <a:pt x="122" y="41"/>
                    <a:pt x="122" y="70"/>
                  </a:cubicBezTo>
                  <a:cubicBezTo>
                    <a:pt x="122" y="99"/>
                    <a:pt x="98" y="122"/>
                    <a:pt x="70" y="1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2400"/>
            </a:p>
          </p:txBody>
        </p:sp>
        <p:sp>
          <p:nvSpPr>
            <p:cNvPr id="89" name="Freeform 20"/>
            <p:cNvSpPr/>
            <p:nvPr/>
          </p:nvSpPr>
          <p:spPr bwMode="auto">
            <a:xfrm>
              <a:off x="117475" y="106363"/>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2400"/>
            </a:p>
          </p:txBody>
        </p:sp>
      </p:grpSp>
      <p:sp>
        <p:nvSpPr>
          <p:cNvPr id="90" name="Freeform 24"/>
          <p:cNvSpPr>
            <a:spLocks noChangeAspect="1" noEditPoints="1"/>
          </p:cNvSpPr>
          <p:nvPr/>
        </p:nvSpPr>
        <p:spPr bwMode="auto">
          <a:xfrm>
            <a:off x="6385835" y="3115116"/>
            <a:ext cx="370027" cy="370028"/>
          </a:xfrm>
          <a:custGeom>
            <a:avLst/>
            <a:gdLst>
              <a:gd name="T0" fmla="*/ 178 w 190"/>
              <a:gd name="T1" fmla="*/ 0 h 190"/>
              <a:gd name="T2" fmla="*/ 12 w 190"/>
              <a:gd name="T3" fmla="*/ 0 h 190"/>
              <a:gd name="T4" fmla="*/ 0 w 190"/>
              <a:gd name="T5" fmla="*/ 11 h 190"/>
              <a:gd name="T6" fmla="*/ 0 w 190"/>
              <a:gd name="T7" fmla="*/ 178 h 190"/>
              <a:gd name="T8" fmla="*/ 12 w 190"/>
              <a:gd name="T9" fmla="*/ 190 h 190"/>
              <a:gd name="T10" fmla="*/ 178 w 190"/>
              <a:gd name="T11" fmla="*/ 190 h 190"/>
              <a:gd name="T12" fmla="*/ 190 w 190"/>
              <a:gd name="T13" fmla="*/ 178 h 190"/>
              <a:gd name="T14" fmla="*/ 190 w 190"/>
              <a:gd name="T15" fmla="*/ 11 h 190"/>
              <a:gd name="T16" fmla="*/ 178 w 190"/>
              <a:gd name="T17" fmla="*/ 0 h 190"/>
              <a:gd name="T18" fmla="*/ 36 w 190"/>
              <a:gd name="T19" fmla="*/ 178 h 190"/>
              <a:gd name="T20" fmla="*/ 12 w 190"/>
              <a:gd name="T21" fmla="*/ 178 h 190"/>
              <a:gd name="T22" fmla="*/ 12 w 190"/>
              <a:gd name="T23" fmla="*/ 154 h 190"/>
              <a:gd name="T24" fmla="*/ 36 w 190"/>
              <a:gd name="T25" fmla="*/ 154 h 190"/>
              <a:gd name="T26" fmla="*/ 36 w 190"/>
              <a:gd name="T27" fmla="*/ 178 h 190"/>
              <a:gd name="T28" fmla="*/ 36 w 190"/>
              <a:gd name="T29" fmla="*/ 130 h 190"/>
              <a:gd name="T30" fmla="*/ 12 w 190"/>
              <a:gd name="T31" fmla="*/ 130 h 190"/>
              <a:gd name="T32" fmla="*/ 12 w 190"/>
              <a:gd name="T33" fmla="*/ 106 h 190"/>
              <a:gd name="T34" fmla="*/ 36 w 190"/>
              <a:gd name="T35" fmla="*/ 106 h 190"/>
              <a:gd name="T36" fmla="*/ 36 w 190"/>
              <a:gd name="T37" fmla="*/ 130 h 190"/>
              <a:gd name="T38" fmla="*/ 36 w 190"/>
              <a:gd name="T39" fmla="*/ 83 h 190"/>
              <a:gd name="T40" fmla="*/ 12 w 190"/>
              <a:gd name="T41" fmla="*/ 83 h 190"/>
              <a:gd name="T42" fmla="*/ 12 w 190"/>
              <a:gd name="T43" fmla="*/ 59 h 190"/>
              <a:gd name="T44" fmla="*/ 36 w 190"/>
              <a:gd name="T45" fmla="*/ 59 h 190"/>
              <a:gd name="T46" fmla="*/ 36 w 190"/>
              <a:gd name="T47" fmla="*/ 83 h 190"/>
              <a:gd name="T48" fmla="*/ 36 w 190"/>
              <a:gd name="T49" fmla="*/ 35 h 190"/>
              <a:gd name="T50" fmla="*/ 12 w 190"/>
              <a:gd name="T51" fmla="*/ 35 h 190"/>
              <a:gd name="T52" fmla="*/ 12 w 190"/>
              <a:gd name="T53" fmla="*/ 11 h 190"/>
              <a:gd name="T54" fmla="*/ 36 w 190"/>
              <a:gd name="T55" fmla="*/ 11 h 190"/>
              <a:gd name="T56" fmla="*/ 36 w 190"/>
              <a:gd name="T57" fmla="*/ 35 h 190"/>
              <a:gd name="T58" fmla="*/ 143 w 190"/>
              <a:gd name="T59" fmla="*/ 178 h 190"/>
              <a:gd name="T60" fmla="*/ 48 w 190"/>
              <a:gd name="T61" fmla="*/ 178 h 190"/>
              <a:gd name="T62" fmla="*/ 48 w 190"/>
              <a:gd name="T63" fmla="*/ 118 h 190"/>
              <a:gd name="T64" fmla="*/ 143 w 190"/>
              <a:gd name="T65" fmla="*/ 118 h 190"/>
              <a:gd name="T66" fmla="*/ 143 w 190"/>
              <a:gd name="T67" fmla="*/ 178 h 190"/>
              <a:gd name="T68" fmla="*/ 143 w 190"/>
              <a:gd name="T69" fmla="*/ 106 h 190"/>
              <a:gd name="T70" fmla="*/ 48 w 190"/>
              <a:gd name="T71" fmla="*/ 106 h 190"/>
              <a:gd name="T72" fmla="*/ 48 w 190"/>
              <a:gd name="T73" fmla="*/ 11 h 190"/>
              <a:gd name="T74" fmla="*/ 143 w 190"/>
              <a:gd name="T75" fmla="*/ 11 h 190"/>
              <a:gd name="T76" fmla="*/ 143 w 190"/>
              <a:gd name="T77" fmla="*/ 106 h 190"/>
              <a:gd name="T78" fmla="*/ 178 w 190"/>
              <a:gd name="T79" fmla="*/ 178 h 190"/>
              <a:gd name="T80" fmla="*/ 154 w 190"/>
              <a:gd name="T81" fmla="*/ 178 h 190"/>
              <a:gd name="T82" fmla="*/ 154 w 190"/>
              <a:gd name="T83" fmla="*/ 154 h 190"/>
              <a:gd name="T84" fmla="*/ 178 w 190"/>
              <a:gd name="T85" fmla="*/ 154 h 190"/>
              <a:gd name="T86" fmla="*/ 178 w 190"/>
              <a:gd name="T87" fmla="*/ 178 h 190"/>
              <a:gd name="T88" fmla="*/ 178 w 190"/>
              <a:gd name="T89" fmla="*/ 130 h 190"/>
              <a:gd name="T90" fmla="*/ 154 w 190"/>
              <a:gd name="T91" fmla="*/ 130 h 190"/>
              <a:gd name="T92" fmla="*/ 154 w 190"/>
              <a:gd name="T93" fmla="*/ 106 h 190"/>
              <a:gd name="T94" fmla="*/ 178 w 190"/>
              <a:gd name="T95" fmla="*/ 106 h 190"/>
              <a:gd name="T96" fmla="*/ 178 w 190"/>
              <a:gd name="T97" fmla="*/ 130 h 190"/>
              <a:gd name="T98" fmla="*/ 178 w 190"/>
              <a:gd name="T99" fmla="*/ 83 h 190"/>
              <a:gd name="T100" fmla="*/ 154 w 190"/>
              <a:gd name="T101" fmla="*/ 83 h 190"/>
              <a:gd name="T102" fmla="*/ 154 w 190"/>
              <a:gd name="T103" fmla="*/ 59 h 190"/>
              <a:gd name="T104" fmla="*/ 178 w 190"/>
              <a:gd name="T105" fmla="*/ 59 h 190"/>
              <a:gd name="T106" fmla="*/ 178 w 190"/>
              <a:gd name="T107" fmla="*/ 83 h 190"/>
              <a:gd name="T108" fmla="*/ 178 w 190"/>
              <a:gd name="T109" fmla="*/ 35 h 190"/>
              <a:gd name="T110" fmla="*/ 154 w 190"/>
              <a:gd name="T111" fmla="*/ 35 h 190"/>
              <a:gd name="T112" fmla="*/ 154 w 190"/>
              <a:gd name="T113" fmla="*/ 11 h 190"/>
              <a:gd name="T114" fmla="*/ 178 w 190"/>
              <a:gd name="T115" fmla="*/ 11 h 190"/>
              <a:gd name="T116" fmla="*/ 178 w 190"/>
              <a:gd name="T117" fmla="*/ 3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0" h="190">
                <a:moveTo>
                  <a:pt x="178" y="0"/>
                </a:moveTo>
                <a:cubicBezTo>
                  <a:pt x="12" y="0"/>
                  <a:pt x="12" y="0"/>
                  <a:pt x="12" y="0"/>
                </a:cubicBezTo>
                <a:cubicBezTo>
                  <a:pt x="5" y="0"/>
                  <a:pt x="0" y="5"/>
                  <a:pt x="0" y="11"/>
                </a:cubicBezTo>
                <a:cubicBezTo>
                  <a:pt x="0" y="178"/>
                  <a:pt x="0" y="178"/>
                  <a:pt x="0" y="178"/>
                </a:cubicBezTo>
                <a:cubicBezTo>
                  <a:pt x="0" y="184"/>
                  <a:pt x="5" y="190"/>
                  <a:pt x="12" y="190"/>
                </a:cubicBezTo>
                <a:cubicBezTo>
                  <a:pt x="178" y="190"/>
                  <a:pt x="178" y="190"/>
                  <a:pt x="178" y="190"/>
                </a:cubicBezTo>
                <a:cubicBezTo>
                  <a:pt x="185" y="190"/>
                  <a:pt x="190" y="184"/>
                  <a:pt x="190" y="178"/>
                </a:cubicBezTo>
                <a:cubicBezTo>
                  <a:pt x="190" y="11"/>
                  <a:pt x="190" y="11"/>
                  <a:pt x="190" y="11"/>
                </a:cubicBezTo>
                <a:cubicBezTo>
                  <a:pt x="190" y="5"/>
                  <a:pt x="185" y="0"/>
                  <a:pt x="178" y="0"/>
                </a:cubicBezTo>
                <a:moveTo>
                  <a:pt x="36" y="178"/>
                </a:moveTo>
                <a:cubicBezTo>
                  <a:pt x="12" y="178"/>
                  <a:pt x="12" y="178"/>
                  <a:pt x="12" y="178"/>
                </a:cubicBezTo>
                <a:cubicBezTo>
                  <a:pt x="12" y="154"/>
                  <a:pt x="12" y="154"/>
                  <a:pt x="12" y="154"/>
                </a:cubicBezTo>
                <a:cubicBezTo>
                  <a:pt x="36" y="154"/>
                  <a:pt x="36" y="154"/>
                  <a:pt x="36" y="154"/>
                </a:cubicBezTo>
                <a:lnTo>
                  <a:pt x="36" y="178"/>
                </a:lnTo>
                <a:close/>
                <a:moveTo>
                  <a:pt x="36" y="130"/>
                </a:moveTo>
                <a:cubicBezTo>
                  <a:pt x="12" y="130"/>
                  <a:pt x="12" y="130"/>
                  <a:pt x="12" y="130"/>
                </a:cubicBezTo>
                <a:cubicBezTo>
                  <a:pt x="12" y="106"/>
                  <a:pt x="12" y="106"/>
                  <a:pt x="12" y="106"/>
                </a:cubicBezTo>
                <a:cubicBezTo>
                  <a:pt x="36" y="106"/>
                  <a:pt x="36" y="106"/>
                  <a:pt x="36" y="106"/>
                </a:cubicBezTo>
                <a:lnTo>
                  <a:pt x="36" y="130"/>
                </a:lnTo>
                <a:close/>
                <a:moveTo>
                  <a:pt x="36" y="83"/>
                </a:moveTo>
                <a:cubicBezTo>
                  <a:pt x="12" y="83"/>
                  <a:pt x="12" y="83"/>
                  <a:pt x="12" y="83"/>
                </a:cubicBezTo>
                <a:cubicBezTo>
                  <a:pt x="12" y="59"/>
                  <a:pt x="12" y="59"/>
                  <a:pt x="12" y="59"/>
                </a:cubicBezTo>
                <a:cubicBezTo>
                  <a:pt x="36" y="59"/>
                  <a:pt x="36" y="59"/>
                  <a:pt x="36" y="59"/>
                </a:cubicBezTo>
                <a:lnTo>
                  <a:pt x="36" y="83"/>
                </a:lnTo>
                <a:close/>
                <a:moveTo>
                  <a:pt x="36" y="35"/>
                </a:moveTo>
                <a:cubicBezTo>
                  <a:pt x="12" y="35"/>
                  <a:pt x="12" y="35"/>
                  <a:pt x="12" y="35"/>
                </a:cubicBezTo>
                <a:cubicBezTo>
                  <a:pt x="12" y="11"/>
                  <a:pt x="12" y="11"/>
                  <a:pt x="12" y="11"/>
                </a:cubicBezTo>
                <a:cubicBezTo>
                  <a:pt x="36" y="11"/>
                  <a:pt x="36" y="11"/>
                  <a:pt x="36" y="11"/>
                </a:cubicBezTo>
                <a:lnTo>
                  <a:pt x="36" y="35"/>
                </a:lnTo>
                <a:close/>
                <a:moveTo>
                  <a:pt x="143" y="178"/>
                </a:moveTo>
                <a:cubicBezTo>
                  <a:pt x="48" y="178"/>
                  <a:pt x="48" y="178"/>
                  <a:pt x="48" y="178"/>
                </a:cubicBezTo>
                <a:cubicBezTo>
                  <a:pt x="48" y="118"/>
                  <a:pt x="48" y="118"/>
                  <a:pt x="48" y="118"/>
                </a:cubicBezTo>
                <a:cubicBezTo>
                  <a:pt x="143" y="118"/>
                  <a:pt x="143" y="118"/>
                  <a:pt x="143" y="118"/>
                </a:cubicBezTo>
                <a:lnTo>
                  <a:pt x="143" y="178"/>
                </a:lnTo>
                <a:close/>
                <a:moveTo>
                  <a:pt x="143" y="106"/>
                </a:moveTo>
                <a:cubicBezTo>
                  <a:pt x="48" y="106"/>
                  <a:pt x="48" y="106"/>
                  <a:pt x="48" y="106"/>
                </a:cubicBezTo>
                <a:cubicBezTo>
                  <a:pt x="48" y="11"/>
                  <a:pt x="48" y="11"/>
                  <a:pt x="48" y="11"/>
                </a:cubicBezTo>
                <a:cubicBezTo>
                  <a:pt x="143" y="11"/>
                  <a:pt x="143" y="11"/>
                  <a:pt x="143" y="11"/>
                </a:cubicBezTo>
                <a:lnTo>
                  <a:pt x="143" y="106"/>
                </a:lnTo>
                <a:close/>
                <a:moveTo>
                  <a:pt x="178" y="178"/>
                </a:moveTo>
                <a:cubicBezTo>
                  <a:pt x="154" y="178"/>
                  <a:pt x="154" y="178"/>
                  <a:pt x="154" y="178"/>
                </a:cubicBezTo>
                <a:cubicBezTo>
                  <a:pt x="154" y="154"/>
                  <a:pt x="154" y="154"/>
                  <a:pt x="154" y="154"/>
                </a:cubicBezTo>
                <a:cubicBezTo>
                  <a:pt x="178" y="154"/>
                  <a:pt x="178" y="154"/>
                  <a:pt x="178" y="154"/>
                </a:cubicBezTo>
                <a:lnTo>
                  <a:pt x="178" y="178"/>
                </a:lnTo>
                <a:close/>
                <a:moveTo>
                  <a:pt x="178" y="130"/>
                </a:moveTo>
                <a:cubicBezTo>
                  <a:pt x="154" y="130"/>
                  <a:pt x="154" y="130"/>
                  <a:pt x="154" y="130"/>
                </a:cubicBezTo>
                <a:cubicBezTo>
                  <a:pt x="154" y="106"/>
                  <a:pt x="154" y="106"/>
                  <a:pt x="154" y="106"/>
                </a:cubicBezTo>
                <a:cubicBezTo>
                  <a:pt x="178" y="106"/>
                  <a:pt x="178" y="106"/>
                  <a:pt x="178" y="106"/>
                </a:cubicBezTo>
                <a:lnTo>
                  <a:pt x="178" y="130"/>
                </a:lnTo>
                <a:close/>
                <a:moveTo>
                  <a:pt x="178" y="83"/>
                </a:moveTo>
                <a:cubicBezTo>
                  <a:pt x="154" y="83"/>
                  <a:pt x="154" y="83"/>
                  <a:pt x="154" y="83"/>
                </a:cubicBezTo>
                <a:cubicBezTo>
                  <a:pt x="154" y="59"/>
                  <a:pt x="154" y="59"/>
                  <a:pt x="154" y="59"/>
                </a:cubicBezTo>
                <a:cubicBezTo>
                  <a:pt x="178" y="59"/>
                  <a:pt x="178" y="59"/>
                  <a:pt x="178" y="59"/>
                </a:cubicBezTo>
                <a:lnTo>
                  <a:pt x="178" y="83"/>
                </a:lnTo>
                <a:close/>
                <a:moveTo>
                  <a:pt x="178" y="35"/>
                </a:moveTo>
                <a:cubicBezTo>
                  <a:pt x="154" y="35"/>
                  <a:pt x="154" y="35"/>
                  <a:pt x="154" y="35"/>
                </a:cubicBezTo>
                <a:cubicBezTo>
                  <a:pt x="154" y="11"/>
                  <a:pt x="154" y="11"/>
                  <a:pt x="154" y="11"/>
                </a:cubicBezTo>
                <a:cubicBezTo>
                  <a:pt x="178" y="11"/>
                  <a:pt x="178" y="11"/>
                  <a:pt x="178" y="11"/>
                </a:cubicBezTo>
                <a:lnTo>
                  <a:pt x="178" y="35"/>
                </a:lnTo>
                <a:close/>
              </a:path>
            </a:pathLst>
          </a:custGeom>
          <a:solidFill>
            <a:schemeClr val="accent3"/>
          </a:solidFill>
          <a:ln>
            <a:noFill/>
          </a:ln>
        </p:spPr>
        <p:txBody>
          <a:bodyPr vert="horz" wrap="square" lIns="121920" tIns="60960" rIns="121920" bIns="60960" numCol="1" anchor="t" anchorCtr="0" compatLnSpc="1"/>
          <a:lstStyle/>
          <a:p>
            <a:endParaRPr lang="id-ID" sz="2400"/>
          </a:p>
        </p:txBody>
      </p:sp>
      <p:sp>
        <p:nvSpPr>
          <p:cNvPr id="91" name="Freeform 33"/>
          <p:cNvSpPr>
            <a:spLocks noChangeAspect="1" noEditPoints="1"/>
          </p:cNvSpPr>
          <p:nvPr/>
        </p:nvSpPr>
        <p:spPr bwMode="auto">
          <a:xfrm>
            <a:off x="6303989" y="4623827"/>
            <a:ext cx="431493" cy="382708"/>
          </a:xfrm>
          <a:custGeom>
            <a:avLst/>
            <a:gdLst>
              <a:gd name="T0" fmla="*/ 211 w 214"/>
              <a:gd name="T1" fmla="*/ 26 h 189"/>
              <a:gd name="T2" fmla="*/ 193 w 214"/>
              <a:gd name="T3" fmla="*/ 7 h 189"/>
              <a:gd name="T4" fmla="*/ 183 w 214"/>
              <a:gd name="T5" fmla="*/ 7 h 189"/>
              <a:gd name="T6" fmla="*/ 181 w 214"/>
              <a:gd name="T7" fmla="*/ 13 h 189"/>
              <a:gd name="T8" fmla="*/ 177 w 214"/>
              <a:gd name="T9" fmla="*/ 14 h 189"/>
              <a:gd name="T10" fmla="*/ 177 w 214"/>
              <a:gd name="T11" fmla="*/ 14 h 189"/>
              <a:gd name="T12" fmla="*/ 129 w 214"/>
              <a:gd name="T13" fmla="*/ 63 h 189"/>
              <a:gd name="T14" fmla="*/ 126 w 214"/>
              <a:gd name="T15" fmla="*/ 75 h 189"/>
              <a:gd name="T16" fmla="*/ 131 w 214"/>
              <a:gd name="T17" fmla="*/ 80 h 189"/>
              <a:gd name="T18" fmla="*/ 131 w 214"/>
              <a:gd name="T19" fmla="*/ 80 h 189"/>
              <a:gd name="T20" fmla="*/ 131 w 214"/>
              <a:gd name="T21" fmla="*/ 81 h 189"/>
              <a:gd name="T22" fmla="*/ 121 w 214"/>
              <a:gd name="T23" fmla="*/ 92 h 189"/>
              <a:gd name="T24" fmla="*/ 85 w 214"/>
              <a:gd name="T25" fmla="*/ 56 h 189"/>
              <a:gd name="T26" fmla="*/ 74 w 214"/>
              <a:gd name="T27" fmla="*/ 15 h 189"/>
              <a:gd name="T28" fmla="*/ 34 w 214"/>
              <a:gd name="T29" fmla="*/ 4 h 189"/>
              <a:gd name="T30" fmla="*/ 57 w 214"/>
              <a:gd name="T31" fmla="*/ 28 h 189"/>
              <a:gd name="T32" fmla="*/ 51 w 214"/>
              <a:gd name="T33" fmla="*/ 52 h 189"/>
              <a:gd name="T34" fmla="*/ 28 w 214"/>
              <a:gd name="T35" fmla="*/ 58 h 189"/>
              <a:gd name="T36" fmla="*/ 4 w 214"/>
              <a:gd name="T37" fmla="*/ 34 h 189"/>
              <a:gd name="T38" fmla="*/ 15 w 214"/>
              <a:gd name="T39" fmla="*/ 75 h 189"/>
              <a:gd name="T40" fmla="*/ 58 w 214"/>
              <a:gd name="T41" fmla="*/ 85 h 189"/>
              <a:gd name="T42" fmla="*/ 58 w 214"/>
              <a:gd name="T43" fmla="*/ 85 h 189"/>
              <a:gd name="T44" fmla="*/ 92 w 214"/>
              <a:gd name="T45" fmla="*/ 120 h 189"/>
              <a:gd name="T46" fmla="*/ 60 w 214"/>
              <a:gd name="T47" fmla="*/ 153 h 189"/>
              <a:gd name="T48" fmla="*/ 58 w 214"/>
              <a:gd name="T49" fmla="*/ 151 h 189"/>
              <a:gd name="T50" fmla="*/ 49 w 214"/>
              <a:gd name="T51" fmla="*/ 158 h 189"/>
              <a:gd name="T52" fmla="*/ 33 w 214"/>
              <a:gd name="T53" fmla="*/ 183 h 189"/>
              <a:gd name="T54" fmla="*/ 37 w 214"/>
              <a:gd name="T55" fmla="*/ 187 h 189"/>
              <a:gd name="T56" fmla="*/ 61 w 214"/>
              <a:gd name="T57" fmla="*/ 171 h 189"/>
              <a:gd name="T58" fmla="*/ 69 w 214"/>
              <a:gd name="T59" fmla="*/ 162 h 189"/>
              <a:gd name="T60" fmla="*/ 67 w 214"/>
              <a:gd name="T61" fmla="*/ 160 h 189"/>
              <a:gd name="T62" fmla="*/ 100 w 214"/>
              <a:gd name="T63" fmla="*/ 127 h 189"/>
              <a:gd name="T64" fmla="*/ 156 w 214"/>
              <a:gd name="T65" fmla="*/ 184 h 189"/>
              <a:gd name="T66" fmla="*/ 170 w 214"/>
              <a:gd name="T67" fmla="*/ 189 h 189"/>
              <a:gd name="T68" fmla="*/ 184 w 214"/>
              <a:gd name="T69" fmla="*/ 184 h 189"/>
              <a:gd name="T70" fmla="*/ 184 w 214"/>
              <a:gd name="T71" fmla="*/ 155 h 189"/>
              <a:gd name="T72" fmla="*/ 128 w 214"/>
              <a:gd name="T73" fmla="*/ 99 h 189"/>
              <a:gd name="T74" fmla="*/ 139 w 214"/>
              <a:gd name="T75" fmla="*/ 89 h 189"/>
              <a:gd name="T76" fmla="*/ 143 w 214"/>
              <a:gd name="T77" fmla="*/ 93 h 189"/>
              <a:gd name="T78" fmla="*/ 156 w 214"/>
              <a:gd name="T79" fmla="*/ 90 h 189"/>
              <a:gd name="T80" fmla="*/ 204 w 214"/>
              <a:gd name="T81" fmla="*/ 42 h 189"/>
              <a:gd name="T82" fmla="*/ 205 w 214"/>
              <a:gd name="T83" fmla="*/ 41 h 189"/>
              <a:gd name="T84" fmla="*/ 204 w 214"/>
              <a:gd name="T85" fmla="*/ 41 h 189"/>
              <a:gd name="T86" fmla="*/ 206 w 214"/>
              <a:gd name="T87" fmla="*/ 37 h 189"/>
              <a:gd name="T88" fmla="*/ 211 w 214"/>
              <a:gd name="T89" fmla="*/ 36 h 189"/>
              <a:gd name="T90" fmla="*/ 211 w 214"/>
              <a:gd name="T91" fmla="*/ 26 h 189"/>
              <a:gd name="T92" fmla="*/ 172 w 214"/>
              <a:gd name="T93" fmla="*/ 165 h 189"/>
              <a:gd name="T94" fmla="*/ 180 w 214"/>
              <a:gd name="T95" fmla="*/ 173 h 189"/>
              <a:gd name="T96" fmla="*/ 172 w 214"/>
              <a:gd name="T97" fmla="*/ 180 h 189"/>
              <a:gd name="T98" fmla="*/ 164 w 214"/>
              <a:gd name="T99" fmla="*/ 173 h 189"/>
              <a:gd name="T100" fmla="*/ 172 w 214"/>
              <a:gd name="T101" fmla="*/ 165 h 189"/>
              <a:gd name="T102" fmla="*/ 145 w 214"/>
              <a:gd name="T103" fmla="*/ 66 h 189"/>
              <a:gd name="T104" fmla="*/ 142 w 214"/>
              <a:gd name="T105" fmla="*/ 62 h 189"/>
              <a:gd name="T106" fmla="*/ 178 w 214"/>
              <a:gd name="T107" fmla="*/ 26 h 189"/>
              <a:gd name="T108" fmla="*/ 181 w 214"/>
              <a:gd name="T109" fmla="*/ 29 h 189"/>
              <a:gd name="T110" fmla="*/ 145 w 214"/>
              <a:gd name="T111" fmla="*/ 66 h 189"/>
              <a:gd name="T112" fmla="*/ 156 w 214"/>
              <a:gd name="T113" fmla="*/ 77 h 189"/>
              <a:gd name="T114" fmla="*/ 153 w 214"/>
              <a:gd name="T115" fmla="*/ 74 h 189"/>
              <a:gd name="T116" fmla="*/ 189 w 214"/>
              <a:gd name="T117" fmla="*/ 38 h 189"/>
              <a:gd name="T118" fmla="*/ 193 w 214"/>
              <a:gd name="T119" fmla="*/ 41 h 189"/>
              <a:gd name="T120" fmla="*/ 156 w 214"/>
              <a:gd name="T121" fmla="*/ 7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4" h="189">
                <a:moveTo>
                  <a:pt x="211" y="26"/>
                </a:moveTo>
                <a:cubicBezTo>
                  <a:pt x="193" y="7"/>
                  <a:pt x="193" y="7"/>
                  <a:pt x="193" y="7"/>
                </a:cubicBezTo>
                <a:cubicBezTo>
                  <a:pt x="190" y="5"/>
                  <a:pt x="186" y="5"/>
                  <a:pt x="183" y="7"/>
                </a:cubicBezTo>
                <a:cubicBezTo>
                  <a:pt x="182" y="9"/>
                  <a:pt x="181" y="11"/>
                  <a:pt x="181" y="13"/>
                </a:cubicBezTo>
                <a:cubicBezTo>
                  <a:pt x="180" y="13"/>
                  <a:pt x="179" y="13"/>
                  <a:pt x="177" y="14"/>
                </a:cubicBezTo>
                <a:cubicBezTo>
                  <a:pt x="177" y="14"/>
                  <a:pt x="177" y="14"/>
                  <a:pt x="177" y="14"/>
                </a:cubicBezTo>
                <a:cubicBezTo>
                  <a:pt x="129" y="63"/>
                  <a:pt x="129" y="63"/>
                  <a:pt x="129" y="63"/>
                </a:cubicBezTo>
                <a:cubicBezTo>
                  <a:pt x="129" y="67"/>
                  <a:pt x="128" y="72"/>
                  <a:pt x="126" y="75"/>
                </a:cubicBezTo>
                <a:cubicBezTo>
                  <a:pt x="131" y="80"/>
                  <a:pt x="131" y="80"/>
                  <a:pt x="131" y="80"/>
                </a:cubicBezTo>
                <a:cubicBezTo>
                  <a:pt x="131" y="80"/>
                  <a:pt x="131" y="80"/>
                  <a:pt x="131" y="80"/>
                </a:cubicBezTo>
                <a:cubicBezTo>
                  <a:pt x="131" y="81"/>
                  <a:pt x="131" y="81"/>
                  <a:pt x="131" y="81"/>
                </a:cubicBezTo>
                <a:cubicBezTo>
                  <a:pt x="121" y="92"/>
                  <a:pt x="121" y="92"/>
                  <a:pt x="121" y="92"/>
                </a:cubicBezTo>
                <a:cubicBezTo>
                  <a:pt x="85" y="56"/>
                  <a:pt x="85" y="56"/>
                  <a:pt x="85" y="56"/>
                </a:cubicBezTo>
                <a:cubicBezTo>
                  <a:pt x="89" y="42"/>
                  <a:pt x="86" y="26"/>
                  <a:pt x="74" y="15"/>
                </a:cubicBezTo>
                <a:cubicBezTo>
                  <a:pt x="63" y="4"/>
                  <a:pt x="48" y="0"/>
                  <a:pt x="34" y="4"/>
                </a:cubicBezTo>
                <a:cubicBezTo>
                  <a:pt x="57" y="28"/>
                  <a:pt x="57" y="28"/>
                  <a:pt x="57" y="28"/>
                </a:cubicBezTo>
                <a:cubicBezTo>
                  <a:pt x="51" y="52"/>
                  <a:pt x="51" y="52"/>
                  <a:pt x="51" y="52"/>
                </a:cubicBezTo>
                <a:cubicBezTo>
                  <a:pt x="28" y="58"/>
                  <a:pt x="28" y="58"/>
                  <a:pt x="28" y="58"/>
                </a:cubicBezTo>
                <a:cubicBezTo>
                  <a:pt x="4" y="34"/>
                  <a:pt x="4" y="34"/>
                  <a:pt x="4" y="34"/>
                </a:cubicBezTo>
                <a:cubicBezTo>
                  <a:pt x="0" y="48"/>
                  <a:pt x="4" y="64"/>
                  <a:pt x="15" y="75"/>
                </a:cubicBezTo>
                <a:cubicBezTo>
                  <a:pt x="26" y="86"/>
                  <a:pt x="43" y="90"/>
                  <a:pt x="58" y="85"/>
                </a:cubicBezTo>
                <a:cubicBezTo>
                  <a:pt x="58" y="85"/>
                  <a:pt x="58" y="85"/>
                  <a:pt x="58" y="85"/>
                </a:cubicBezTo>
                <a:cubicBezTo>
                  <a:pt x="92" y="120"/>
                  <a:pt x="92" y="120"/>
                  <a:pt x="92" y="120"/>
                </a:cubicBezTo>
                <a:cubicBezTo>
                  <a:pt x="60" y="153"/>
                  <a:pt x="60" y="153"/>
                  <a:pt x="60" y="153"/>
                </a:cubicBezTo>
                <a:cubicBezTo>
                  <a:pt x="58" y="151"/>
                  <a:pt x="58" y="151"/>
                  <a:pt x="58" y="151"/>
                </a:cubicBezTo>
                <a:cubicBezTo>
                  <a:pt x="49" y="158"/>
                  <a:pt x="49" y="158"/>
                  <a:pt x="49" y="158"/>
                </a:cubicBezTo>
                <a:cubicBezTo>
                  <a:pt x="33" y="183"/>
                  <a:pt x="33" y="183"/>
                  <a:pt x="33" y="183"/>
                </a:cubicBezTo>
                <a:cubicBezTo>
                  <a:pt x="37" y="187"/>
                  <a:pt x="37" y="187"/>
                  <a:pt x="37" y="187"/>
                </a:cubicBezTo>
                <a:cubicBezTo>
                  <a:pt x="61" y="171"/>
                  <a:pt x="61" y="171"/>
                  <a:pt x="61" y="171"/>
                </a:cubicBezTo>
                <a:cubicBezTo>
                  <a:pt x="69" y="162"/>
                  <a:pt x="69" y="162"/>
                  <a:pt x="69" y="162"/>
                </a:cubicBezTo>
                <a:cubicBezTo>
                  <a:pt x="67" y="160"/>
                  <a:pt x="67" y="160"/>
                  <a:pt x="67" y="160"/>
                </a:cubicBezTo>
                <a:cubicBezTo>
                  <a:pt x="100" y="127"/>
                  <a:pt x="100" y="127"/>
                  <a:pt x="100" y="127"/>
                </a:cubicBezTo>
                <a:cubicBezTo>
                  <a:pt x="156" y="184"/>
                  <a:pt x="156" y="184"/>
                  <a:pt x="156" y="184"/>
                </a:cubicBezTo>
                <a:cubicBezTo>
                  <a:pt x="160" y="188"/>
                  <a:pt x="165" y="189"/>
                  <a:pt x="170" y="189"/>
                </a:cubicBezTo>
                <a:cubicBezTo>
                  <a:pt x="175" y="189"/>
                  <a:pt x="180" y="188"/>
                  <a:pt x="184" y="184"/>
                </a:cubicBezTo>
                <a:cubicBezTo>
                  <a:pt x="192" y="176"/>
                  <a:pt x="192" y="163"/>
                  <a:pt x="184" y="155"/>
                </a:cubicBezTo>
                <a:cubicBezTo>
                  <a:pt x="128" y="99"/>
                  <a:pt x="128" y="99"/>
                  <a:pt x="128" y="99"/>
                </a:cubicBezTo>
                <a:cubicBezTo>
                  <a:pt x="139" y="89"/>
                  <a:pt x="139" y="89"/>
                  <a:pt x="139" y="89"/>
                </a:cubicBezTo>
                <a:cubicBezTo>
                  <a:pt x="143" y="93"/>
                  <a:pt x="143" y="93"/>
                  <a:pt x="143" y="93"/>
                </a:cubicBezTo>
                <a:cubicBezTo>
                  <a:pt x="147" y="91"/>
                  <a:pt x="151" y="90"/>
                  <a:pt x="156" y="90"/>
                </a:cubicBezTo>
                <a:cubicBezTo>
                  <a:pt x="204" y="42"/>
                  <a:pt x="204" y="42"/>
                  <a:pt x="204" y="42"/>
                </a:cubicBezTo>
                <a:cubicBezTo>
                  <a:pt x="205" y="41"/>
                  <a:pt x="205" y="41"/>
                  <a:pt x="205" y="41"/>
                </a:cubicBezTo>
                <a:cubicBezTo>
                  <a:pt x="204" y="41"/>
                  <a:pt x="204" y="41"/>
                  <a:pt x="204" y="41"/>
                </a:cubicBezTo>
                <a:cubicBezTo>
                  <a:pt x="205" y="40"/>
                  <a:pt x="206" y="39"/>
                  <a:pt x="206" y="37"/>
                </a:cubicBezTo>
                <a:cubicBezTo>
                  <a:pt x="208" y="38"/>
                  <a:pt x="210" y="37"/>
                  <a:pt x="211" y="36"/>
                </a:cubicBezTo>
                <a:cubicBezTo>
                  <a:pt x="214" y="33"/>
                  <a:pt x="214" y="29"/>
                  <a:pt x="211" y="26"/>
                </a:cubicBezTo>
                <a:moveTo>
                  <a:pt x="172" y="165"/>
                </a:moveTo>
                <a:cubicBezTo>
                  <a:pt x="176" y="165"/>
                  <a:pt x="180" y="168"/>
                  <a:pt x="180" y="173"/>
                </a:cubicBezTo>
                <a:cubicBezTo>
                  <a:pt x="180" y="177"/>
                  <a:pt x="176" y="180"/>
                  <a:pt x="172" y="180"/>
                </a:cubicBezTo>
                <a:cubicBezTo>
                  <a:pt x="168" y="180"/>
                  <a:pt x="164" y="177"/>
                  <a:pt x="164" y="173"/>
                </a:cubicBezTo>
                <a:cubicBezTo>
                  <a:pt x="164" y="168"/>
                  <a:pt x="168" y="165"/>
                  <a:pt x="172" y="165"/>
                </a:cubicBezTo>
                <a:moveTo>
                  <a:pt x="145" y="66"/>
                </a:moveTo>
                <a:cubicBezTo>
                  <a:pt x="142" y="62"/>
                  <a:pt x="142" y="62"/>
                  <a:pt x="142" y="62"/>
                </a:cubicBezTo>
                <a:cubicBezTo>
                  <a:pt x="178" y="26"/>
                  <a:pt x="178" y="26"/>
                  <a:pt x="178" y="26"/>
                </a:cubicBezTo>
                <a:cubicBezTo>
                  <a:pt x="181" y="29"/>
                  <a:pt x="181" y="29"/>
                  <a:pt x="181" y="29"/>
                </a:cubicBezTo>
                <a:lnTo>
                  <a:pt x="145" y="66"/>
                </a:lnTo>
                <a:close/>
                <a:moveTo>
                  <a:pt x="156" y="77"/>
                </a:moveTo>
                <a:cubicBezTo>
                  <a:pt x="153" y="74"/>
                  <a:pt x="153" y="74"/>
                  <a:pt x="153" y="74"/>
                </a:cubicBezTo>
                <a:cubicBezTo>
                  <a:pt x="189" y="38"/>
                  <a:pt x="189" y="38"/>
                  <a:pt x="189" y="38"/>
                </a:cubicBezTo>
                <a:cubicBezTo>
                  <a:pt x="193" y="41"/>
                  <a:pt x="193" y="41"/>
                  <a:pt x="193" y="41"/>
                </a:cubicBezTo>
                <a:lnTo>
                  <a:pt x="156" y="77"/>
                </a:lnTo>
                <a:close/>
              </a:path>
            </a:pathLst>
          </a:custGeom>
          <a:solidFill>
            <a:schemeClr val="accent1"/>
          </a:solidFill>
          <a:ln>
            <a:noFill/>
          </a:ln>
        </p:spPr>
        <p:txBody>
          <a:bodyPr vert="horz" wrap="square" lIns="121920" tIns="60960" rIns="121920" bIns="60960" numCol="1" anchor="t" anchorCtr="0" compatLnSpc="1"/>
          <a:lstStyle/>
          <a:p>
            <a:endParaRPr lang="id-ID" sz="2400"/>
          </a:p>
        </p:txBody>
      </p:sp>
      <p:sp>
        <p:nvSpPr>
          <p:cNvPr id="92" name="TextBox 91"/>
          <p:cNvSpPr txBox="1"/>
          <p:nvPr/>
        </p:nvSpPr>
        <p:spPr>
          <a:xfrm>
            <a:off x="1945414" y="2200628"/>
            <a:ext cx="383120" cy="523220"/>
          </a:xfrm>
          <a:prstGeom prst="rect">
            <a:avLst/>
          </a:prstGeom>
          <a:noFill/>
        </p:spPr>
        <p:txBody>
          <a:bodyPr wrap="square" rtlCol="0">
            <a:spAutoFit/>
          </a:bodyPr>
          <a:lstStyle/>
          <a:p>
            <a:pPr algn="ctr"/>
            <a:r>
              <a:rPr lang="id-ID" sz="2800" dirty="0" smtClean="0">
                <a:solidFill>
                  <a:schemeClr val="bg1"/>
                </a:solidFill>
                <a:latin typeface="Lato" panose="020F0502020204030203" pitchFamily="34" charset="0"/>
              </a:rPr>
              <a:t>1</a:t>
            </a:r>
            <a:endParaRPr lang="id-ID" sz="2000" dirty="0">
              <a:solidFill>
                <a:schemeClr val="bg1"/>
              </a:solidFill>
              <a:latin typeface="Lato" panose="020F0502020204030203" pitchFamily="34" charset="0"/>
            </a:endParaRPr>
          </a:p>
        </p:txBody>
      </p:sp>
      <p:sp>
        <p:nvSpPr>
          <p:cNvPr id="93" name="TextBox 92"/>
          <p:cNvSpPr txBox="1"/>
          <p:nvPr/>
        </p:nvSpPr>
        <p:spPr>
          <a:xfrm>
            <a:off x="1416197" y="2939526"/>
            <a:ext cx="383120" cy="523220"/>
          </a:xfrm>
          <a:prstGeom prst="rect">
            <a:avLst/>
          </a:prstGeom>
          <a:noFill/>
        </p:spPr>
        <p:txBody>
          <a:bodyPr wrap="square" rtlCol="0">
            <a:spAutoFit/>
          </a:bodyPr>
          <a:lstStyle/>
          <a:p>
            <a:pPr algn="ctr"/>
            <a:r>
              <a:rPr lang="id-ID" sz="2800" dirty="0" smtClean="0">
                <a:solidFill>
                  <a:schemeClr val="bg1"/>
                </a:solidFill>
                <a:latin typeface="Lato" panose="020F0502020204030203" pitchFamily="34" charset="0"/>
              </a:rPr>
              <a:t>2</a:t>
            </a:r>
            <a:endParaRPr lang="id-ID" sz="2000" dirty="0">
              <a:solidFill>
                <a:schemeClr val="bg1"/>
              </a:solidFill>
              <a:latin typeface="Lato" panose="020F0502020204030203" pitchFamily="34" charset="0"/>
            </a:endParaRPr>
          </a:p>
        </p:txBody>
      </p:sp>
      <p:sp>
        <p:nvSpPr>
          <p:cNvPr id="94" name="TextBox 93"/>
          <p:cNvSpPr txBox="1"/>
          <p:nvPr/>
        </p:nvSpPr>
        <p:spPr>
          <a:xfrm>
            <a:off x="2056189" y="3689251"/>
            <a:ext cx="383120" cy="523220"/>
          </a:xfrm>
          <a:prstGeom prst="rect">
            <a:avLst/>
          </a:prstGeom>
          <a:noFill/>
        </p:spPr>
        <p:txBody>
          <a:bodyPr wrap="square" rtlCol="0">
            <a:spAutoFit/>
          </a:bodyPr>
          <a:lstStyle/>
          <a:p>
            <a:pPr algn="ctr"/>
            <a:r>
              <a:rPr lang="id-ID" sz="2800" dirty="0" smtClean="0">
                <a:solidFill>
                  <a:schemeClr val="bg1"/>
                </a:solidFill>
                <a:latin typeface="Lato" panose="020F0502020204030203" pitchFamily="34" charset="0"/>
              </a:rPr>
              <a:t>3</a:t>
            </a:r>
            <a:endParaRPr lang="id-ID" sz="2000" dirty="0">
              <a:solidFill>
                <a:schemeClr val="bg1"/>
              </a:solidFill>
              <a:latin typeface="Lato" panose="020F0502020204030203" pitchFamily="34" charset="0"/>
            </a:endParaRPr>
          </a:p>
        </p:txBody>
      </p:sp>
      <p:sp>
        <p:nvSpPr>
          <p:cNvPr id="95" name="TextBox 94"/>
          <p:cNvSpPr txBox="1"/>
          <p:nvPr/>
        </p:nvSpPr>
        <p:spPr>
          <a:xfrm>
            <a:off x="1702221" y="4481350"/>
            <a:ext cx="383120" cy="523220"/>
          </a:xfrm>
          <a:prstGeom prst="rect">
            <a:avLst/>
          </a:prstGeom>
          <a:noFill/>
        </p:spPr>
        <p:txBody>
          <a:bodyPr wrap="square" rtlCol="0">
            <a:spAutoFit/>
          </a:bodyPr>
          <a:lstStyle/>
          <a:p>
            <a:pPr algn="ctr"/>
            <a:r>
              <a:rPr lang="id-ID" sz="2800" dirty="0" smtClean="0">
                <a:solidFill>
                  <a:schemeClr val="bg1"/>
                </a:solidFill>
                <a:latin typeface="Lato" panose="020F0502020204030203" pitchFamily="34" charset="0"/>
              </a:rPr>
              <a:t>4</a:t>
            </a:r>
            <a:endParaRPr lang="id-ID" sz="2000" dirty="0">
              <a:solidFill>
                <a:schemeClr val="bg1"/>
              </a:solidFill>
              <a:latin typeface="Lato" panose="020F0502020204030203" pitchFamily="34" charset="0"/>
            </a:endParaRPr>
          </a:p>
        </p:txBody>
      </p:sp>
      <p:sp>
        <p:nvSpPr>
          <p:cNvPr id="96" name="Content Placeholder 2"/>
          <p:cNvSpPr txBox="1"/>
          <p:nvPr/>
        </p:nvSpPr>
        <p:spPr>
          <a:xfrm>
            <a:off x="6802031" y="2126311"/>
            <a:ext cx="4066309" cy="772271"/>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id-ID" sz="1400" b="1" dirty="0" smtClean="0">
                <a:solidFill>
                  <a:schemeClr val="accent4"/>
                </a:solidFill>
                <a:latin typeface="Lato" panose="020F0502020204030203" pitchFamily="34" charset="0"/>
                <a:ea typeface="Roboto" panose="02000000000000000000" pitchFamily="2" charset="0"/>
                <a:cs typeface="Arial" panose="020B0604020202020204" pitchFamily="34" charset="0"/>
              </a:rPr>
              <a:t>Brainstorming</a:t>
            </a:r>
          </a:p>
          <a:p>
            <a:pPr algn="l"/>
            <a:r>
              <a:rPr lang="en-US" sz="1100" dirty="0" smtClean="0">
                <a:solidFill>
                  <a:schemeClr val="bg1">
                    <a:lumMod val="65000"/>
                  </a:schemeClr>
                </a:solidFill>
                <a:latin typeface="Lato" panose="020F0502020204030203" pitchFamily="34" charset="0"/>
                <a:ea typeface="Roboto" panose="02000000000000000000" pitchFamily="2" charset="0"/>
                <a:cs typeface="Arial" panose="020B0604020202020204" pitchFamily="34" charset="0"/>
              </a:rPr>
              <a:t>Lorem Ipsum has been the industry's standard dummy text ever since the 1500s</a:t>
            </a:r>
            <a:r>
              <a:rPr lang="id-ID" sz="1100" dirty="0" smtClean="0">
                <a:solidFill>
                  <a:schemeClr val="bg1">
                    <a:lumMod val="65000"/>
                  </a:schemeClr>
                </a:solidFill>
                <a:latin typeface="Lato" panose="020F0502020204030203" pitchFamily="34" charset="0"/>
                <a:ea typeface="Roboto" panose="02000000000000000000" pitchFamily="2" charset="0"/>
                <a:cs typeface="Arial" panose="020B0604020202020204" pitchFamily="34" charset="0"/>
              </a:rPr>
              <a:t>.</a:t>
            </a:r>
            <a:endParaRPr lang="en-US" sz="1100" b="1" dirty="0">
              <a:solidFill>
                <a:schemeClr val="bg1">
                  <a:lumMod val="65000"/>
                </a:schemeClr>
              </a:solidFill>
              <a:latin typeface="Lato" panose="020F0502020204030203" pitchFamily="34" charset="0"/>
              <a:ea typeface="Roboto" panose="02000000000000000000" pitchFamily="2" charset="0"/>
              <a:cs typeface="Arial" panose="020B0604020202020204" pitchFamily="34" charset="0"/>
            </a:endParaRPr>
          </a:p>
        </p:txBody>
      </p:sp>
      <p:sp>
        <p:nvSpPr>
          <p:cNvPr id="97" name="Content Placeholder 2"/>
          <p:cNvSpPr txBox="1"/>
          <p:nvPr/>
        </p:nvSpPr>
        <p:spPr>
          <a:xfrm>
            <a:off x="7274981" y="2879734"/>
            <a:ext cx="4066309" cy="772271"/>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id-ID" sz="1400" b="1" dirty="0" smtClean="0">
                <a:solidFill>
                  <a:schemeClr val="accent3"/>
                </a:solidFill>
                <a:latin typeface="Lato" panose="020F0502020204030203" pitchFamily="34" charset="0"/>
                <a:ea typeface="Roboto" panose="02000000000000000000" pitchFamily="2" charset="0"/>
                <a:cs typeface="Arial" panose="020B0604020202020204" pitchFamily="34" charset="0"/>
              </a:rPr>
              <a:t>Sketching</a:t>
            </a:r>
          </a:p>
          <a:p>
            <a:pPr algn="l"/>
            <a:r>
              <a:rPr lang="en-US" sz="1100" dirty="0" smtClean="0">
                <a:solidFill>
                  <a:schemeClr val="bg1">
                    <a:lumMod val="65000"/>
                  </a:schemeClr>
                </a:solidFill>
                <a:latin typeface="Lato" panose="020F0502020204030203" pitchFamily="34" charset="0"/>
                <a:ea typeface="Roboto" panose="02000000000000000000" pitchFamily="2" charset="0"/>
                <a:cs typeface="Arial" panose="020B0604020202020204" pitchFamily="34" charset="0"/>
              </a:rPr>
              <a:t>Lorem Ipsum has been the industry's standard dummy text ever since the 1500s</a:t>
            </a:r>
            <a:r>
              <a:rPr lang="id-ID" sz="1100" dirty="0" smtClean="0">
                <a:solidFill>
                  <a:schemeClr val="bg1">
                    <a:lumMod val="65000"/>
                  </a:schemeClr>
                </a:solidFill>
                <a:latin typeface="Lato" panose="020F0502020204030203" pitchFamily="34" charset="0"/>
                <a:ea typeface="Roboto" panose="02000000000000000000" pitchFamily="2" charset="0"/>
                <a:cs typeface="Arial" panose="020B0604020202020204" pitchFamily="34" charset="0"/>
              </a:rPr>
              <a:t>.</a:t>
            </a:r>
            <a:endParaRPr lang="en-US" sz="1100" b="1" dirty="0">
              <a:solidFill>
                <a:schemeClr val="bg1">
                  <a:lumMod val="65000"/>
                </a:schemeClr>
              </a:solidFill>
              <a:latin typeface="Lato" panose="020F0502020204030203" pitchFamily="34" charset="0"/>
              <a:ea typeface="Roboto" panose="02000000000000000000" pitchFamily="2" charset="0"/>
              <a:cs typeface="Arial" panose="020B0604020202020204" pitchFamily="34" charset="0"/>
            </a:endParaRPr>
          </a:p>
        </p:txBody>
      </p:sp>
      <p:sp>
        <p:nvSpPr>
          <p:cNvPr id="98" name="Content Placeholder 2"/>
          <p:cNvSpPr txBox="1"/>
          <p:nvPr/>
        </p:nvSpPr>
        <p:spPr>
          <a:xfrm>
            <a:off x="6831263" y="3616421"/>
            <a:ext cx="4066309" cy="772271"/>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id-ID" sz="1400" b="1" dirty="0" smtClean="0">
                <a:solidFill>
                  <a:schemeClr val="accent2"/>
                </a:solidFill>
                <a:latin typeface="Lato" panose="020F0502020204030203" pitchFamily="34" charset="0"/>
                <a:ea typeface="Roboto" panose="02000000000000000000" pitchFamily="2" charset="0"/>
                <a:cs typeface="Arial" panose="020B0604020202020204" pitchFamily="34" charset="0"/>
              </a:rPr>
              <a:t>Briefing</a:t>
            </a:r>
          </a:p>
          <a:p>
            <a:pPr algn="l"/>
            <a:r>
              <a:rPr lang="en-US" sz="1100" dirty="0" smtClean="0">
                <a:solidFill>
                  <a:schemeClr val="bg1">
                    <a:lumMod val="65000"/>
                  </a:schemeClr>
                </a:solidFill>
                <a:latin typeface="Lato" panose="020F0502020204030203" pitchFamily="34" charset="0"/>
                <a:ea typeface="Roboto" panose="02000000000000000000" pitchFamily="2" charset="0"/>
                <a:cs typeface="Arial" panose="020B0604020202020204" pitchFamily="34" charset="0"/>
              </a:rPr>
              <a:t>Lorem Ipsum has been the industry's standard dummy text ever since the 1500s</a:t>
            </a:r>
            <a:r>
              <a:rPr lang="id-ID" sz="1100" dirty="0" smtClean="0">
                <a:solidFill>
                  <a:schemeClr val="bg1">
                    <a:lumMod val="65000"/>
                  </a:schemeClr>
                </a:solidFill>
                <a:latin typeface="Lato" panose="020F0502020204030203" pitchFamily="34" charset="0"/>
                <a:ea typeface="Roboto" panose="02000000000000000000" pitchFamily="2" charset="0"/>
                <a:cs typeface="Arial" panose="020B0604020202020204" pitchFamily="34" charset="0"/>
              </a:rPr>
              <a:t>.</a:t>
            </a:r>
            <a:endParaRPr lang="en-US" sz="1100" b="1" dirty="0">
              <a:solidFill>
                <a:schemeClr val="bg1">
                  <a:lumMod val="65000"/>
                </a:schemeClr>
              </a:solidFill>
              <a:latin typeface="Lato" panose="020F0502020204030203" pitchFamily="34" charset="0"/>
              <a:ea typeface="Roboto" panose="02000000000000000000" pitchFamily="2" charset="0"/>
              <a:cs typeface="Arial" panose="020B0604020202020204" pitchFamily="34" charset="0"/>
            </a:endParaRPr>
          </a:p>
        </p:txBody>
      </p:sp>
      <p:sp>
        <p:nvSpPr>
          <p:cNvPr id="99" name="Content Placeholder 2"/>
          <p:cNvSpPr txBox="1"/>
          <p:nvPr/>
        </p:nvSpPr>
        <p:spPr>
          <a:xfrm>
            <a:off x="7224035" y="4439037"/>
            <a:ext cx="4066309" cy="772271"/>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id-ID" sz="1400" b="1" dirty="0" smtClean="0">
                <a:solidFill>
                  <a:schemeClr val="accent1"/>
                </a:solidFill>
                <a:latin typeface="Lato" panose="020F0502020204030203" pitchFamily="34" charset="0"/>
                <a:ea typeface="Roboto" panose="02000000000000000000" pitchFamily="2" charset="0"/>
                <a:cs typeface="Arial" panose="020B0604020202020204" pitchFamily="34" charset="0"/>
              </a:rPr>
              <a:t>Refining</a:t>
            </a:r>
          </a:p>
          <a:p>
            <a:pPr algn="l"/>
            <a:r>
              <a:rPr lang="en-US" sz="1100" dirty="0" smtClean="0">
                <a:solidFill>
                  <a:schemeClr val="bg1">
                    <a:lumMod val="65000"/>
                  </a:schemeClr>
                </a:solidFill>
                <a:latin typeface="Lato" panose="020F0502020204030203" pitchFamily="34" charset="0"/>
                <a:ea typeface="Roboto" panose="02000000000000000000" pitchFamily="2" charset="0"/>
                <a:cs typeface="Arial" panose="020B0604020202020204" pitchFamily="34" charset="0"/>
              </a:rPr>
              <a:t>Lorem Ipsum has been the industry's standard dummy text ever since the 1500s</a:t>
            </a:r>
            <a:r>
              <a:rPr lang="id-ID" sz="1100" dirty="0" smtClean="0">
                <a:solidFill>
                  <a:schemeClr val="bg1">
                    <a:lumMod val="65000"/>
                  </a:schemeClr>
                </a:solidFill>
                <a:latin typeface="Lato" panose="020F0502020204030203" pitchFamily="34" charset="0"/>
                <a:ea typeface="Roboto" panose="02000000000000000000" pitchFamily="2" charset="0"/>
                <a:cs typeface="Arial" panose="020B0604020202020204" pitchFamily="34" charset="0"/>
              </a:rPr>
              <a:t>.</a:t>
            </a:r>
            <a:endParaRPr lang="en-US" sz="1100" b="1" dirty="0">
              <a:solidFill>
                <a:schemeClr val="bg1">
                  <a:lumMod val="65000"/>
                </a:schemeClr>
              </a:solidFill>
              <a:latin typeface="Lato" panose="020F0502020204030203" pitchFamily="34" charset="0"/>
              <a:ea typeface="Roboto" panose="02000000000000000000" pitchFamily="2"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1000"/>
                                        <p:tgtEl>
                                          <p:spTgt spid="12"/>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1000"/>
                                        <p:tgtEl>
                                          <p:spTgt spid="3"/>
                                        </p:tgtEl>
                                      </p:cBhvr>
                                    </p:animEffect>
                                  </p:childTnLst>
                                </p:cTn>
                              </p:par>
                              <p:par>
                                <p:cTn id="15" presetID="53" presetClass="entr" presetSubtype="16" fill="hold" nodeType="withEffect">
                                  <p:stCondLst>
                                    <p:cond delay="100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animEffect transition="in" filter="fade">
                                      <p:cBhvr>
                                        <p:cTn id="19" dur="500"/>
                                        <p:tgtEl>
                                          <p:spTgt spid="64"/>
                                        </p:tgtEl>
                                      </p:cBhvr>
                                    </p:animEffect>
                                  </p:childTnLst>
                                </p:cTn>
                              </p:par>
                              <p:par>
                                <p:cTn id="20" presetID="53" presetClass="entr" presetSubtype="16" fill="hold" nodeType="withEffect">
                                  <p:stCondLst>
                                    <p:cond delay="1000"/>
                                  </p:stCondLst>
                                  <p:childTnLst>
                                    <p:set>
                                      <p:cBhvr>
                                        <p:cTn id="21" dur="1" fill="hold">
                                          <p:stCondLst>
                                            <p:cond delay="0"/>
                                          </p:stCondLst>
                                        </p:cTn>
                                        <p:tgtEl>
                                          <p:spTgt spid="70"/>
                                        </p:tgtEl>
                                        <p:attrNameLst>
                                          <p:attrName>style.visibility</p:attrName>
                                        </p:attrNameLst>
                                      </p:cBhvr>
                                      <p:to>
                                        <p:strVal val="visible"/>
                                      </p:to>
                                    </p:set>
                                    <p:anim calcmode="lin" valueType="num">
                                      <p:cBhvr>
                                        <p:cTn id="22" dur="500" fill="hold"/>
                                        <p:tgtEl>
                                          <p:spTgt spid="70"/>
                                        </p:tgtEl>
                                        <p:attrNameLst>
                                          <p:attrName>ppt_w</p:attrName>
                                        </p:attrNameLst>
                                      </p:cBhvr>
                                      <p:tavLst>
                                        <p:tav tm="0">
                                          <p:val>
                                            <p:fltVal val="0"/>
                                          </p:val>
                                        </p:tav>
                                        <p:tav tm="100000">
                                          <p:val>
                                            <p:strVal val="#ppt_w"/>
                                          </p:val>
                                        </p:tav>
                                      </p:tavLst>
                                    </p:anim>
                                    <p:anim calcmode="lin" valueType="num">
                                      <p:cBhvr>
                                        <p:cTn id="23" dur="500" fill="hold"/>
                                        <p:tgtEl>
                                          <p:spTgt spid="70"/>
                                        </p:tgtEl>
                                        <p:attrNameLst>
                                          <p:attrName>ppt_h</p:attrName>
                                        </p:attrNameLst>
                                      </p:cBhvr>
                                      <p:tavLst>
                                        <p:tav tm="0">
                                          <p:val>
                                            <p:fltVal val="0"/>
                                          </p:val>
                                        </p:tav>
                                        <p:tav tm="100000">
                                          <p:val>
                                            <p:strVal val="#ppt_h"/>
                                          </p:val>
                                        </p:tav>
                                      </p:tavLst>
                                    </p:anim>
                                    <p:animEffect transition="in" filter="fade">
                                      <p:cBhvr>
                                        <p:cTn id="24" dur="500"/>
                                        <p:tgtEl>
                                          <p:spTgt spid="70"/>
                                        </p:tgtEl>
                                      </p:cBhvr>
                                    </p:animEffect>
                                  </p:childTnLst>
                                </p:cTn>
                              </p:par>
                              <p:par>
                                <p:cTn id="25" presetID="53" presetClass="entr" presetSubtype="16" fill="hold" nodeType="withEffect">
                                  <p:stCondLst>
                                    <p:cond delay="1000"/>
                                  </p:stCondLst>
                                  <p:childTnLst>
                                    <p:set>
                                      <p:cBhvr>
                                        <p:cTn id="26" dur="1" fill="hold">
                                          <p:stCondLst>
                                            <p:cond delay="0"/>
                                          </p:stCondLst>
                                        </p:cTn>
                                        <p:tgtEl>
                                          <p:spTgt spid="76"/>
                                        </p:tgtEl>
                                        <p:attrNameLst>
                                          <p:attrName>style.visibility</p:attrName>
                                        </p:attrNameLst>
                                      </p:cBhvr>
                                      <p:to>
                                        <p:strVal val="visible"/>
                                      </p:to>
                                    </p:set>
                                    <p:anim calcmode="lin" valueType="num">
                                      <p:cBhvr>
                                        <p:cTn id="27" dur="500" fill="hold"/>
                                        <p:tgtEl>
                                          <p:spTgt spid="76"/>
                                        </p:tgtEl>
                                        <p:attrNameLst>
                                          <p:attrName>ppt_w</p:attrName>
                                        </p:attrNameLst>
                                      </p:cBhvr>
                                      <p:tavLst>
                                        <p:tav tm="0">
                                          <p:val>
                                            <p:fltVal val="0"/>
                                          </p:val>
                                        </p:tav>
                                        <p:tav tm="100000">
                                          <p:val>
                                            <p:strVal val="#ppt_w"/>
                                          </p:val>
                                        </p:tav>
                                      </p:tavLst>
                                    </p:anim>
                                    <p:anim calcmode="lin" valueType="num">
                                      <p:cBhvr>
                                        <p:cTn id="28" dur="500" fill="hold"/>
                                        <p:tgtEl>
                                          <p:spTgt spid="76"/>
                                        </p:tgtEl>
                                        <p:attrNameLst>
                                          <p:attrName>ppt_h</p:attrName>
                                        </p:attrNameLst>
                                      </p:cBhvr>
                                      <p:tavLst>
                                        <p:tav tm="0">
                                          <p:val>
                                            <p:fltVal val="0"/>
                                          </p:val>
                                        </p:tav>
                                        <p:tav tm="100000">
                                          <p:val>
                                            <p:strVal val="#ppt_h"/>
                                          </p:val>
                                        </p:tav>
                                      </p:tavLst>
                                    </p:anim>
                                    <p:animEffect transition="in" filter="fade">
                                      <p:cBhvr>
                                        <p:cTn id="29" dur="500"/>
                                        <p:tgtEl>
                                          <p:spTgt spid="76"/>
                                        </p:tgtEl>
                                      </p:cBhvr>
                                    </p:animEffect>
                                  </p:childTnLst>
                                </p:cTn>
                              </p:par>
                              <p:par>
                                <p:cTn id="30" presetID="53" presetClass="entr" presetSubtype="16" fill="hold" nodeType="withEffect">
                                  <p:stCondLst>
                                    <p:cond delay="1000"/>
                                  </p:stCondLst>
                                  <p:childTnLst>
                                    <p:set>
                                      <p:cBhvr>
                                        <p:cTn id="31" dur="1" fill="hold">
                                          <p:stCondLst>
                                            <p:cond delay="0"/>
                                          </p:stCondLst>
                                        </p:cTn>
                                        <p:tgtEl>
                                          <p:spTgt spid="82"/>
                                        </p:tgtEl>
                                        <p:attrNameLst>
                                          <p:attrName>style.visibility</p:attrName>
                                        </p:attrNameLst>
                                      </p:cBhvr>
                                      <p:to>
                                        <p:strVal val="visible"/>
                                      </p:to>
                                    </p:set>
                                    <p:anim calcmode="lin" valueType="num">
                                      <p:cBhvr>
                                        <p:cTn id="32" dur="500" fill="hold"/>
                                        <p:tgtEl>
                                          <p:spTgt spid="82"/>
                                        </p:tgtEl>
                                        <p:attrNameLst>
                                          <p:attrName>ppt_w</p:attrName>
                                        </p:attrNameLst>
                                      </p:cBhvr>
                                      <p:tavLst>
                                        <p:tav tm="0">
                                          <p:val>
                                            <p:fltVal val="0"/>
                                          </p:val>
                                        </p:tav>
                                        <p:tav tm="100000">
                                          <p:val>
                                            <p:strVal val="#ppt_w"/>
                                          </p:val>
                                        </p:tav>
                                      </p:tavLst>
                                    </p:anim>
                                    <p:anim calcmode="lin" valueType="num">
                                      <p:cBhvr>
                                        <p:cTn id="33" dur="500" fill="hold"/>
                                        <p:tgtEl>
                                          <p:spTgt spid="82"/>
                                        </p:tgtEl>
                                        <p:attrNameLst>
                                          <p:attrName>ppt_h</p:attrName>
                                        </p:attrNameLst>
                                      </p:cBhvr>
                                      <p:tavLst>
                                        <p:tav tm="0">
                                          <p:val>
                                            <p:fltVal val="0"/>
                                          </p:val>
                                        </p:tav>
                                        <p:tav tm="100000">
                                          <p:val>
                                            <p:strVal val="#ppt_h"/>
                                          </p:val>
                                        </p:tav>
                                      </p:tavLst>
                                    </p:anim>
                                    <p:animEffect transition="in" filter="fade">
                                      <p:cBhvr>
                                        <p:cTn id="34" dur="500"/>
                                        <p:tgtEl>
                                          <p:spTgt spid="82"/>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500"/>
                                        <p:tgtEl>
                                          <p:spTgt spid="86"/>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fade">
                                      <p:cBhvr>
                                        <p:cTn id="46" dur="500"/>
                                        <p:tgtEl>
                                          <p:spTgt spid="90"/>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91"/>
                                        </p:tgtEl>
                                        <p:attrNameLst>
                                          <p:attrName>style.visibility</p:attrName>
                                        </p:attrNameLst>
                                      </p:cBhvr>
                                      <p:to>
                                        <p:strVal val="visible"/>
                                      </p:to>
                                    </p:set>
                                    <p:animEffect transition="in" filter="fade">
                                      <p:cBhvr>
                                        <p:cTn id="50" dur="500"/>
                                        <p:tgtEl>
                                          <p:spTgt spid="91"/>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p:cTn id="54" dur="500" fill="hold"/>
                                        <p:tgtEl>
                                          <p:spTgt spid="92"/>
                                        </p:tgtEl>
                                        <p:attrNameLst>
                                          <p:attrName>ppt_w</p:attrName>
                                        </p:attrNameLst>
                                      </p:cBhvr>
                                      <p:tavLst>
                                        <p:tav tm="0">
                                          <p:val>
                                            <p:fltVal val="0"/>
                                          </p:val>
                                        </p:tav>
                                        <p:tav tm="100000">
                                          <p:val>
                                            <p:strVal val="#ppt_w"/>
                                          </p:val>
                                        </p:tav>
                                      </p:tavLst>
                                    </p:anim>
                                    <p:anim calcmode="lin" valueType="num">
                                      <p:cBhvr>
                                        <p:cTn id="55" dur="500" fill="hold"/>
                                        <p:tgtEl>
                                          <p:spTgt spid="92"/>
                                        </p:tgtEl>
                                        <p:attrNameLst>
                                          <p:attrName>ppt_h</p:attrName>
                                        </p:attrNameLst>
                                      </p:cBhvr>
                                      <p:tavLst>
                                        <p:tav tm="0">
                                          <p:val>
                                            <p:fltVal val="0"/>
                                          </p:val>
                                        </p:tav>
                                        <p:tav tm="100000">
                                          <p:val>
                                            <p:strVal val="#ppt_h"/>
                                          </p:val>
                                        </p:tav>
                                      </p:tavLst>
                                    </p:anim>
                                    <p:animEffect transition="in" filter="fade">
                                      <p:cBhvr>
                                        <p:cTn id="56" dur="500"/>
                                        <p:tgtEl>
                                          <p:spTgt spid="92"/>
                                        </p:tgtEl>
                                      </p:cBhvr>
                                    </p:animEffect>
                                  </p:childTnLst>
                                </p:cTn>
                              </p:par>
                            </p:childTnLst>
                          </p:cTn>
                        </p:par>
                        <p:par>
                          <p:cTn id="57" fill="hold">
                            <p:stCondLst>
                              <p:cond delay="4500"/>
                            </p:stCondLst>
                            <p:childTnLst>
                              <p:par>
                                <p:cTn id="58" presetID="53" presetClass="entr" presetSubtype="16" fill="hold" grpId="0" nodeType="afterEffect">
                                  <p:stCondLst>
                                    <p:cond delay="0"/>
                                  </p:stCondLst>
                                  <p:childTnLst>
                                    <p:set>
                                      <p:cBhvr>
                                        <p:cTn id="59" dur="1" fill="hold">
                                          <p:stCondLst>
                                            <p:cond delay="0"/>
                                          </p:stCondLst>
                                        </p:cTn>
                                        <p:tgtEl>
                                          <p:spTgt spid="93"/>
                                        </p:tgtEl>
                                        <p:attrNameLst>
                                          <p:attrName>style.visibility</p:attrName>
                                        </p:attrNameLst>
                                      </p:cBhvr>
                                      <p:to>
                                        <p:strVal val="visible"/>
                                      </p:to>
                                    </p:set>
                                    <p:anim calcmode="lin" valueType="num">
                                      <p:cBhvr>
                                        <p:cTn id="60" dur="500" fill="hold"/>
                                        <p:tgtEl>
                                          <p:spTgt spid="93"/>
                                        </p:tgtEl>
                                        <p:attrNameLst>
                                          <p:attrName>ppt_w</p:attrName>
                                        </p:attrNameLst>
                                      </p:cBhvr>
                                      <p:tavLst>
                                        <p:tav tm="0">
                                          <p:val>
                                            <p:fltVal val="0"/>
                                          </p:val>
                                        </p:tav>
                                        <p:tav tm="100000">
                                          <p:val>
                                            <p:strVal val="#ppt_w"/>
                                          </p:val>
                                        </p:tav>
                                      </p:tavLst>
                                    </p:anim>
                                    <p:anim calcmode="lin" valueType="num">
                                      <p:cBhvr>
                                        <p:cTn id="61" dur="500" fill="hold"/>
                                        <p:tgtEl>
                                          <p:spTgt spid="93"/>
                                        </p:tgtEl>
                                        <p:attrNameLst>
                                          <p:attrName>ppt_h</p:attrName>
                                        </p:attrNameLst>
                                      </p:cBhvr>
                                      <p:tavLst>
                                        <p:tav tm="0">
                                          <p:val>
                                            <p:fltVal val="0"/>
                                          </p:val>
                                        </p:tav>
                                        <p:tav tm="100000">
                                          <p:val>
                                            <p:strVal val="#ppt_h"/>
                                          </p:val>
                                        </p:tav>
                                      </p:tavLst>
                                    </p:anim>
                                    <p:animEffect transition="in" filter="fade">
                                      <p:cBhvr>
                                        <p:cTn id="62" dur="500"/>
                                        <p:tgtEl>
                                          <p:spTgt spid="93"/>
                                        </p:tgtEl>
                                      </p:cBhvr>
                                    </p:animEffect>
                                  </p:childTnLst>
                                </p:cTn>
                              </p:par>
                            </p:childTnLst>
                          </p:cTn>
                        </p:par>
                        <p:par>
                          <p:cTn id="63" fill="hold">
                            <p:stCondLst>
                              <p:cond delay="5000"/>
                            </p:stCondLst>
                            <p:childTnLst>
                              <p:par>
                                <p:cTn id="64" presetID="53" presetClass="entr" presetSubtype="16" fill="hold" grpId="0" nodeType="afterEffect">
                                  <p:stCondLst>
                                    <p:cond delay="0"/>
                                  </p:stCondLst>
                                  <p:childTnLst>
                                    <p:set>
                                      <p:cBhvr>
                                        <p:cTn id="65" dur="1" fill="hold">
                                          <p:stCondLst>
                                            <p:cond delay="0"/>
                                          </p:stCondLst>
                                        </p:cTn>
                                        <p:tgtEl>
                                          <p:spTgt spid="94"/>
                                        </p:tgtEl>
                                        <p:attrNameLst>
                                          <p:attrName>style.visibility</p:attrName>
                                        </p:attrNameLst>
                                      </p:cBhvr>
                                      <p:to>
                                        <p:strVal val="visible"/>
                                      </p:to>
                                    </p:set>
                                    <p:anim calcmode="lin" valueType="num">
                                      <p:cBhvr>
                                        <p:cTn id="66" dur="500" fill="hold"/>
                                        <p:tgtEl>
                                          <p:spTgt spid="94"/>
                                        </p:tgtEl>
                                        <p:attrNameLst>
                                          <p:attrName>ppt_w</p:attrName>
                                        </p:attrNameLst>
                                      </p:cBhvr>
                                      <p:tavLst>
                                        <p:tav tm="0">
                                          <p:val>
                                            <p:fltVal val="0"/>
                                          </p:val>
                                        </p:tav>
                                        <p:tav tm="100000">
                                          <p:val>
                                            <p:strVal val="#ppt_w"/>
                                          </p:val>
                                        </p:tav>
                                      </p:tavLst>
                                    </p:anim>
                                    <p:anim calcmode="lin" valueType="num">
                                      <p:cBhvr>
                                        <p:cTn id="67" dur="500" fill="hold"/>
                                        <p:tgtEl>
                                          <p:spTgt spid="94"/>
                                        </p:tgtEl>
                                        <p:attrNameLst>
                                          <p:attrName>ppt_h</p:attrName>
                                        </p:attrNameLst>
                                      </p:cBhvr>
                                      <p:tavLst>
                                        <p:tav tm="0">
                                          <p:val>
                                            <p:fltVal val="0"/>
                                          </p:val>
                                        </p:tav>
                                        <p:tav tm="100000">
                                          <p:val>
                                            <p:strVal val="#ppt_h"/>
                                          </p:val>
                                        </p:tav>
                                      </p:tavLst>
                                    </p:anim>
                                    <p:animEffect transition="in" filter="fade">
                                      <p:cBhvr>
                                        <p:cTn id="68" dur="500"/>
                                        <p:tgtEl>
                                          <p:spTgt spid="94"/>
                                        </p:tgtEl>
                                      </p:cBhvr>
                                    </p:animEffect>
                                  </p:childTnLst>
                                </p:cTn>
                              </p:par>
                            </p:childTnLst>
                          </p:cTn>
                        </p:par>
                        <p:par>
                          <p:cTn id="69" fill="hold">
                            <p:stCondLst>
                              <p:cond delay="5500"/>
                            </p:stCondLst>
                            <p:childTnLst>
                              <p:par>
                                <p:cTn id="70" presetID="53" presetClass="entr" presetSubtype="16" fill="hold" grpId="0" nodeType="afterEffect">
                                  <p:stCondLst>
                                    <p:cond delay="0"/>
                                  </p:stCondLst>
                                  <p:childTnLst>
                                    <p:set>
                                      <p:cBhvr>
                                        <p:cTn id="71" dur="1" fill="hold">
                                          <p:stCondLst>
                                            <p:cond delay="0"/>
                                          </p:stCondLst>
                                        </p:cTn>
                                        <p:tgtEl>
                                          <p:spTgt spid="95"/>
                                        </p:tgtEl>
                                        <p:attrNameLst>
                                          <p:attrName>style.visibility</p:attrName>
                                        </p:attrNameLst>
                                      </p:cBhvr>
                                      <p:to>
                                        <p:strVal val="visible"/>
                                      </p:to>
                                    </p:set>
                                    <p:anim calcmode="lin" valueType="num">
                                      <p:cBhvr>
                                        <p:cTn id="72" dur="500" fill="hold"/>
                                        <p:tgtEl>
                                          <p:spTgt spid="95"/>
                                        </p:tgtEl>
                                        <p:attrNameLst>
                                          <p:attrName>ppt_w</p:attrName>
                                        </p:attrNameLst>
                                      </p:cBhvr>
                                      <p:tavLst>
                                        <p:tav tm="0">
                                          <p:val>
                                            <p:fltVal val="0"/>
                                          </p:val>
                                        </p:tav>
                                        <p:tav tm="100000">
                                          <p:val>
                                            <p:strVal val="#ppt_w"/>
                                          </p:val>
                                        </p:tav>
                                      </p:tavLst>
                                    </p:anim>
                                    <p:anim calcmode="lin" valueType="num">
                                      <p:cBhvr>
                                        <p:cTn id="73" dur="500" fill="hold"/>
                                        <p:tgtEl>
                                          <p:spTgt spid="95"/>
                                        </p:tgtEl>
                                        <p:attrNameLst>
                                          <p:attrName>ppt_h</p:attrName>
                                        </p:attrNameLst>
                                      </p:cBhvr>
                                      <p:tavLst>
                                        <p:tav tm="0">
                                          <p:val>
                                            <p:fltVal val="0"/>
                                          </p:val>
                                        </p:tav>
                                        <p:tav tm="100000">
                                          <p:val>
                                            <p:strVal val="#ppt_h"/>
                                          </p:val>
                                        </p:tav>
                                      </p:tavLst>
                                    </p:anim>
                                    <p:animEffect transition="in" filter="fade">
                                      <p:cBhvr>
                                        <p:cTn id="74" dur="500"/>
                                        <p:tgtEl>
                                          <p:spTgt spid="95"/>
                                        </p:tgtEl>
                                      </p:cBhvr>
                                    </p:animEffect>
                                  </p:childTnLst>
                                </p:cTn>
                              </p:par>
                            </p:childTnLst>
                          </p:cTn>
                        </p:par>
                        <p:par>
                          <p:cTn id="75" fill="hold">
                            <p:stCondLst>
                              <p:cond delay="6000"/>
                            </p:stCondLst>
                            <p:childTnLst>
                              <p:par>
                                <p:cTn id="76" presetID="22" presetClass="entr" presetSubtype="8" fill="hold" grpId="0" nodeType="after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wipe(left)">
                                      <p:cBhvr>
                                        <p:cTn id="78" dur="750"/>
                                        <p:tgtEl>
                                          <p:spTgt spid="96"/>
                                        </p:tgtEl>
                                      </p:cBhvr>
                                    </p:animEffect>
                                  </p:childTnLst>
                                </p:cTn>
                              </p:par>
                            </p:childTnLst>
                          </p:cTn>
                        </p:par>
                        <p:par>
                          <p:cTn id="79" fill="hold">
                            <p:stCondLst>
                              <p:cond delay="7000"/>
                            </p:stCondLst>
                            <p:childTnLst>
                              <p:par>
                                <p:cTn id="80" presetID="22" presetClass="entr" presetSubtype="8" fill="hold" grpId="0" nodeType="after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left)">
                                      <p:cBhvr>
                                        <p:cTn id="82" dur="750"/>
                                        <p:tgtEl>
                                          <p:spTgt spid="97"/>
                                        </p:tgtEl>
                                      </p:cBhvr>
                                    </p:animEffect>
                                  </p:childTnLst>
                                </p:cTn>
                              </p:par>
                            </p:childTnLst>
                          </p:cTn>
                        </p:par>
                        <p:par>
                          <p:cTn id="83" fill="hold">
                            <p:stCondLst>
                              <p:cond delay="8000"/>
                            </p:stCondLst>
                            <p:childTnLst>
                              <p:par>
                                <p:cTn id="84" presetID="22" presetClass="entr" presetSubtype="8" fill="hold" grpId="0" nodeType="afterEffect">
                                  <p:stCondLst>
                                    <p:cond delay="0"/>
                                  </p:stCondLst>
                                  <p:childTnLst>
                                    <p:set>
                                      <p:cBhvr>
                                        <p:cTn id="85" dur="1" fill="hold">
                                          <p:stCondLst>
                                            <p:cond delay="0"/>
                                          </p:stCondLst>
                                        </p:cTn>
                                        <p:tgtEl>
                                          <p:spTgt spid="98"/>
                                        </p:tgtEl>
                                        <p:attrNameLst>
                                          <p:attrName>style.visibility</p:attrName>
                                        </p:attrNameLst>
                                      </p:cBhvr>
                                      <p:to>
                                        <p:strVal val="visible"/>
                                      </p:to>
                                    </p:set>
                                    <p:animEffect transition="in" filter="wipe(left)">
                                      <p:cBhvr>
                                        <p:cTn id="86" dur="750"/>
                                        <p:tgtEl>
                                          <p:spTgt spid="98"/>
                                        </p:tgtEl>
                                      </p:cBhvr>
                                    </p:animEffect>
                                  </p:childTnLst>
                                </p:cTn>
                              </p:par>
                            </p:childTnLst>
                          </p:cTn>
                        </p:par>
                        <p:par>
                          <p:cTn id="87" fill="hold">
                            <p:stCondLst>
                              <p:cond delay="9000"/>
                            </p:stCondLst>
                            <p:childTnLst>
                              <p:par>
                                <p:cTn id="88" presetID="22" presetClass="entr" presetSubtype="8" fill="hold" grpId="0" nodeType="afterEffect">
                                  <p:stCondLst>
                                    <p:cond delay="0"/>
                                  </p:stCondLst>
                                  <p:childTnLst>
                                    <p:set>
                                      <p:cBhvr>
                                        <p:cTn id="89" dur="1" fill="hold">
                                          <p:stCondLst>
                                            <p:cond delay="0"/>
                                          </p:stCondLst>
                                        </p:cTn>
                                        <p:tgtEl>
                                          <p:spTgt spid="99"/>
                                        </p:tgtEl>
                                        <p:attrNameLst>
                                          <p:attrName>style.visibility</p:attrName>
                                        </p:attrNameLst>
                                      </p:cBhvr>
                                      <p:to>
                                        <p:strVal val="visible"/>
                                      </p:to>
                                    </p:set>
                                    <p:animEffect transition="in" filter="wipe(left)">
                                      <p:cBhvr>
                                        <p:cTn id="90" dur="75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5" grpId="0" bldLvl="0" animBg="1"/>
      <p:bldP spid="90" grpId="0" bldLvl="0" animBg="1"/>
      <p:bldP spid="91" grpId="0" bldLvl="0" animBg="1"/>
      <p:bldP spid="92" grpId="0"/>
      <p:bldP spid="93" grpId="0"/>
      <p:bldP spid="94" grpId="0"/>
      <p:bldP spid="95" grpId="0"/>
      <p:bldP spid="96" grpId="0"/>
      <p:bldP spid="97" grpId="0"/>
      <p:bldP spid="98" grpId="0"/>
      <p:bldP spid="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9362330" y="0"/>
            <a:ext cx="1902668" cy="6268979"/>
            <a:chOff x="9362330" y="0"/>
            <a:chExt cx="1902668" cy="6268979"/>
          </a:xfrm>
        </p:grpSpPr>
        <p:sp>
          <p:nvSpPr>
            <p:cNvPr id="4" name="椭圆 36"/>
            <p:cNvSpPr/>
            <p:nvPr/>
          </p:nvSpPr>
          <p:spPr>
            <a:xfrm>
              <a:off x="9362330" y="4366311"/>
              <a:ext cx="1902668" cy="1902668"/>
            </a:xfrm>
            <a:prstGeom prst="ellipse">
              <a:avLst/>
            </a:prstGeom>
            <a:gradFill flip="none" rotWithShape="1">
              <a:gsLst>
                <a:gs pos="0">
                  <a:schemeClr val="accent1">
                    <a:lumMod val="75000"/>
                  </a:schemeClr>
                </a:gs>
                <a:gs pos="50000">
                  <a:schemeClr val="accent1"/>
                </a:gs>
                <a:gs pos="100000">
                  <a:schemeClr val="accent1">
                    <a:lumMod val="60000"/>
                    <a:lumOff val="40000"/>
                  </a:schemeClr>
                </a:gs>
              </a:gsLst>
              <a:lin ang="16200000" scaled="1"/>
              <a:tileRect/>
            </a:gra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12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nvGrpSpPr>
            <p:cNvPr id="6" name="组合 38"/>
            <p:cNvGrpSpPr/>
            <p:nvPr/>
          </p:nvGrpSpPr>
          <p:grpSpPr>
            <a:xfrm>
              <a:off x="10256791" y="0"/>
              <a:ext cx="141899" cy="4406651"/>
              <a:chOff x="6948264" y="0"/>
              <a:chExt cx="141899" cy="4406651"/>
            </a:xfrm>
          </p:grpSpPr>
          <p:sp>
            <p:nvSpPr>
              <p:cNvPr id="7" name="圆角矩形 1"/>
              <p:cNvSpPr/>
              <p:nvPr/>
            </p:nvSpPr>
            <p:spPr>
              <a:xfrm rot="5400000">
                <a:off x="6786438" y="885631"/>
                <a:ext cx="460795" cy="137142"/>
              </a:xfrm>
              <a:custGeom>
                <a:avLst/>
                <a:gdLst/>
                <a:ahLst/>
                <a:cxnLst/>
                <a:rect l="l" t="t" r="r" b="b"/>
                <a:pathLst>
                  <a:path w="1008112" h="300033">
                    <a:moveTo>
                      <a:pt x="74675" y="151350"/>
                    </a:moveTo>
                    <a:cubicBezTo>
                      <a:pt x="74675" y="201798"/>
                      <a:pt x="115572" y="242694"/>
                      <a:pt x="166020" y="242694"/>
                    </a:cubicBezTo>
                    <a:lnTo>
                      <a:pt x="558960" y="242694"/>
                    </a:lnTo>
                    <a:cubicBezTo>
                      <a:pt x="609408" y="242694"/>
                      <a:pt x="650304" y="201798"/>
                      <a:pt x="650304" y="151350"/>
                    </a:cubicBezTo>
                    <a:cubicBezTo>
                      <a:pt x="650304" y="100903"/>
                      <a:pt x="609408" y="60006"/>
                      <a:pt x="558960" y="60006"/>
                    </a:cubicBezTo>
                    <a:lnTo>
                      <a:pt x="166020" y="60006"/>
                    </a:lnTo>
                    <a:cubicBezTo>
                      <a:pt x="115572" y="60006"/>
                      <a:pt x="74675" y="100903"/>
                      <a:pt x="74675" y="151350"/>
                    </a:cubicBezTo>
                    <a:close/>
                    <a:moveTo>
                      <a:pt x="0" y="150017"/>
                    </a:moveTo>
                    <a:cubicBezTo>
                      <a:pt x="0" y="67165"/>
                      <a:pt x="67165" y="0"/>
                      <a:pt x="150017" y="0"/>
                    </a:cubicBezTo>
                    <a:lnTo>
                      <a:pt x="570063" y="0"/>
                    </a:lnTo>
                    <a:cubicBezTo>
                      <a:pt x="639957" y="0"/>
                      <a:pt x="698687" y="47798"/>
                      <a:pt x="712645" y="113187"/>
                    </a:cubicBezTo>
                    <a:lnTo>
                      <a:pt x="996112" y="113187"/>
                    </a:lnTo>
                    <a:cubicBezTo>
                      <a:pt x="1002739" y="113187"/>
                      <a:pt x="1008112" y="118560"/>
                      <a:pt x="1008112" y="125187"/>
                    </a:cubicBezTo>
                    <a:lnTo>
                      <a:pt x="1008112" y="173187"/>
                    </a:lnTo>
                    <a:cubicBezTo>
                      <a:pt x="1008112" y="179814"/>
                      <a:pt x="1002739" y="185187"/>
                      <a:pt x="996112" y="185187"/>
                    </a:cubicBezTo>
                    <a:lnTo>
                      <a:pt x="712980" y="185187"/>
                    </a:lnTo>
                    <a:cubicBezTo>
                      <a:pt x="699696" y="251409"/>
                      <a:pt x="640558" y="300033"/>
                      <a:pt x="570063" y="300033"/>
                    </a:cubicBezTo>
                    <a:lnTo>
                      <a:pt x="150017" y="300033"/>
                    </a:lnTo>
                    <a:cubicBezTo>
                      <a:pt x="67165" y="300033"/>
                      <a:pt x="0" y="232869"/>
                      <a:pt x="0" y="150017"/>
                    </a:cubicBezTo>
                    <a:close/>
                  </a:path>
                </a:pathLst>
              </a:custGeom>
              <a:solidFill>
                <a:sysClr val="windowText" lastClr="000000">
                  <a:lumMod val="50000"/>
                  <a:lumOff val="50000"/>
                </a:sys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圆角矩形 1"/>
              <p:cNvSpPr/>
              <p:nvPr/>
            </p:nvSpPr>
            <p:spPr>
              <a:xfrm rot="5400000">
                <a:off x="6791194" y="1344504"/>
                <a:ext cx="460795" cy="137142"/>
              </a:xfrm>
              <a:custGeom>
                <a:avLst/>
                <a:gdLst/>
                <a:ahLst/>
                <a:cxnLst/>
                <a:rect l="l" t="t" r="r" b="b"/>
                <a:pathLst>
                  <a:path w="1008112" h="300033">
                    <a:moveTo>
                      <a:pt x="74675" y="151350"/>
                    </a:moveTo>
                    <a:cubicBezTo>
                      <a:pt x="74675" y="201798"/>
                      <a:pt x="115572" y="242694"/>
                      <a:pt x="166020" y="242694"/>
                    </a:cubicBezTo>
                    <a:lnTo>
                      <a:pt x="558960" y="242694"/>
                    </a:lnTo>
                    <a:cubicBezTo>
                      <a:pt x="609408" y="242694"/>
                      <a:pt x="650304" y="201798"/>
                      <a:pt x="650304" y="151350"/>
                    </a:cubicBezTo>
                    <a:cubicBezTo>
                      <a:pt x="650304" y="100903"/>
                      <a:pt x="609408" y="60006"/>
                      <a:pt x="558960" y="60006"/>
                    </a:cubicBezTo>
                    <a:lnTo>
                      <a:pt x="166020" y="60006"/>
                    </a:lnTo>
                    <a:cubicBezTo>
                      <a:pt x="115572" y="60006"/>
                      <a:pt x="74675" y="100903"/>
                      <a:pt x="74675" y="151350"/>
                    </a:cubicBezTo>
                    <a:close/>
                    <a:moveTo>
                      <a:pt x="0" y="150017"/>
                    </a:moveTo>
                    <a:cubicBezTo>
                      <a:pt x="0" y="67165"/>
                      <a:pt x="67165" y="0"/>
                      <a:pt x="150017" y="0"/>
                    </a:cubicBezTo>
                    <a:lnTo>
                      <a:pt x="570063" y="0"/>
                    </a:lnTo>
                    <a:cubicBezTo>
                      <a:pt x="639957" y="0"/>
                      <a:pt x="698687" y="47798"/>
                      <a:pt x="712645" y="113187"/>
                    </a:cubicBezTo>
                    <a:lnTo>
                      <a:pt x="996112" y="113187"/>
                    </a:lnTo>
                    <a:cubicBezTo>
                      <a:pt x="1002739" y="113187"/>
                      <a:pt x="1008112" y="118560"/>
                      <a:pt x="1008112" y="125187"/>
                    </a:cubicBezTo>
                    <a:lnTo>
                      <a:pt x="1008112" y="173187"/>
                    </a:lnTo>
                    <a:cubicBezTo>
                      <a:pt x="1008112" y="179814"/>
                      <a:pt x="1002739" y="185187"/>
                      <a:pt x="996112" y="185187"/>
                    </a:cubicBezTo>
                    <a:lnTo>
                      <a:pt x="712980" y="185187"/>
                    </a:lnTo>
                    <a:cubicBezTo>
                      <a:pt x="699696" y="251409"/>
                      <a:pt x="640558" y="300033"/>
                      <a:pt x="570063" y="300033"/>
                    </a:cubicBezTo>
                    <a:lnTo>
                      <a:pt x="150017" y="300033"/>
                    </a:lnTo>
                    <a:cubicBezTo>
                      <a:pt x="67165" y="300033"/>
                      <a:pt x="0" y="232869"/>
                      <a:pt x="0" y="150017"/>
                    </a:cubicBezTo>
                    <a:close/>
                  </a:path>
                </a:pathLst>
              </a:custGeom>
              <a:solidFill>
                <a:sysClr val="windowText" lastClr="000000">
                  <a:lumMod val="50000"/>
                  <a:lumOff val="50000"/>
                </a:sys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圆角矩形 1"/>
              <p:cNvSpPr/>
              <p:nvPr/>
            </p:nvSpPr>
            <p:spPr>
              <a:xfrm rot="5400000">
                <a:off x="6786438" y="1803377"/>
                <a:ext cx="460795" cy="137142"/>
              </a:xfrm>
              <a:custGeom>
                <a:avLst/>
                <a:gdLst/>
                <a:ahLst/>
                <a:cxnLst/>
                <a:rect l="l" t="t" r="r" b="b"/>
                <a:pathLst>
                  <a:path w="1008112" h="300033">
                    <a:moveTo>
                      <a:pt x="74675" y="151350"/>
                    </a:moveTo>
                    <a:cubicBezTo>
                      <a:pt x="74675" y="201798"/>
                      <a:pt x="115572" y="242694"/>
                      <a:pt x="166020" y="242694"/>
                    </a:cubicBezTo>
                    <a:lnTo>
                      <a:pt x="558960" y="242694"/>
                    </a:lnTo>
                    <a:cubicBezTo>
                      <a:pt x="609408" y="242694"/>
                      <a:pt x="650304" y="201798"/>
                      <a:pt x="650304" y="151350"/>
                    </a:cubicBezTo>
                    <a:cubicBezTo>
                      <a:pt x="650304" y="100903"/>
                      <a:pt x="609408" y="60006"/>
                      <a:pt x="558960" y="60006"/>
                    </a:cubicBezTo>
                    <a:lnTo>
                      <a:pt x="166020" y="60006"/>
                    </a:lnTo>
                    <a:cubicBezTo>
                      <a:pt x="115572" y="60006"/>
                      <a:pt x="74675" y="100903"/>
                      <a:pt x="74675" y="151350"/>
                    </a:cubicBezTo>
                    <a:close/>
                    <a:moveTo>
                      <a:pt x="0" y="150017"/>
                    </a:moveTo>
                    <a:cubicBezTo>
                      <a:pt x="0" y="67165"/>
                      <a:pt x="67165" y="0"/>
                      <a:pt x="150017" y="0"/>
                    </a:cubicBezTo>
                    <a:lnTo>
                      <a:pt x="570063" y="0"/>
                    </a:lnTo>
                    <a:cubicBezTo>
                      <a:pt x="639957" y="0"/>
                      <a:pt x="698687" y="47798"/>
                      <a:pt x="712645" y="113187"/>
                    </a:cubicBezTo>
                    <a:lnTo>
                      <a:pt x="996112" y="113187"/>
                    </a:lnTo>
                    <a:cubicBezTo>
                      <a:pt x="1002739" y="113187"/>
                      <a:pt x="1008112" y="118560"/>
                      <a:pt x="1008112" y="125187"/>
                    </a:cubicBezTo>
                    <a:lnTo>
                      <a:pt x="1008112" y="173187"/>
                    </a:lnTo>
                    <a:cubicBezTo>
                      <a:pt x="1008112" y="179814"/>
                      <a:pt x="1002739" y="185187"/>
                      <a:pt x="996112" y="185187"/>
                    </a:cubicBezTo>
                    <a:lnTo>
                      <a:pt x="712980" y="185187"/>
                    </a:lnTo>
                    <a:cubicBezTo>
                      <a:pt x="699696" y="251409"/>
                      <a:pt x="640558" y="300033"/>
                      <a:pt x="570063" y="300033"/>
                    </a:cubicBezTo>
                    <a:lnTo>
                      <a:pt x="150017" y="300033"/>
                    </a:lnTo>
                    <a:cubicBezTo>
                      <a:pt x="67165" y="300033"/>
                      <a:pt x="0" y="232869"/>
                      <a:pt x="0" y="150017"/>
                    </a:cubicBezTo>
                    <a:close/>
                  </a:path>
                </a:pathLst>
              </a:custGeom>
              <a:solidFill>
                <a:sysClr val="windowText" lastClr="000000">
                  <a:lumMod val="50000"/>
                  <a:lumOff val="50000"/>
                </a:sys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 name="圆角矩形 1"/>
              <p:cNvSpPr/>
              <p:nvPr/>
            </p:nvSpPr>
            <p:spPr>
              <a:xfrm rot="5400000">
                <a:off x="6786437" y="2262250"/>
                <a:ext cx="460795" cy="137142"/>
              </a:xfrm>
              <a:custGeom>
                <a:avLst/>
                <a:gdLst/>
                <a:ahLst/>
                <a:cxnLst/>
                <a:rect l="l" t="t" r="r" b="b"/>
                <a:pathLst>
                  <a:path w="1008112" h="300033">
                    <a:moveTo>
                      <a:pt x="74675" y="151350"/>
                    </a:moveTo>
                    <a:cubicBezTo>
                      <a:pt x="74675" y="201798"/>
                      <a:pt x="115572" y="242694"/>
                      <a:pt x="166020" y="242694"/>
                    </a:cubicBezTo>
                    <a:lnTo>
                      <a:pt x="558960" y="242694"/>
                    </a:lnTo>
                    <a:cubicBezTo>
                      <a:pt x="609408" y="242694"/>
                      <a:pt x="650304" y="201798"/>
                      <a:pt x="650304" y="151350"/>
                    </a:cubicBezTo>
                    <a:cubicBezTo>
                      <a:pt x="650304" y="100903"/>
                      <a:pt x="609408" y="60006"/>
                      <a:pt x="558960" y="60006"/>
                    </a:cubicBezTo>
                    <a:lnTo>
                      <a:pt x="166020" y="60006"/>
                    </a:lnTo>
                    <a:cubicBezTo>
                      <a:pt x="115572" y="60006"/>
                      <a:pt x="74675" y="100903"/>
                      <a:pt x="74675" y="151350"/>
                    </a:cubicBezTo>
                    <a:close/>
                    <a:moveTo>
                      <a:pt x="0" y="150017"/>
                    </a:moveTo>
                    <a:cubicBezTo>
                      <a:pt x="0" y="67165"/>
                      <a:pt x="67165" y="0"/>
                      <a:pt x="150017" y="0"/>
                    </a:cubicBezTo>
                    <a:lnTo>
                      <a:pt x="570063" y="0"/>
                    </a:lnTo>
                    <a:cubicBezTo>
                      <a:pt x="639957" y="0"/>
                      <a:pt x="698687" y="47798"/>
                      <a:pt x="712645" y="113187"/>
                    </a:cubicBezTo>
                    <a:lnTo>
                      <a:pt x="996112" y="113187"/>
                    </a:lnTo>
                    <a:cubicBezTo>
                      <a:pt x="1002739" y="113187"/>
                      <a:pt x="1008112" y="118560"/>
                      <a:pt x="1008112" y="125187"/>
                    </a:cubicBezTo>
                    <a:lnTo>
                      <a:pt x="1008112" y="173187"/>
                    </a:lnTo>
                    <a:cubicBezTo>
                      <a:pt x="1008112" y="179814"/>
                      <a:pt x="1002739" y="185187"/>
                      <a:pt x="996112" y="185187"/>
                    </a:cubicBezTo>
                    <a:lnTo>
                      <a:pt x="712980" y="185187"/>
                    </a:lnTo>
                    <a:cubicBezTo>
                      <a:pt x="699696" y="251409"/>
                      <a:pt x="640558" y="300033"/>
                      <a:pt x="570063" y="300033"/>
                    </a:cubicBezTo>
                    <a:lnTo>
                      <a:pt x="150017" y="300033"/>
                    </a:lnTo>
                    <a:cubicBezTo>
                      <a:pt x="67165" y="300033"/>
                      <a:pt x="0" y="232869"/>
                      <a:pt x="0" y="150017"/>
                    </a:cubicBezTo>
                    <a:close/>
                  </a:path>
                </a:pathLst>
              </a:custGeom>
              <a:solidFill>
                <a:sysClr val="windowText" lastClr="000000">
                  <a:lumMod val="50000"/>
                  <a:lumOff val="50000"/>
                </a:sys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1" name="圆角矩形 1"/>
              <p:cNvSpPr/>
              <p:nvPr/>
            </p:nvSpPr>
            <p:spPr>
              <a:xfrm rot="5400000">
                <a:off x="6786437" y="2721122"/>
                <a:ext cx="460795" cy="137142"/>
              </a:xfrm>
              <a:custGeom>
                <a:avLst/>
                <a:gdLst/>
                <a:ahLst/>
                <a:cxnLst/>
                <a:rect l="l" t="t" r="r" b="b"/>
                <a:pathLst>
                  <a:path w="1008112" h="300033">
                    <a:moveTo>
                      <a:pt x="74675" y="151350"/>
                    </a:moveTo>
                    <a:cubicBezTo>
                      <a:pt x="74675" y="201798"/>
                      <a:pt x="115572" y="242694"/>
                      <a:pt x="166020" y="242694"/>
                    </a:cubicBezTo>
                    <a:lnTo>
                      <a:pt x="558960" y="242694"/>
                    </a:lnTo>
                    <a:cubicBezTo>
                      <a:pt x="609408" y="242694"/>
                      <a:pt x="650304" y="201798"/>
                      <a:pt x="650304" y="151350"/>
                    </a:cubicBezTo>
                    <a:cubicBezTo>
                      <a:pt x="650304" y="100903"/>
                      <a:pt x="609408" y="60006"/>
                      <a:pt x="558960" y="60006"/>
                    </a:cubicBezTo>
                    <a:lnTo>
                      <a:pt x="166020" y="60006"/>
                    </a:lnTo>
                    <a:cubicBezTo>
                      <a:pt x="115572" y="60006"/>
                      <a:pt x="74675" y="100903"/>
                      <a:pt x="74675" y="151350"/>
                    </a:cubicBezTo>
                    <a:close/>
                    <a:moveTo>
                      <a:pt x="0" y="150017"/>
                    </a:moveTo>
                    <a:cubicBezTo>
                      <a:pt x="0" y="67165"/>
                      <a:pt x="67165" y="0"/>
                      <a:pt x="150017" y="0"/>
                    </a:cubicBezTo>
                    <a:lnTo>
                      <a:pt x="570063" y="0"/>
                    </a:lnTo>
                    <a:cubicBezTo>
                      <a:pt x="639957" y="0"/>
                      <a:pt x="698687" y="47798"/>
                      <a:pt x="712645" y="113187"/>
                    </a:cubicBezTo>
                    <a:lnTo>
                      <a:pt x="996112" y="113187"/>
                    </a:lnTo>
                    <a:cubicBezTo>
                      <a:pt x="1002739" y="113187"/>
                      <a:pt x="1008112" y="118560"/>
                      <a:pt x="1008112" y="125187"/>
                    </a:cubicBezTo>
                    <a:lnTo>
                      <a:pt x="1008112" y="173187"/>
                    </a:lnTo>
                    <a:cubicBezTo>
                      <a:pt x="1008112" y="179814"/>
                      <a:pt x="1002739" y="185187"/>
                      <a:pt x="996112" y="185187"/>
                    </a:cubicBezTo>
                    <a:lnTo>
                      <a:pt x="712980" y="185187"/>
                    </a:lnTo>
                    <a:cubicBezTo>
                      <a:pt x="699696" y="251409"/>
                      <a:pt x="640558" y="300033"/>
                      <a:pt x="570063" y="300033"/>
                    </a:cubicBezTo>
                    <a:lnTo>
                      <a:pt x="150017" y="300033"/>
                    </a:lnTo>
                    <a:cubicBezTo>
                      <a:pt x="67165" y="300033"/>
                      <a:pt x="0" y="232869"/>
                      <a:pt x="0" y="150017"/>
                    </a:cubicBezTo>
                    <a:close/>
                  </a:path>
                </a:pathLst>
              </a:custGeom>
              <a:solidFill>
                <a:sysClr val="windowText" lastClr="000000">
                  <a:lumMod val="50000"/>
                  <a:lumOff val="50000"/>
                </a:sys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 name="圆角矩形 44"/>
              <p:cNvSpPr/>
              <p:nvPr/>
            </p:nvSpPr>
            <p:spPr>
              <a:xfrm>
                <a:off x="7005137" y="0"/>
                <a:ext cx="32911" cy="725727"/>
              </a:xfrm>
              <a:prstGeom prst="roundRect">
                <a:avLst/>
              </a:prstGeom>
              <a:solidFill>
                <a:sysClr val="windowText" lastClr="000000">
                  <a:lumMod val="50000"/>
                  <a:lumOff val="50000"/>
                </a:sys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 name="圆角矩形 1"/>
              <p:cNvSpPr/>
              <p:nvPr/>
            </p:nvSpPr>
            <p:spPr>
              <a:xfrm rot="5400000">
                <a:off x="6786437" y="3176572"/>
                <a:ext cx="460795" cy="137142"/>
              </a:xfrm>
              <a:custGeom>
                <a:avLst/>
                <a:gdLst/>
                <a:ahLst/>
                <a:cxnLst/>
                <a:rect l="l" t="t" r="r" b="b"/>
                <a:pathLst>
                  <a:path w="1008112" h="300033">
                    <a:moveTo>
                      <a:pt x="74675" y="151350"/>
                    </a:moveTo>
                    <a:cubicBezTo>
                      <a:pt x="74675" y="201798"/>
                      <a:pt x="115572" y="242694"/>
                      <a:pt x="166020" y="242694"/>
                    </a:cubicBezTo>
                    <a:lnTo>
                      <a:pt x="558960" y="242694"/>
                    </a:lnTo>
                    <a:cubicBezTo>
                      <a:pt x="609408" y="242694"/>
                      <a:pt x="650304" y="201798"/>
                      <a:pt x="650304" y="151350"/>
                    </a:cubicBezTo>
                    <a:cubicBezTo>
                      <a:pt x="650304" y="100903"/>
                      <a:pt x="609408" y="60006"/>
                      <a:pt x="558960" y="60006"/>
                    </a:cubicBezTo>
                    <a:lnTo>
                      <a:pt x="166020" y="60006"/>
                    </a:lnTo>
                    <a:cubicBezTo>
                      <a:pt x="115572" y="60006"/>
                      <a:pt x="74675" y="100903"/>
                      <a:pt x="74675" y="151350"/>
                    </a:cubicBezTo>
                    <a:close/>
                    <a:moveTo>
                      <a:pt x="0" y="150017"/>
                    </a:moveTo>
                    <a:cubicBezTo>
                      <a:pt x="0" y="67165"/>
                      <a:pt x="67165" y="0"/>
                      <a:pt x="150017" y="0"/>
                    </a:cubicBezTo>
                    <a:lnTo>
                      <a:pt x="570063" y="0"/>
                    </a:lnTo>
                    <a:cubicBezTo>
                      <a:pt x="639957" y="0"/>
                      <a:pt x="698687" y="47798"/>
                      <a:pt x="712645" y="113187"/>
                    </a:cubicBezTo>
                    <a:lnTo>
                      <a:pt x="996112" y="113187"/>
                    </a:lnTo>
                    <a:cubicBezTo>
                      <a:pt x="1002739" y="113187"/>
                      <a:pt x="1008112" y="118560"/>
                      <a:pt x="1008112" y="125187"/>
                    </a:cubicBezTo>
                    <a:lnTo>
                      <a:pt x="1008112" y="173187"/>
                    </a:lnTo>
                    <a:cubicBezTo>
                      <a:pt x="1008112" y="179814"/>
                      <a:pt x="1002739" y="185187"/>
                      <a:pt x="996112" y="185187"/>
                    </a:cubicBezTo>
                    <a:lnTo>
                      <a:pt x="712980" y="185187"/>
                    </a:lnTo>
                    <a:cubicBezTo>
                      <a:pt x="699696" y="251409"/>
                      <a:pt x="640558" y="300033"/>
                      <a:pt x="570063" y="300033"/>
                    </a:cubicBezTo>
                    <a:lnTo>
                      <a:pt x="150017" y="300033"/>
                    </a:lnTo>
                    <a:cubicBezTo>
                      <a:pt x="67165" y="300033"/>
                      <a:pt x="0" y="232869"/>
                      <a:pt x="0" y="150017"/>
                    </a:cubicBezTo>
                    <a:close/>
                  </a:path>
                </a:pathLst>
              </a:custGeom>
              <a:solidFill>
                <a:sysClr val="windowText" lastClr="000000">
                  <a:lumMod val="50000"/>
                  <a:lumOff val="50000"/>
                </a:sys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 name="圆角矩形 1"/>
              <p:cNvSpPr/>
              <p:nvPr/>
            </p:nvSpPr>
            <p:spPr>
              <a:xfrm rot="5400000">
                <a:off x="6786437" y="3646887"/>
                <a:ext cx="460795" cy="137142"/>
              </a:xfrm>
              <a:custGeom>
                <a:avLst/>
                <a:gdLst/>
                <a:ahLst/>
                <a:cxnLst/>
                <a:rect l="l" t="t" r="r" b="b"/>
                <a:pathLst>
                  <a:path w="1008112" h="300033">
                    <a:moveTo>
                      <a:pt x="74675" y="151350"/>
                    </a:moveTo>
                    <a:cubicBezTo>
                      <a:pt x="74675" y="201798"/>
                      <a:pt x="115572" y="242694"/>
                      <a:pt x="166020" y="242694"/>
                    </a:cubicBezTo>
                    <a:lnTo>
                      <a:pt x="558960" y="242694"/>
                    </a:lnTo>
                    <a:cubicBezTo>
                      <a:pt x="609408" y="242694"/>
                      <a:pt x="650304" y="201798"/>
                      <a:pt x="650304" y="151350"/>
                    </a:cubicBezTo>
                    <a:cubicBezTo>
                      <a:pt x="650304" y="100903"/>
                      <a:pt x="609408" y="60006"/>
                      <a:pt x="558960" y="60006"/>
                    </a:cubicBezTo>
                    <a:lnTo>
                      <a:pt x="166020" y="60006"/>
                    </a:lnTo>
                    <a:cubicBezTo>
                      <a:pt x="115572" y="60006"/>
                      <a:pt x="74675" y="100903"/>
                      <a:pt x="74675" y="151350"/>
                    </a:cubicBezTo>
                    <a:close/>
                    <a:moveTo>
                      <a:pt x="0" y="150017"/>
                    </a:moveTo>
                    <a:cubicBezTo>
                      <a:pt x="0" y="67165"/>
                      <a:pt x="67165" y="0"/>
                      <a:pt x="150017" y="0"/>
                    </a:cubicBezTo>
                    <a:lnTo>
                      <a:pt x="570063" y="0"/>
                    </a:lnTo>
                    <a:cubicBezTo>
                      <a:pt x="639957" y="0"/>
                      <a:pt x="698687" y="47798"/>
                      <a:pt x="712645" y="113187"/>
                    </a:cubicBezTo>
                    <a:lnTo>
                      <a:pt x="996112" y="113187"/>
                    </a:lnTo>
                    <a:cubicBezTo>
                      <a:pt x="1002739" y="113187"/>
                      <a:pt x="1008112" y="118560"/>
                      <a:pt x="1008112" y="125187"/>
                    </a:cubicBezTo>
                    <a:lnTo>
                      <a:pt x="1008112" y="173187"/>
                    </a:lnTo>
                    <a:cubicBezTo>
                      <a:pt x="1008112" y="179814"/>
                      <a:pt x="1002739" y="185187"/>
                      <a:pt x="996112" y="185187"/>
                    </a:cubicBezTo>
                    <a:lnTo>
                      <a:pt x="712980" y="185187"/>
                    </a:lnTo>
                    <a:cubicBezTo>
                      <a:pt x="699696" y="251409"/>
                      <a:pt x="640558" y="300033"/>
                      <a:pt x="570063" y="300033"/>
                    </a:cubicBezTo>
                    <a:lnTo>
                      <a:pt x="150017" y="300033"/>
                    </a:lnTo>
                    <a:cubicBezTo>
                      <a:pt x="67165" y="300033"/>
                      <a:pt x="0" y="232869"/>
                      <a:pt x="0" y="150017"/>
                    </a:cubicBezTo>
                    <a:close/>
                  </a:path>
                </a:pathLst>
              </a:custGeom>
              <a:solidFill>
                <a:sysClr val="windowText" lastClr="000000">
                  <a:lumMod val="50000"/>
                  <a:lumOff val="50000"/>
                </a:sys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 name="圆角矩形 1"/>
              <p:cNvSpPr/>
              <p:nvPr/>
            </p:nvSpPr>
            <p:spPr>
              <a:xfrm rot="5400000">
                <a:off x="6786437" y="4107683"/>
                <a:ext cx="460795" cy="137142"/>
              </a:xfrm>
              <a:custGeom>
                <a:avLst/>
                <a:gdLst/>
                <a:ahLst/>
                <a:cxnLst/>
                <a:rect l="l" t="t" r="r" b="b"/>
                <a:pathLst>
                  <a:path w="1008112" h="300033">
                    <a:moveTo>
                      <a:pt x="74675" y="151350"/>
                    </a:moveTo>
                    <a:cubicBezTo>
                      <a:pt x="74675" y="201798"/>
                      <a:pt x="115572" y="242694"/>
                      <a:pt x="166020" y="242694"/>
                    </a:cubicBezTo>
                    <a:lnTo>
                      <a:pt x="558960" y="242694"/>
                    </a:lnTo>
                    <a:cubicBezTo>
                      <a:pt x="609408" y="242694"/>
                      <a:pt x="650304" y="201798"/>
                      <a:pt x="650304" y="151350"/>
                    </a:cubicBezTo>
                    <a:cubicBezTo>
                      <a:pt x="650304" y="100903"/>
                      <a:pt x="609408" y="60006"/>
                      <a:pt x="558960" y="60006"/>
                    </a:cubicBezTo>
                    <a:lnTo>
                      <a:pt x="166020" y="60006"/>
                    </a:lnTo>
                    <a:cubicBezTo>
                      <a:pt x="115572" y="60006"/>
                      <a:pt x="74675" y="100903"/>
                      <a:pt x="74675" y="151350"/>
                    </a:cubicBezTo>
                    <a:close/>
                    <a:moveTo>
                      <a:pt x="0" y="150017"/>
                    </a:moveTo>
                    <a:cubicBezTo>
                      <a:pt x="0" y="67165"/>
                      <a:pt x="67165" y="0"/>
                      <a:pt x="150017" y="0"/>
                    </a:cubicBezTo>
                    <a:lnTo>
                      <a:pt x="570063" y="0"/>
                    </a:lnTo>
                    <a:cubicBezTo>
                      <a:pt x="639957" y="0"/>
                      <a:pt x="698687" y="47798"/>
                      <a:pt x="712645" y="113187"/>
                    </a:cubicBezTo>
                    <a:lnTo>
                      <a:pt x="996112" y="113187"/>
                    </a:lnTo>
                    <a:cubicBezTo>
                      <a:pt x="1002739" y="113187"/>
                      <a:pt x="1008112" y="118560"/>
                      <a:pt x="1008112" y="125187"/>
                    </a:cubicBezTo>
                    <a:lnTo>
                      <a:pt x="1008112" y="173187"/>
                    </a:lnTo>
                    <a:cubicBezTo>
                      <a:pt x="1008112" y="179814"/>
                      <a:pt x="1002739" y="185187"/>
                      <a:pt x="996112" y="185187"/>
                    </a:cubicBezTo>
                    <a:lnTo>
                      <a:pt x="712980" y="185187"/>
                    </a:lnTo>
                    <a:cubicBezTo>
                      <a:pt x="699696" y="251409"/>
                      <a:pt x="640558" y="300033"/>
                      <a:pt x="570063" y="300033"/>
                    </a:cubicBezTo>
                    <a:lnTo>
                      <a:pt x="150017" y="300033"/>
                    </a:lnTo>
                    <a:cubicBezTo>
                      <a:pt x="67165" y="300033"/>
                      <a:pt x="0" y="232869"/>
                      <a:pt x="0" y="150017"/>
                    </a:cubicBezTo>
                    <a:close/>
                  </a:path>
                </a:pathLst>
              </a:custGeom>
              <a:solidFill>
                <a:sysClr val="windowText" lastClr="000000">
                  <a:lumMod val="50000"/>
                  <a:lumOff val="50000"/>
                </a:sys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6" name="TextBox 35"/>
            <p:cNvSpPr txBox="1"/>
            <p:nvPr/>
          </p:nvSpPr>
          <p:spPr>
            <a:xfrm>
              <a:off x="9404600" y="4963702"/>
              <a:ext cx="1818125" cy="707886"/>
            </a:xfrm>
            <a:prstGeom prst="rect">
              <a:avLst/>
            </a:prstGeom>
            <a:noFill/>
          </p:spPr>
          <p:txBody>
            <a:bodyPr wrap="none" rtlCol="0">
              <a:spAutoFit/>
            </a:bodyPr>
            <a:lstStyle/>
            <a:p>
              <a:pPr algn="ctr"/>
              <a:r>
                <a:rPr lang="en-US" sz="2000" b="1" smtClean="0">
                  <a:solidFill>
                    <a:schemeClr val="bg2"/>
                  </a:solidFill>
                  <a:latin typeface="+mj-lt"/>
                </a:rPr>
                <a:t>COMPLETE &amp; </a:t>
              </a:r>
            </a:p>
            <a:p>
              <a:pPr algn="ctr"/>
              <a:r>
                <a:rPr lang="en-US" sz="2000" b="1" smtClean="0">
                  <a:solidFill>
                    <a:schemeClr val="bg2"/>
                  </a:solidFill>
                  <a:latin typeface="+mj-lt"/>
                </a:rPr>
                <a:t>SUCCESS </a:t>
              </a:r>
              <a:endParaRPr lang="en-GB" sz="2000" b="1">
                <a:solidFill>
                  <a:schemeClr val="bg2"/>
                </a:solidFill>
                <a:latin typeface="+mj-lt"/>
              </a:endParaRPr>
            </a:p>
          </p:txBody>
        </p:sp>
      </p:grpSp>
      <p:sp>
        <p:nvSpPr>
          <p:cNvPr id="2" name="Title 1"/>
          <p:cNvSpPr>
            <a:spLocks noGrp="1"/>
          </p:cNvSpPr>
          <p:nvPr>
            <p:ph type="title"/>
          </p:nvPr>
        </p:nvSpPr>
        <p:spPr>
          <a:xfrm>
            <a:off x="386860" y="212327"/>
            <a:ext cx="8516815" cy="971306"/>
          </a:xfrm>
        </p:spPr>
        <p:txBody>
          <a:bodyPr/>
          <a:lstStyle/>
          <a:p>
            <a:pPr algn="l"/>
            <a:r>
              <a:rPr lang="en-US" smtClean="0"/>
              <a:t>Table Infographic</a:t>
            </a:r>
            <a:endParaRPr lang="en-GB"/>
          </a:p>
        </p:txBody>
      </p:sp>
      <p:sp>
        <p:nvSpPr>
          <p:cNvPr id="5" name="椭圆 37"/>
          <p:cNvSpPr/>
          <p:nvPr/>
        </p:nvSpPr>
        <p:spPr>
          <a:xfrm>
            <a:off x="10284797" y="4415141"/>
            <a:ext cx="57733" cy="88368"/>
          </a:xfrm>
          <a:prstGeom prst="ellipse">
            <a:avLst/>
          </a:prstGeom>
          <a:gradFill flip="none" rotWithShape="1">
            <a:gsLst>
              <a:gs pos="0">
                <a:sysClr val="window" lastClr="FFFFFF">
                  <a:lumMod val="65000"/>
                </a:sysClr>
              </a:gs>
              <a:gs pos="40000">
                <a:sysClr val="windowText" lastClr="000000">
                  <a:lumMod val="85000"/>
                  <a:lumOff val="15000"/>
                </a:sysClr>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 name="椭圆 48"/>
          <p:cNvSpPr/>
          <p:nvPr/>
        </p:nvSpPr>
        <p:spPr>
          <a:xfrm>
            <a:off x="10256790" y="4415141"/>
            <a:ext cx="137143" cy="137143"/>
          </a:xfrm>
          <a:prstGeom prst="ellipse">
            <a:avLst/>
          </a:prstGeom>
          <a:solidFill>
            <a:sysClr val="window" lastClr="FFFFFF"/>
          </a:solidFill>
          <a:ln w="25400" cap="flat" cmpd="sng" algn="ctr">
            <a:solidFill>
              <a:schemeClr val="accent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7" name="Oval 65"/>
          <p:cNvSpPr>
            <a:spLocks noChangeArrowheads="1"/>
          </p:cNvSpPr>
          <p:nvPr/>
        </p:nvSpPr>
        <p:spPr bwMode="auto">
          <a:xfrm>
            <a:off x="9228814" y="6318334"/>
            <a:ext cx="2324121" cy="471671"/>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34" name="TextBox 33"/>
          <p:cNvSpPr txBox="1"/>
          <p:nvPr/>
        </p:nvSpPr>
        <p:spPr>
          <a:xfrm>
            <a:off x="457200" y="943861"/>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a:solidFill>
                  <a:schemeClr val="accent2"/>
                </a:solidFill>
              </a:rPr>
              <a:t>in this </a:t>
            </a:r>
            <a:r>
              <a:rPr lang="en-GB" sz="1600" smtClean="0">
                <a:solidFill>
                  <a:schemeClr val="accent2"/>
                </a:solidFill>
              </a:rPr>
              <a:t>line</a:t>
            </a:r>
            <a:endParaRPr lang="en-GB" sz="1600">
              <a:solidFill>
                <a:schemeClr val="accent2"/>
              </a:solidFill>
            </a:endParaRPr>
          </a:p>
        </p:txBody>
      </p:sp>
      <p:cxnSp>
        <p:nvCxnSpPr>
          <p:cNvPr id="35" name="Straight Connector 34"/>
          <p:cNvCxnSpPr/>
          <p:nvPr/>
        </p:nvCxnSpPr>
        <p:spPr>
          <a:xfrm>
            <a:off x="578108" y="1311116"/>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5740249" y="908720"/>
            <a:ext cx="4712230" cy="1245089"/>
            <a:chOff x="5740249" y="908720"/>
            <a:chExt cx="4712230" cy="1245089"/>
          </a:xfrm>
        </p:grpSpPr>
        <p:sp>
          <p:nvSpPr>
            <p:cNvPr id="18" name="椭圆 50"/>
            <p:cNvSpPr/>
            <p:nvPr/>
          </p:nvSpPr>
          <p:spPr>
            <a:xfrm>
              <a:off x="10203001" y="1904331"/>
              <a:ext cx="249478" cy="249478"/>
            </a:xfrm>
            <a:prstGeom prst="ellipse">
              <a:avLst/>
            </a:prstGeom>
            <a:solidFill>
              <a:sysClr val="window" lastClr="FFFFFF"/>
            </a:solidFill>
            <a:ln w="107950" cap="flat" cmpd="sng" algn="ctr">
              <a:solidFill>
                <a:schemeClr val="accent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outerShdw blurRad="50800" dist="38100" dir="5400000" algn="t" rotWithShape="0">
                    <a:prstClr val="black">
                      <a:alpha val="40000"/>
                    </a:prstClr>
                  </a:outerShdw>
                </a:effectLst>
                <a:uLnTx/>
                <a:uFillTx/>
                <a:latin typeface="Calibri" panose="020F0502020204030204"/>
                <a:ea typeface="宋体" panose="02010600030101010101" pitchFamily="2" charset="-122"/>
                <a:cs typeface="+mn-cs"/>
              </a:endParaRPr>
            </a:p>
          </p:txBody>
        </p:sp>
        <p:cxnSp>
          <p:nvCxnSpPr>
            <p:cNvPr id="21" name="直接连接符 53"/>
            <p:cNvCxnSpPr>
              <a:stCxn id="18" idx="2"/>
            </p:cNvCxnSpPr>
            <p:nvPr/>
          </p:nvCxnSpPr>
          <p:spPr>
            <a:xfrm flipH="1" flipV="1">
              <a:off x="8384583" y="1675856"/>
              <a:ext cx="1818418" cy="353214"/>
            </a:xfrm>
            <a:prstGeom prst="line">
              <a:avLst/>
            </a:prstGeom>
            <a:noFill/>
            <a:ln w="28575" cap="flat" cmpd="sng" algn="ctr">
              <a:solidFill>
                <a:schemeClr val="accent2"/>
              </a:solidFill>
              <a:prstDash val="sysDash"/>
            </a:ln>
            <a:effectLst/>
          </p:spPr>
        </p:cxnSp>
        <p:grpSp>
          <p:nvGrpSpPr>
            <p:cNvPr id="24" name="组合 56"/>
            <p:cNvGrpSpPr/>
            <p:nvPr/>
          </p:nvGrpSpPr>
          <p:grpSpPr>
            <a:xfrm>
              <a:off x="5740249" y="908720"/>
              <a:ext cx="2736304" cy="1174951"/>
              <a:chOff x="2267744" y="854119"/>
              <a:chExt cx="2736304" cy="1174951"/>
            </a:xfrm>
          </p:grpSpPr>
          <p:sp>
            <p:nvSpPr>
              <p:cNvPr id="25" name="矩形 57"/>
              <p:cNvSpPr/>
              <p:nvPr/>
            </p:nvSpPr>
            <p:spPr>
              <a:xfrm>
                <a:off x="2267744" y="854119"/>
                <a:ext cx="2736304" cy="1174951"/>
              </a:xfrm>
              <a:prstGeom prst="rect">
                <a:avLst/>
              </a:prstGeom>
              <a:solidFill>
                <a:schemeClr val="accent2"/>
              </a:solidFill>
              <a:ln w="12700" cap="flat" cmpd="sng" algn="ctr">
                <a:solidFill>
                  <a:sysClr val="window" lastClr="FFFFFF">
                    <a:lumMod val="85000"/>
                  </a:sys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6" name="矩形 58"/>
              <p:cNvSpPr/>
              <p:nvPr/>
            </p:nvSpPr>
            <p:spPr>
              <a:xfrm>
                <a:off x="2411760" y="967928"/>
                <a:ext cx="2448272" cy="93640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7" name="Rectangle 36"/>
            <p:cNvSpPr/>
            <p:nvPr/>
          </p:nvSpPr>
          <p:spPr>
            <a:xfrm>
              <a:off x="5856129" y="1126223"/>
              <a:ext cx="2508467" cy="738664"/>
            </a:xfrm>
            <a:prstGeom prst="rect">
              <a:avLst/>
            </a:prstGeom>
          </p:spPr>
          <p:txBody>
            <a:bodyPr wrap="square">
              <a:spAutoFit/>
            </a:bodyPr>
            <a:lstStyle/>
            <a:p>
              <a:r>
                <a:rPr lang="en-GB" sz="1400"/>
                <a:t>Lorem ipsum dolor sit amet, consectetuer adipiscing elit, sed diam nonummy nibh </a:t>
              </a:r>
              <a:r>
                <a:rPr lang="en-GB" sz="1400" smtClean="0"/>
                <a:t>euismod</a:t>
              </a:r>
              <a:endParaRPr lang="en-GB" sz="1400"/>
            </a:p>
          </p:txBody>
        </p:sp>
      </p:grpSp>
      <p:grpSp>
        <p:nvGrpSpPr>
          <p:cNvPr id="59" name="Group 58"/>
          <p:cNvGrpSpPr/>
          <p:nvPr/>
        </p:nvGrpSpPr>
        <p:grpSpPr>
          <a:xfrm>
            <a:off x="5740249" y="2379178"/>
            <a:ext cx="4712230" cy="1174951"/>
            <a:chOff x="5740249" y="2379178"/>
            <a:chExt cx="4712230" cy="1174951"/>
          </a:xfrm>
        </p:grpSpPr>
        <p:sp>
          <p:nvSpPr>
            <p:cNvPr id="19" name="椭圆 51"/>
            <p:cNvSpPr/>
            <p:nvPr/>
          </p:nvSpPr>
          <p:spPr>
            <a:xfrm>
              <a:off x="10203001" y="2824463"/>
              <a:ext cx="249478" cy="249478"/>
            </a:xfrm>
            <a:prstGeom prst="ellipse">
              <a:avLst/>
            </a:prstGeom>
            <a:solidFill>
              <a:sysClr val="window" lastClr="FFFFFF"/>
            </a:solidFill>
            <a:ln w="107950" cap="flat" cmpd="sng" algn="ctr">
              <a:solidFill>
                <a:schemeClr val="accent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22" name="直接连接符 54"/>
            <p:cNvCxnSpPr>
              <a:stCxn id="19" idx="2"/>
            </p:cNvCxnSpPr>
            <p:nvPr/>
          </p:nvCxnSpPr>
          <p:spPr>
            <a:xfrm flipH="1">
              <a:off x="8384583" y="2949202"/>
              <a:ext cx="1818418" cy="0"/>
            </a:xfrm>
            <a:prstGeom prst="line">
              <a:avLst/>
            </a:prstGeom>
            <a:noFill/>
            <a:ln w="28575" cap="flat" cmpd="sng" algn="ctr">
              <a:solidFill>
                <a:schemeClr val="accent4"/>
              </a:solidFill>
              <a:prstDash val="sysDash"/>
            </a:ln>
            <a:effectLst/>
          </p:spPr>
        </p:cxnSp>
        <p:grpSp>
          <p:nvGrpSpPr>
            <p:cNvPr id="27" name="组合 59"/>
            <p:cNvGrpSpPr/>
            <p:nvPr/>
          </p:nvGrpSpPr>
          <p:grpSpPr>
            <a:xfrm>
              <a:off x="5740249" y="2379178"/>
              <a:ext cx="2736304" cy="1174951"/>
              <a:chOff x="2267744" y="854119"/>
              <a:chExt cx="2736304" cy="1174951"/>
            </a:xfrm>
          </p:grpSpPr>
          <p:sp>
            <p:nvSpPr>
              <p:cNvPr id="28" name="矩形 60"/>
              <p:cNvSpPr/>
              <p:nvPr/>
            </p:nvSpPr>
            <p:spPr>
              <a:xfrm>
                <a:off x="2267744" y="854119"/>
                <a:ext cx="2736304" cy="1174951"/>
              </a:xfrm>
              <a:prstGeom prst="rect">
                <a:avLst/>
              </a:prstGeom>
              <a:solidFill>
                <a:schemeClr val="accent4"/>
              </a:solidFill>
              <a:ln w="12700" cap="flat" cmpd="sng" algn="ctr">
                <a:solidFill>
                  <a:sysClr val="window" lastClr="FFFFFF">
                    <a:lumMod val="85000"/>
                  </a:sys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9" name="矩形 61"/>
              <p:cNvSpPr/>
              <p:nvPr/>
            </p:nvSpPr>
            <p:spPr>
              <a:xfrm>
                <a:off x="2411760" y="967928"/>
                <a:ext cx="2448272" cy="93640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8" name="Rectangle 37"/>
            <p:cNvSpPr/>
            <p:nvPr/>
          </p:nvSpPr>
          <p:spPr>
            <a:xfrm>
              <a:off x="5856129" y="2591856"/>
              <a:ext cx="2508467" cy="738664"/>
            </a:xfrm>
            <a:prstGeom prst="rect">
              <a:avLst/>
            </a:prstGeom>
          </p:spPr>
          <p:txBody>
            <a:bodyPr wrap="square">
              <a:spAutoFit/>
            </a:bodyPr>
            <a:lstStyle/>
            <a:p>
              <a:r>
                <a:rPr lang="en-GB" sz="1400"/>
                <a:t>Lorem ipsum dolor sit amet, consectetuer adipiscing elit, sed diam nonummy nibh </a:t>
              </a:r>
              <a:r>
                <a:rPr lang="en-GB" sz="1400" smtClean="0"/>
                <a:t>euismod</a:t>
              </a:r>
              <a:endParaRPr lang="en-GB" sz="1400"/>
            </a:p>
          </p:txBody>
        </p:sp>
      </p:grpSp>
      <p:grpSp>
        <p:nvGrpSpPr>
          <p:cNvPr id="71" name="Group 70"/>
          <p:cNvGrpSpPr/>
          <p:nvPr/>
        </p:nvGrpSpPr>
        <p:grpSpPr>
          <a:xfrm>
            <a:off x="5740249" y="3744594"/>
            <a:ext cx="4712230" cy="1279993"/>
            <a:chOff x="5740249" y="3744594"/>
            <a:chExt cx="4712230" cy="1279993"/>
          </a:xfrm>
        </p:grpSpPr>
        <p:sp>
          <p:nvSpPr>
            <p:cNvPr id="20" name="椭圆 52"/>
            <p:cNvSpPr/>
            <p:nvPr/>
          </p:nvSpPr>
          <p:spPr>
            <a:xfrm>
              <a:off x="10203001" y="3744594"/>
              <a:ext cx="249478" cy="249478"/>
            </a:xfrm>
            <a:prstGeom prst="ellipse">
              <a:avLst/>
            </a:prstGeom>
            <a:solidFill>
              <a:sysClr val="window" lastClr="FFFFFF"/>
            </a:solidFill>
            <a:ln w="107950" cap="flat" cmpd="sng" algn="ctr">
              <a:solidFill>
                <a:schemeClr val="accent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23" name="直接连接符 55"/>
            <p:cNvCxnSpPr>
              <a:stCxn id="20" idx="2"/>
            </p:cNvCxnSpPr>
            <p:nvPr/>
          </p:nvCxnSpPr>
          <p:spPr>
            <a:xfrm flipH="1">
              <a:off x="8384583" y="3869333"/>
              <a:ext cx="1818418" cy="567779"/>
            </a:xfrm>
            <a:prstGeom prst="line">
              <a:avLst/>
            </a:prstGeom>
            <a:noFill/>
            <a:ln w="28575" cap="flat" cmpd="sng" algn="ctr">
              <a:solidFill>
                <a:schemeClr val="accent5"/>
              </a:solidFill>
              <a:prstDash val="sysDash"/>
            </a:ln>
            <a:effectLst/>
          </p:spPr>
        </p:cxnSp>
        <p:grpSp>
          <p:nvGrpSpPr>
            <p:cNvPr id="30" name="组合 62"/>
            <p:cNvGrpSpPr/>
            <p:nvPr/>
          </p:nvGrpSpPr>
          <p:grpSpPr>
            <a:xfrm>
              <a:off x="5740249" y="3849636"/>
              <a:ext cx="2736304" cy="1174951"/>
              <a:chOff x="2267744" y="854119"/>
              <a:chExt cx="2736304" cy="1174951"/>
            </a:xfrm>
          </p:grpSpPr>
          <p:sp>
            <p:nvSpPr>
              <p:cNvPr id="31" name="矩形 63"/>
              <p:cNvSpPr/>
              <p:nvPr/>
            </p:nvSpPr>
            <p:spPr>
              <a:xfrm>
                <a:off x="2267744" y="854119"/>
                <a:ext cx="2736304" cy="1174951"/>
              </a:xfrm>
              <a:prstGeom prst="rect">
                <a:avLst/>
              </a:prstGeom>
              <a:solidFill>
                <a:schemeClr val="accent5"/>
              </a:solidFill>
              <a:ln w="12700" cap="flat" cmpd="sng" algn="ctr">
                <a:solidFill>
                  <a:sysClr val="window" lastClr="FFFFFF">
                    <a:lumMod val="85000"/>
                  </a:sys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2" name="矩形 64"/>
              <p:cNvSpPr/>
              <p:nvPr/>
            </p:nvSpPr>
            <p:spPr>
              <a:xfrm>
                <a:off x="2411760" y="967928"/>
                <a:ext cx="2448272" cy="93640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9" name="Rectangle 38"/>
            <p:cNvSpPr/>
            <p:nvPr/>
          </p:nvSpPr>
          <p:spPr>
            <a:xfrm>
              <a:off x="5856129" y="4062314"/>
              <a:ext cx="2508467" cy="738664"/>
            </a:xfrm>
            <a:prstGeom prst="rect">
              <a:avLst/>
            </a:prstGeom>
          </p:spPr>
          <p:txBody>
            <a:bodyPr wrap="square">
              <a:spAutoFit/>
            </a:bodyPr>
            <a:lstStyle/>
            <a:p>
              <a:r>
                <a:rPr lang="en-GB" sz="1400"/>
                <a:t>Lorem ipsum dolor sit amet, consectetuer adipiscing elit, sed diam nonummy nibh </a:t>
              </a:r>
              <a:r>
                <a:rPr lang="en-GB" sz="1400" smtClean="0"/>
                <a:t>euismod</a:t>
              </a:r>
              <a:endParaRPr lang="en-GB" sz="1400"/>
            </a:p>
          </p:txBody>
        </p:sp>
      </p:grpSp>
      <p:grpSp>
        <p:nvGrpSpPr>
          <p:cNvPr id="74" name="Group 73"/>
          <p:cNvGrpSpPr/>
          <p:nvPr/>
        </p:nvGrpSpPr>
        <p:grpSpPr>
          <a:xfrm>
            <a:off x="578108" y="4054746"/>
            <a:ext cx="624548" cy="624548"/>
            <a:chOff x="578108" y="4054746"/>
            <a:chExt cx="624548" cy="624548"/>
          </a:xfrm>
        </p:grpSpPr>
        <p:sp>
          <p:nvSpPr>
            <p:cNvPr id="51" name="Rectangle 50"/>
            <p:cNvSpPr/>
            <p:nvPr/>
          </p:nvSpPr>
          <p:spPr>
            <a:xfrm>
              <a:off x="578108" y="4054746"/>
              <a:ext cx="624548" cy="6245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AutoShape 117"/>
            <p:cNvSpPr/>
            <p:nvPr/>
          </p:nvSpPr>
          <p:spPr bwMode="auto">
            <a:xfrm>
              <a:off x="679316" y="4202460"/>
              <a:ext cx="422131" cy="316778"/>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73" name="Group 72"/>
          <p:cNvGrpSpPr/>
          <p:nvPr/>
        </p:nvGrpSpPr>
        <p:grpSpPr>
          <a:xfrm>
            <a:off x="578108" y="3047502"/>
            <a:ext cx="624548" cy="624548"/>
            <a:chOff x="578108" y="3047502"/>
            <a:chExt cx="624548" cy="624548"/>
          </a:xfrm>
        </p:grpSpPr>
        <p:sp>
          <p:nvSpPr>
            <p:cNvPr id="50" name="Rectangle 49"/>
            <p:cNvSpPr/>
            <p:nvPr/>
          </p:nvSpPr>
          <p:spPr>
            <a:xfrm>
              <a:off x="578108" y="3047502"/>
              <a:ext cx="624548" cy="6245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2" name="Group 41"/>
            <p:cNvGrpSpPr/>
            <p:nvPr/>
          </p:nvGrpSpPr>
          <p:grpSpPr>
            <a:xfrm>
              <a:off x="698573" y="3192456"/>
              <a:ext cx="384412" cy="323405"/>
              <a:chOff x="5368132" y="2625725"/>
              <a:chExt cx="465138" cy="391319"/>
            </a:xfrm>
            <a:solidFill>
              <a:schemeClr val="bg2"/>
            </a:solidFill>
          </p:grpSpPr>
          <p:sp>
            <p:nvSpPr>
              <p:cNvPr id="43"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4"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5"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75" name="Group 74"/>
          <p:cNvGrpSpPr/>
          <p:nvPr/>
        </p:nvGrpSpPr>
        <p:grpSpPr>
          <a:xfrm>
            <a:off x="578108" y="5081688"/>
            <a:ext cx="624548" cy="624548"/>
            <a:chOff x="578108" y="5081688"/>
            <a:chExt cx="624548" cy="624548"/>
          </a:xfrm>
        </p:grpSpPr>
        <p:sp>
          <p:nvSpPr>
            <p:cNvPr id="52" name="Rectangle 51"/>
            <p:cNvSpPr/>
            <p:nvPr/>
          </p:nvSpPr>
          <p:spPr>
            <a:xfrm>
              <a:off x="578108" y="5081688"/>
              <a:ext cx="624548" cy="6245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p:cNvGrpSpPr/>
            <p:nvPr/>
          </p:nvGrpSpPr>
          <p:grpSpPr>
            <a:xfrm>
              <a:off x="698573" y="5202085"/>
              <a:ext cx="384412" cy="383755"/>
              <a:chOff x="2581275" y="2582069"/>
              <a:chExt cx="465138" cy="464344"/>
            </a:xfrm>
            <a:solidFill>
              <a:schemeClr val="bg2"/>
            </a:solidFill>
          </p:grpSpPr>
          <p:sp>
            <p:nvSpPr>
              <p:cNvPr id="47"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8"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5" name="Group 54"/>
          <p:cNvGrpSpPr/>
          <p:nvPr/>
        </p:nvGrpSpPr>
        <p:grpSpPr>
          <a:xfrm>
            <a:off x="1266570" y="1902503"/>
            <a:ext cx="3979532" cy="788714"/>
            <a:chOff x="1728658" y="2425890"/>
            <a:chExt cx="3979532" cy="788714"/>
          </a:xfrm>
        </p:grpSpPr>
        <p:sp>
          <p:nvSpPr>
            <p:cNvPr id="53" name="TextBox 52"/>
            <p:cNvSpPr txBox="1"/>
            <p:nvPr/>
          </p:nvSpPr>
          <p:spPr>
            <a:xfrm>
              <a:off x="1728658" y="2425890"/>
              <a:ext cx="1078309" cy="400110"/>
            </a:xfrm>
            <a:prstGeom prst="rect">
              <a:avLst/>
            </a:prstGeom>
            <a:noFill/>
          </p:spPr>
          <p:txBody>
            <a:bodyPr wrap="none" rtlCol="0">
              <a:spAutoFit/>
            </a:bodyPr>
            <a:lstStyle/>
            <a:p>
              <a:r>
                <a:rPr lang="en-US" sz="2000" b="1" smtClean="0"/>
                <a:t>Diagram</a:t>
              </a:r>
              <a:endParaRPr lang="en-GB" sz="2000" b="1"/>
            </a:p>
          </p:txBody>
        </p:sp>
        <p:sp>
          <p:nvSpPr>
            <p:cNvPr id="54" name="Rectangle 53"/>
            <p:cNvSpPr/>
            <p:nvPr/>
          </p:nvSpPr>
          <p:spPr>
            <a:xfrm>
              <a:off x="1728659" y="2691384"/>
              <a:ext cx="3979531" cy="523220"/>
            </a:xfrm>
            <a:prstGeom prst="rect">
              <a:avLst/>
            </a:prstGeom>
          </p:spPr>
          <p:txBody>
            <a:bodyPr wrap="square">
              <a:spAutoFit/>
            </a:bodyPr>
            <a:lstStyle/>
            <a:p>
              <a:r>
                <a:rPr lang="en-GB" sz="1400"/>
                <a:t>Lorem ipsum dolor sit amet, consectetuer adipiscing elit, sed diam nonummy nibh </a:t>
              </a:r>
              <a:r>
                <a:rPr lang="en-GB" sz="1400" smtClean="0"/>
                <a:t>euismod</a:t>
              </a:r>
              <a:endParaRPr lang="en-GB" sz="1400"/>
            </a:p>
          </p:txBody>
        </p:sp>
      </p:grpSp>
      <p:grpSp>
        <p:nvGrpSpPr>
          <p:cNvPr id="56" name="Group 55"/>
          <p:cNvGrpSpPr/>
          <p:nvPr/>
        </p:nvGrpSpPr>
        <p:grpSpPr>
          <a:xfrm>
            <a:off x="1266570" y="2939608"/>
            <a:ext cx="3979532" cy="788714"/>
            <a:chOff x="1728658" y="2425890"/>
            <a:chExt cx="3979532" cy="788714"/>
          </a:xfrm>
        </p:grpSpPr>
        <p:sp>
          <p:nvSpPr>
            <p:cNvPr id="57" name="TextBox 56"/>
            <p:cNvSpPr txBox="1"/>
            <p:nvPr/>
          </p:nvSpPr>
          <p:spPr>
            <a:xfrm>
              <a:off x="1728658" y="2425890"/>
              <a:ext cx="1547283" cy="400110"/>
            </a:xfrm>
            <a:prstGeom prst="rect">
              <a:avLst/>
            </a:prstGeom>
            <a:noFill/>
          </p:spPr>
          <p:txBody>
            <a:bodyPr wrap="none" rtlCol="0">
              <a:spAutoFit/>
            </a:bodyPr>
            <a:lstStyle/>
            <a:p>
              <a:r>
                <a:rPr lang="en-US" sz="2000" b="1" smtClean="0"/>
                <a:t>Photography</a:t>
              </a:r>
              <a:endParaRPr lang="en-GB" sz="2000" b="1"/>
            </a:p>
          </p:txBody>
        </p:sp>
        <p:sp>
          <p:nvSpPr>
            <p:cNvPr id="58" name="Rectangle 57"/>
            <p:cNvSpPr/>
            <p:nvPr/>
          </p:nvSpPr>
          <p:spPr>
            <a:xfrm>
              <a:off x="1728659" y="2691384"/>
              <a:ext cx="3979531" cy="523220"/>
            </a:xfrm>
            <a:prstGeom prst="rect">
              <a:avLst/>
            </a:prstGeom>
          </p:spPr>
          <p:txBody>
            <a:bodyPr wrap="square">
              <a:spAutoFit/>
            </a:bodyPr>
            <a:lstStyle/>
            <a:p>
              <a:r>
                <a:rPr lang="en-GB" sz="1400"/>
                <a:t>Lorem ipsum dolor sit amet, consectetuer adipiscing elit, sed diam nonummy nibh </a:t>
              </a:r>
              <a:r>
                <a:rPr lang="en-GB" sz="1400" smtClean="0"/>
                <a:t>euismod</a:t>
              </a:r>
              <a:endParaRPr lang="en-GB" sz="1400"/>
            </a:p>
          </p:txBody>
        </p:sp>
      </p:grpSp>
      <p:grpSp>
        <p:nvGrpSpPr>
          <p:cNvPr id="60" name="Group 59"/>
          <p:cNvGrpSpPr/>
          <p:nvPr/>
        </p:nvGrpSpPr>
        <p:grpSpPr>
          <a:xfrm>
            <a:off x="1266570" y="3945329"/>
            <a:ext cx="3979532" cy="788714"/>
            <a:chOff x="1728658" y="2425890"/>
            <a:chExt cx="3979532" cy="788714"/>
          </a:xfrm>
        </p:grpSpPr>
        <p:sp>
          <p:nvSpPr>
            <p:cNvPr id="61" name="TextBox 60"/>
            <p:cNvSpPr txBox="1"/>
            <p:nvPr/>
          </p:nvSpPr>
          <p:spPr>
            <a:xfrm>
              <a:off x="1728658" y="2425890"/>
              <a:ext cx="1295547" cy="400110"/>
            </a:xfrm>
            <a:prstGeom prst="rect">
              <a:avLst/>
            </a:prstGeom>
            <a:noFill/>
          </p:spPr>
          <p:txBody>
            <a:bodyPr wrap="none" rtlCol="0">
              <a:spAutoFit/>
            </a:bodyPr>
            <a:lstStyle/>
            <a:p>
              <a:r>
                <a:rPr lang="en-US" sz="2000" b="1" smtClean="0"/>
                <a:t>Dinamond</a:t>
              </a:r>
              <a:endParaRPr lang="en-GB" sz="2000" b="1"/>
            </a:p>
          </p:txBody>
        </p:sp>
        <p:sp>
          <p:nvSpPr>
            <p:cNvPr id="62" name="Rectangle 61"/>
            <p:cNvSpPr/>
            <p:nvPr/>
          </p:nvSpPr>
          <p:spPr>
            <a:xfrm>
              <a:off x="1728659" y="2691384"/>
              <a:ext cx="3979531" cy="523220"/>
            </a:xfrm>
            <a:prstGeom prst="rect">
              <a:avLst/>
            </a:prstGeom>
          </p:spPr>
          <p:txBody>
            <a:bodyPr wrap="square">
              <a:spAutoFit/>
            </a:bodyPr>
            <a:lstStyle/>
            <a:p>
              <a:r>
                <a:rPr lang="en-GB" sz="1400"/>
                <a:t>Lorem ipsum dolor sit amet, consectetuer adipiscing elit, sed diam nonummy nibh </a:t>
              </a:r>
              <a:r>
                <a:rPr lang="en-GB" sz="1400" smtClean="0"/>
                <a:t>euismod</a:t>
              </a:r>
              <a:endParaRPr lang="en-GB" sz="1400"/>
            </a:p>
          </p:txBody>
        </p:sp>
      </p:grpSp>
      <p:grpSp>
        <p:nvGrpSpPr>
          <p:cNvPr id="63" name="Group 62"/>
          <p:cNvGrpSpPr/>
          <p:nvPr/>
        </p:nvGrpSpPr>
        <p:grpSpPr>
          <a:xfrm>
            <a:off x="1266570" y="4999605"/>
            <a:ext cx="3979532" cy="788714"/>
            <a:chOff x="1728658" y="2425890"/>
            <a:chExt cx="3979532" cy="788714"/>
          </a:xfrm>
        </p:grpSpPr>
        <p:sp>
          <p:nvSpPr>
            <p:cNvPr id="64" name="TextBox 63"/>
            <p:cNvSpPr txBox="1"/>
            <p:nvPr/>
          </p:nvSpPr>
          <p:spPr>
            <a:xfrm>
              <a:off x="1728658" y="2425890"/>
              <a:ext cx="1737655" cy="400110"/>
            </a:xfrm>
            <a:prstGeom prst="rect">
              <a:avLst/>
            </a:prstGeom>
            <a:noFill/>
          </p:spPr>
          <p:txBody>
            <a:bodyPr wrap="none" rtlCol="0">
              <a:spAutoFit/>
            </a:bodyPr>
            <a:lstStyle/>
            <a:p>
              <a:r>
                <a:rPr lang="en-US" sz="2000" b="1" smtClean="0"/>
                <a:t>Key To Success</a:t>
              </a:r>
              <a:endParaRPr lang="en-GB" sz="2000" b="1"/>
            </a:p>
          </p:txBody>
        </p:sp>
        <p:sp>
          <p:nvSpPr>
            <p:cNvPr id="65" name="Rectangle 64"/>
            <p:cNvSpPr/>
            <p:nvPr/>
          </p:nvSpPr>
          <p:spPr>
            <a:xfrm>
              <a:off x="1728659" y="2691384"/>
              <a:ext cx="3979531" cy="523220"/>
            </a:xfrm>
            <a:prstGeom prst="rect">
              <a:avLst/>
            </a:prstGeom>
          </p:spPr>
          <p:txBody>
            <a:bodyPr wrap="square">
              <a:spAutoFit/>
            </a:bodyPr>
            <a:lstStyle/>
            <a:p>
              <a:r>
                <a:rPr lang="en-GB" sz="1400"/>
                <a:t>Lorem ipsum dolor sit amet, consectetuer adipiscing elit, sed diam nonummy nibh </a:t>
              </a:r>
              <a:r>
                <a:rPr lang="en-GB" sz="1400" smtClean="0"/>
                <a:t>euismod</a:t>
              </a:r>
              <a:endParaRPr lang="en-GB" sz="1400"/>
            </a:p>
          </p:txBody>
        </p:sp>
      </p:grpSp>
      <p:grpSp>
        <p:nvGrpSpPr>
          <p:cNvPr id="72" name="Group 71"/>
          <p:cNvGrpSpPr/>
          <p:nvPr/>
        </p:nvGrpSpPr>
        <p:grpSpPr>
          <a:xfrm>
            <a:off x="578108" y="2011857"/>
            <a:ext cx="624548" cy="624548"/>
            <a:chOff x="578108" y="2011857"/>
            <a:chExt cx="624548" cy="624548"/>
          </a:xfrm>
        </p:grpSpPr>
        <p:sp>
          <p:nvSpPr>
            <p:cNvPr id="40" name="Rectangle 39"/>
            <p:cNvSpPr/>
            <p:nvPr/>
          </p:nvSpPr>
          <p:spPr>
            <a:xfrm>
              <a:off x="578108" y="2011857"/>
              <a:ext cx="624548" cy="624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6" name="Group 65"/>
            <p:cNvGrpSpPr/>
            <p:nvPr/>
          </p:nvGrpSpPr>
          <p:grpSpPr>
            <a:xfrm>
              <a:off x="701853" y="2138943"/>
              <a:ext cx="335868" cy="383755"/>
              <a:chOff x="9174163" y="2577307"/>
              <a:chExt cx="406400" cy="464344"/>
            </a:xfrm>
            <a:solidFill>
              <a:schemeClr val="bg2"/>
            </a:solidFill>
          </p:grpSpPr>
          <p:sp>
            <p:nvSpPr>
              <p:cNvPr id="67" name="AutoShape 48"/>
              <p:cNvSpPr/>
              <p:nvPr/>
            </p:nvSpPr>
            <p:spPr bwMode="auto">
              <a:xfrm>
                <a:off x="9174163" y="257730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8" name="AutoShape 49"/>
              <p:cNvSpPr/>
              <p:nvPr/>
            </p:nvSpPr>
            <p:spPr bwMode="auto">
              <a:xfrm>
                <a:off x="9493250" y="294005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9" name="AutoShape 50"/>
              <p:cNvSpPr/>
              <p:nvPr/>
            </p:nvSpPr>
            <p:spPr bwMode="auto">
              <a:xfrm>
                <a:off x="9493250" y="285273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0" name="AutoShape 51"/>
              <p:cNvSpPr/>
              <p:nvPr/>
            </p:nvSpPr>
            <p:spPr bwMode="auto">
              <a:xfrm>
                <a:off x="9493250" y="276542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1500"/>
                            </p:stCondLst>
                            <p:childTnLst>
                              <p:par>
                                <p:cTn id="17" presetID="2" presetClass="entr" presetSubtype="1"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22" presetClass="entr" presetSubtype="2"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right)">
                                      <p:cBhvr>
                                        <p:cTn id="24" dur="500"/>
                                        <p:tgtEl>
                                          <p:spTgt spid="49"/>
                                        </p:tgtEl>
                                      </p:cBhvr>
                                    </p:animEffect>
                                  </p:childTnLst>
                                </p:cTn>
                              </p:par>
                            </p:childTnLst>
                          </p:cTn>
                        </p:par>
                        <p:par>
                          <p:cTn id="25" fill="hold">
                            <p:stCondLst>
                              <p:cond delay="2500"/>
                            </p:stCondLst>
                            <p:childTnLst>
                              <p:par>
                                <p:cTn id="26" presetID="22" presetClass="entr" presetSubtype="2" fill="hold"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right)">
                                      <p:cBhvr>
                                        <p:cTn id="28" dur="500"/>
                                        <p:tgtEl>
                                          <p:spTgt spid="59"/>
                                        </p:tgtEl>
                                      </p:cBhvr>
                                    </p:animEffect>
                                  </p:childTnLst>
                                </p:cTn>
                              </p:par>
                            </p:childTnLst>
                          </p:cTn>
                        </p:par>
                        <p:par>
                          <p:cTn id="29" fill="hold">
                            <p:stCondLst>
                              <p:cond delay="3000"/>
                            </p:stCondLst>
                            <p:childTnLst>
                              <p:par>
                                <p:cTn id="30" presetID="22" presetClass="entr" presetSubtype="2" fill="hold" nodeType="after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wipe(right)">
                                      <p:cBhvr>
                                        <p:cTn id="32" dur="500"/>
                                        <p:tgtEl>
                                          <p:spTgt spid="71"/>
                                        </p:tgtEl>
                                      </p:cBhvr>
                                    </p:animEffect>
                                  </p:childTnLst>
                                </p:cTn>
                              </p:par>
                            </p:childTnLst>
                          </p:cTn>
                        </p:par>
                        <p:par>
                          <p:cTn id="33" fill="hold">
                            <p:stCondLst>
                              <p:cond delay="3500"/>
                            </p:stCondLst>
                            <p:childTnLst>
                              <p:par>
                                <p:cTn id="34" presetID="53" presetClass="entr" presetSubtype="16" fill="hold" nodeType="afterEffect">
                                  <p:stCondLst>
                                    <p:cond delay="0"/>
                                  </p:stCondLst>
                                  <p:childTnLst>
                                    <p:set>
                                      <p:cBhvr>
                                        <p:cTn id="35" dur="1" fill="hold">
                                          <p:stCondLst>
                                            <p:cond delay="0"/>
                                          </p:stCondLst>
                                        </p:cTn>
                                        <p:tgtEl>
                                          <p:spTgt spid="72"/>
                                        </p:tgtEl>
                                        <p:attrNameLst>
                                          <p:attrName>style.visibility</p:attrName>
                                        </p:attrNameLst>
                                      </p:cBhvr>
                                      <p:to>
                                        <p:strVal val="visible"/>
                                      </p:to>
                                    </p:set>
                                    <p:anim calcmode="lin" valueType="num">
                                      <p:cBhvr>
                                        <p:cTn id="36" dur="500" fill="hold"/>
                                        <p:tgtEl>
                                          <p:spTgt spid="72"/>
                                        </p:tgtEl>
                                        <p:attrNameLst>
                                          <p:attrName>ppt_w</p:attrName>
                                        </p:attrNameLst>
                                      </p:cBhvr>
                                      <p:tavLst>
                                        <p:tav tm="0">
                                          <p:val>
                                            <p:fltVal val="0"/>
                                          </p:val>
                                        </p:tav>
                                        <p:tav tm="100000">
                                          <p:val>
                                            <p:strVal val="#ppt_w"/>
                                          </p:val>
                                        </p:tav>
                                      </p:tavLst>
                                    </p:anim>
                                    <p:anim calcmode="lin" valueType="num">
                                      <p:cBhvr>
                                        <p:cTn id="37" dur="500" fill="hold"/>
                                        <p:tgtEl>
                                          <p:spTgt spid="72"/>
                                        </p:tgtEl>
                                        <p:attrNameLst>
                                          <p:attrName>ppt_h</p:attrName>
                                        </p:attrNameLst>
                                      </p:cBhvr>
                                      <p:tavLst>
                                        <p:tav tm="0">
                                          <p:val>
                                            <p:fltVal val="0"/>
                                          </p:val>
                                        </p:tav>
                                        <p:tav tm="100000">
                                          <p:val>
                                            <p:strVal val="#ppt_h"/>
                                          </p:val>
                                        </p:tav>
                                      </p:tavLst>
                                    </p:anim>
                                    <p:animEffect transition="in" filter="fade">
                                      <p:cBhvr>
                                        <p:cTn id="38" dur="500"/>
                                        <p:tgtEl>
                                          <p:spTgt spid="72"/>
                                        </p:tgtEl>
                                      </p:cBhvr>
                                    </p:animEffect>
                                  </p:childTnLst>
                                </p:cTn>
                              </p:par>
                            </p:childTnLst>
                          </p:cTn>
                        </p:par>
                        <p:par>
                          <p:cTn id="39" fill="hold">
                            <p:stCondLst>
                              <p:cond delay="4000"/>
                            </p:stCondLst>
                            <p:childTnLst>
                              <p:par>
                                <p:cTn id="40" presetID="12" presetClass="entr" presetSubtype="8" fill="hold" nodeType="afterEffect">
                                  <p:stCondLst>
                                    <p:cond delay="0"/>
                                  </p:stCondLst>
                                  <p:childTnLst>
                                    <p:set>
                                      <p:cBhvr>
                                        <p:cTn id="41" dur="1" fill="hold">
                                          <p:stCondLst>
                                            <p:cond delay="0"/>
                                          </p:stCondLst>
                                        </p:cTn>
                                        <p:tgtEl>
                                          <p:spTgt spid="55"/>
                                        </p:tgtEl>
                                        <p:attrNameLst>
                                          <p:attrName>style.visibility</p:attrName>
                                        </p:attrNameLst>
                                      </p:cBhvr>
                                      <p:to>
                                        <p:strVal val="visible"/>
                                      </p:to>
                                    </p:set>
                                    <p:anim calcmode="lin" valueType="num">
                                      <p:cBhvr additive="base">
                                        <p:cTn id="42" dur="500"/>
                                        <p:tgtEl>
                                          <p:spTgt spid="55"/>
                                        </p:tgtEl>
                                        <p:attrNameLst>
                                          <p:attrName>ppt_x</p:attrName>
                                        </p:attrNameLst>
                                      </p:cBhvr>
                                      <p:tavLst>
                                        <p:tav tm="0">
                                          <p:val>
                                            <p:strVal val="#ppt_x-#ppt_w*1.125000"/>
                                          </p:val>
                                        </p:tav>
                                        <p:tav tm="100000">
                                          <p:val>
                                            <p:strVal val="#ppt_x"/>
                                          </p:val>
                                        </p:tav>
                                      </p:tavLst>
                                    </p:anim>
                                    <p:animEffect transition="in" filter="wipe(right)">
                                      <p:cBhvr>
                                        <p:cTn id="43" dur="500"/>
                                        <p:tgtEl>
                                          <p:spTgt spid="55"/>
                                        </p:tgtEl>
                                      </p:cBhvr>
                                    </p:animEffect>
                                  </p:childTnLst>
                                </p:cTn>
                              </p:par>
                            </p:childTnLst>
                          </p:cTn>
                        </p:par>
                        <p:par>
                          <p:cTn id="44" fill="hold">
                            <p:stCondLst>
                              <p:cond delay="4500"/>
                            </p:stCondLst>
                            <p:childTnLst>
                              <p:par>
                                <p:cTn id="45" presetID="53" presetClass="entr" presetSubtype="16"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p:cTn id="47" dur="500" fill="hold"/>
                                        <p:tgtEl>
                                          <p:spTgt spid="73"/>
                                        </p:tgtEl>
                                        <p:attrNameLst>
                                          <p:attrName>ppt_w</p:attrName>
                                        </p:attrNameLst>
                                      </p:cBhvr>
                                      <p:tavLst>
                                        <p:tav tm="0">
                                          <p:val>
                                            <p:fltVal val="0"/>
                                          </p:val>
                                        </p:tav>
                                        <p:tav tm="100000">
                                          <p:val>
                                            <p:strVal val="#ppt_w"/>
                                          </p:val>
                                        </p:tav>
                                      </p:tavLst>
                                    </p:anim>
                                    <p:anim calcmode="lin" valueType="num">
                                      <p:cBhvr>
                                        <p:cTn id="48" dur="500" fill="hold"/>
                                        <p:tgtEl>
                                          <p:spTgt spid="73"/>
                                        </p:tgtEl>
                                        <p:attrNameLst>
                                          <p:attrName>ppt_h</p:attrName>
                                        </p:attrNameLst>
                                      </p:cBhvr>
                                      <p:tavLst>
                                        <p:tav tm="0">
                                          <p:val>
                                            <p:fltVal val="0"/>
                                          </p:val>
                                        </p:tav>
                                        <p:tav tm="100000">
                                          <p:val>
                                            <p:strVal val="#ppt_h"/>
                                          </p:val>
                                        </p:tav>
                                      </p:tavLst>
                                    </p:anim>
                                    <p:animEffect transition="in" filter="fade">
                                      <p:cBhvr>
                                        <p:cTn id="49" dur="500"/>
                                        <p:tgtEl>
                                          <p:spTgt spid="73"/>
                                        </p:tgtEl>
                                      </p:cBhvr>
                                    </p:animEffect>
                                  </p:childTnLst>
                                </p:cTn>
                              </p:par>
                            </p:childTnLst>
                          </p:cTn>
                        </p:par>
                        <p:par>
                          <p:cTn id="50" fill="hold">
                            <p:stCondLst>
                              <p:cond delay="5000"/>
                            </p:stCondLst>
                            <p:childTnLst>
                              <p:par>
                                <p:cTn id="51" presetID="12" presetClass="entr" presetSubtype="8" fill="hold" nodeType="after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p:tgtEl>
                                          <p:spTgt spid="56"/>
                                        </p:tgtEl>
                                        <p:attrNameLst>
                                          <p:attrName>ppt_x</p:attrName>
                                        </p:attrNameLst>
                                      </p:cBhvr>
                                      <p:tavLst>
                                        <p:tav tm="0">
                                          <p:val>
                                            <p:strVal val="#ppt_x-#ppt_w*1.125000"/>
                                          </p:val>
                                        </p:tav>
                                        <p:tav tm="100000">
                                          <p:val>
                                            <p:strVal val="#ppt_x"/>
                                          </p:val>
                                        </p:tav>
                                      </p:tavLst>
                                    </p:anim>
                                    <p:animEffect transition="in" filter="wipe(right)">
                                      <p:cBhvr>
                                        <p:cTn id="54" dur="500"/>
                                        <p:tgtEl>
                                          <p:spTgt spid="56"/>
                                        </p:tgtEl>
                                      </p:cBhvr>
                                    </p:animEffect>
                                  </p:childTnLst>
                                </p:cTn>
                              </p:par>
                            </p:childTnLst>
                          </p:cTn>
                        </p:par>
                        <p:par>
                          <p:cTn id="55" fill="hold">
                            <p:stCondLst>
                              <p:cond delay="5500"/>
                            </p:stCondLst>
                            <p:childTnLst>
                              <p:par>
                                <p:cTn id="56" presetID="53" presetClass="entr" presetSubtype="16" fill="hold" nodeType="afterEffect">
                                  <p:stCondLst>
                                    <p:cond delay="0"/>
                                  </p:stCondLst>
                                  <p:childTnLst>
                                    <p:set>
                                      <p:cBhvr>
                                        <p:cTn id="57" dur="1" fill="hold">
                                          <p:stCondLst>
                                            <p:cond delay="0"/>
                                          </p:stCondLst>
                                        </p:cTn>
                                        <p:tgtEl>
                                          <p:spTgt spid="74"/>
                                        </p:tgtEl>
                                        <p:attrNameLst>
                                          <p:attrName>style.visibility</p:attrName>
                                        </p:attrNameLst>
                                      </p:cBhvr>
                                      <p:to>
                                        <p:strVal val="visible"/>
                                      </p:to>
                                    </p:set>
                                    <p:anim calcmode="lin" valueType="num">
                                      <p:cBhvr>
                                        <p:cTn id="58" dur="500" fill="hold"/>
                                        <p:tgtEl>
                                          <p:spTgt spid="74"/>
                                        </p:tgtEl>
                                        <p:attrNameLst>
                                          <p:attrName>ppt_w</p:attrName>
                                        </p:attrNameLst>
                                      </p:cBhvr>
                                      <p:tavLst>
                                        <p:tav tm="0">
                                          <p:val>
                                            <p:fltVal val="0"/>
                                          </p:val>
                                        </p:tav>
                                        <p:tav tm="100000">
                                          <p:val>
                                            <p:strVal val="#ppt_w"/>
                                          </p:val>
                                        </p:tav>
                                      </p:tavLst>
                                    </p:anim>
                                    <p:anim calcmode="lin" valueType="num">
                                      <p:cBhvr>
                                        <p:cTn id="59" dur="500" fill="hold"/>
                                        <p:tgtEl>
                                          <p:spTgt spid="74"/>
                                        </p:tgtEl>
                                        <p:attrNameLst>
                                          <p:attrName>ppt_h</p:attrName>
                                        </p:attrNameLst>
                                      </p:cBhvr>
                                      <p:tavLst>
                                        <p:tav tm="0">
                                          <p:val>
                                            <p:fltVal val="0"/>
                                          </p:val>
                                        </p:tav>
                                        <p:tav tm="100000">
                                          <p:val>
                                            <p:strVal val="#ppt_h"/>
                                          </p:val>
                                        </p:tav>
                                      </p:tavLst>
                                    </p:anim>
                                    <p:animEffect transition="in" filter="fade">
                                      <p:cBhvr>
                                        <p:cTn id="60" dur="500"/>
                                        <p:tgtEl>
                                          <p:spTgt spid="74"/>
                                        </p:tgtEl>
                                      </p:cBhvr>
                                    </p:animEffect>
                                  </p:childTnLst>
                                </p:cTn>
                              </p:par>
                            </p:childTnLst>
                          </p:cTn>
                        </p:par>
                        <p:par>
                          <p:cTn id="61" fill="hold">
                            <p:stCondLst>
                              <p:cond delay="6000"/>
                            </p:stCondLst>
                            <p:childTnLst>
                              <p:par>
                                <p:cTn id="62" presetID="12" presetClass="entr" presetSubtype="8" fill="hold" nodeType="afterEffect">
                                  <p:stCondLst>
                                    <p:cond delay="0"/>
                                  </p:stCondLst>
                                  <p:childTnLst>
                                    <p:set>
                                      <p:cBhvr>
                                        <p:cTn id="63" dur="1" fill="hold">
                                          <p:stCondLst>
                                            <p:cond delay="0"/>
                                          </p:stCondLst>
                                        </p:cTn>
                                        <p:tgtEl>
                                          <p:spTgt spid="60"/>
                                        </p:tgtEl>
                                        <p:attrNameLst>
                                          <p:attrName>style.visibility</p:attrName>
                                        </p:attrNameLst>
                                      </p:cBhvr>
                                      <p:to>
                                        <p:strVal val="visible"/>
                                      </p:to>
                                    </p:set>
                                    <p:anim calcmode="lin" valueType="num">
                                      <p:cBhvr additive="base">
                                        <p:cTn id="64" dur="500"/>
                                        <p:tgtEl>
                                          <p:spTgt spid="60"/>
                                        </p:tgtEl>
                                        <p:attrNameLst>
                                          <p:attrName>ppt_x</p:attrName>
                                        </p:attrNameLst>
                                      </p:cBhvr>
                                      <p:tavLst>
                                        <p:tav tm="0">
                                          <p:val>
                                            <p:strVal val="#ppt_x-#ppt_w*1.125000"/>
                                          </p:val>
                                        </p:tav>
                                        <p:tav tm="100000">
                                          <p:val>
                                            <p:strVal val="#ppt_x"/>
                                          </p:val>
                                        </p:tav>
                                      </p:tavLst>
                                    </p:anim>
                                    <p:animEffect transition="in" filter="wipe(right)">
                                      <p:cBhvr>
                                        <p:cTn id="65" dur="500"/>
                                        <p:tgtEl>
                                          <p:spTgt spid="60"/>
                                        </p:tgtEl>
                                      </p:cBhvr>
                                    </p:animEffect>
                                  </p:childTnLst>
                                </p:cTn>
                              </p:par>
                            </p:childTnLst>
                          </p:cTn>
                        </p:par>
                        <p:par>
                          <p:cTn id="66" fill="hold">
                            <p:stCondLst>
                              <p:cond delay="6500"/>
                            </p:stCondLst>
                            <p:childTnLst>
                              <p:par>
                                <p:cTn id="67" presetID="53" presetClass="entr" presetSubtype="16" fill="hold" nodeType="afterEffect">
                                  <p:stCondLst>
                                    <p:cond delay="0"/>
                                  </p:stCondLst>
                                  <p:childTnLst>
                                    <p:set>
                                      <p:cBhvr>
                                        <p:cTn id="68" dur="1" fill="hold">
                                          <p:stCondLst>
                                            <p:cond delay="0"/>
                                          </p:stCondLst>
                                        </p:cTn>
                                        <p:tgtEl>
                                          <p:spTgt spid="75"/>
                                        </p:tgtEl>
                                        <p:attrNameLst>
                                          <p:attrName>style.visibility</p:attrName>
                                        </p:attrNameLst>
                                      </p:cBhvr>
                                      <p:to>
                                        <p:strVal val="visible"/>
                                      </p:to>
                                    </p:set>
                                    <p:anim calcmode="lin" valueType="num">
                                      <p:cBhvr>
                                        <p:cTn id="69" dur="500" fill="hold"/>
                                        <p:tgtEl>
                                          <p:spTgt spid="75"/>
                                        </p:tgtEl>
                                        <p:attrNameLst>
                                          <p:attrName>ppt_w</p:attrName>
                                        </p:attrNameLst>
                                      </p:cBhvr>
                                      <p:tavLst>
                                        <p:tav tm="0">
                                          <p:val>
                                            <p:fltVal val="0"/>
                                          </p:val>
                                        </p:tav>
                                        <p:tav tm="100000">
                                          <p:val>
                                            <p:strVal val="#ppt_w"/>
                                          </p:val>
                                        </p:tav>
                                      </p:tavLst>
                                    </p:anim>
                                    <p:anim calcmode="lin" valueType="num">
                                      <p:cBhvr>
                                        <p:cTn id="70" dur="500" fill="hold"/>
                                        <p:tgtEl>
                                          <p:spTgt spid="75"/>
                                        </p:tgtEl>
                                        <p:attrNameLst>
                                          <p:attrName>ppt_h</p:attrName>
                                        </p:attrNameLst>
                                      </p:cBhvr>
                                      <p:tavLst>
                                        <p:tav tm="0">
                                          <p:val>
                                            <p:fltVal val="0"/>
                                          </p:val>
                                        </p:tav>
                                        <p:tav tm="100000">
                                          <p:val>
                                            <p:strVal val="#ppt_h"/>
                                          </p:val>
                                        </p:tav>
                                      </p:tavLst>
                                    </p:anim>
                                    <p:animEffect transition="in" filter="fade">
                                      <p:cBhvr>
                                        <p:cTn id="71" dur="500"/>
                                        <p:tgtEl>
                                          <p:spTgt spid="75"/>
                                        </p:tgtEl>
                                      </p:cBhvr>
                                    </p:animEffect>
                                  </p:childTnLst>
                                </p:cTn>
                              </p:par>
                            </p:childTnLst>
                          </p:cTn>
                        </p:par>
                        <p:par>
                          <p:cTn id="72" fill="hold">
                            <p:stCondLst>
                              <p:cond delay="7000"/>
                            </p:stCondLst>
                            <p:childTnLst>
                              <p:par>
                                <p:cTn id="73" presetID="12" presetClass="entr" presetSubtype="8" fill="hold" nodeType="afterEffect">
                                  <p:stCondLst>
                                    <p:cond delay="0"/>
                                  </p:stCondLst>
                                  <p:childTnLst>
                                    <p:set>
                                      <p:cBhvr>
                                        <p:cTn id="74" dur="1" fill="hold">
                                          <p:stCondLst>
                                            <p:cond delay="0"/>
                                          </p:stCondLst>
                                        </p:cTn>
                                        <p:tgtEl>
                                          <p:spTgt spid="63"/>
                                        </p:tgtEl>
                                        <p:attrNameLst>
                                          <p:attrName>style.visibility</p:attrName>
                                        </p:attrNameLst>
                                      </p:cBhvr>
                                      <p:to>
                                        <p:strVal val="visible"/>
                                      </p:to>
                                    </p:set>
                                    <p:anim calcmode="lin" valueType="num">
                                      <p:cBhvr additive="base">
                                        <p:cTn id="75" dur="500"/>
                                        <p:tgtEl>
                                          <p:spTgt spid="63"/>
                                        </p:tgtEl>
                                        <p:attrNameLst>
                                          <p:attrName>ppt_x</p:attrName>
                                        </p:attrNameLst>
                                      </p:cBhvr>
                                      <p:tavLst>
                                        <p:tav tm="0">
                                          <p:val>
                                            <p:strVal val="#ppt_x-#ppt_w*1.125000"/>
                                          </p:val>
                                        </p:tav>
                                        <p:tav tm="100000">
                                          <p:val>
                                            <p:strVal val="#ppt_x"/>
                                          </p:val>
                                        </p:tav>
                                      </p:tavLst>
                                    </p:anim>
                                    <p:animEffect transition="in" filter="wipe(right)">
                                      <p:cBhvr>
                                        <p:cTn id="7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Circle Infographic</a:t>
            </a:r>
            <a:endParaRPr lang="en-GB"/>
          </a:p>
        </p:txBody>
      </p:sp>
      <p:sp>
        <p:nvSpPr>
          <p:cNvPr id="3" name="Slide Number Placeholder 2"/>
          <p:cNvSpPr>
            <a:spLocks noGrp="1"/>
          </p:cNvSpPr>
          <p:nvPr>
            <p:ph type="sldNum" sz="quarter" idx="12"/>
          </p:nvPr>
        </p:nvSpPr>
        <p:spPr>
          <a:xfrm>
            <a:off x="11552935" y="6379398"/>
            <a:ext cx="434380" cy="387433"/>
          </a:xfrm>
        </p:spPr>
        <p:txBody>
          <a:bodyPr/>
          <a:lstStyle/>
          <a:p>
            <a:fld id="{70C262CF-5CC9-4929-99CD-9F101191856B}" type="slidenum">
              <a:rPr lang="en-GB" smtClean="0"/>
              <a:t>2</a:t>
            </a:fld>
            <a:endParaRPr lang="en-GB"/>
          </a:p>
        </p:txBody>
      </p:sp>
      <p:sp>
        <p:nvSpPr>
          <p:cNvPr id="17" name="TextBox 16"/>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18" name="Straight Connector 17"/>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352918" y="1686835"/>
            <a:ext cx="7486162" cy="2977885"/>
            <a:chOff x="2352918" y="1686835"/>
            <a:chExt cx="7486162" cy="2977885"/>
          </a:xfrm>
        </p:grpSpPr>
        <p:grpSp>
          <p:nvGrpSpPr>
            <p:cNvPr id="4" name="组合 24"/>
            <p:cNvGrpSpPr/>
            <p:nvPr/>
          </p:nvGrpSpPr>
          <p:grpSpPr>
            <a:xfrm>
              <a:off x="2352918" y="1686835"/>
              <a:ext cx="7486162" cy="2977885"/>
              <a:chOff x="676473" y="1988840"/>
              <a:chExt cx="7783959" cy="3096344"/>
            </a:xfrm>
          </p:grpSpPr>
          <p:sp>
            <p:nvSpPr>
              <p:cNvPr id="5" name="椭圆 6"/>
              <p:cNvSpPr/>
              <p:nvPr/>
            </p:nvSpPr>
            <p:spPr>
              <a:xfrm>
                <a:off x="676473" y="4345276"/>
                <a:ext cx="1479817" cy="739908"/>
              </a:xfrm>
              <a:custGeom>
                <a:avLst/>
                <a:gdLst/>
                <a:ahLst/>
                <a:cxnLst/>
                <a:rect l="l" t="t" r="r" b="b"/>
                <a:pathLst>
                  <a:path w="1296144" h="648072">
                    <a:moveTo>
                      <a:pt x="0" y="0"/>
                    </a:moveTo>
                    <a:lnTo>
                      <a:pt x="171519" y="0"/>
                    </a:lnTo>
                    <a:cubicBezTo>
                      <a:pt x="171519" y="263193"/>
                      <a:pt x="384879" y="476553"/>
                      <a:pt x="648072" y="476553"/>
                    </a:cubicBezTo>
                    <a:cubicBezTo>
                      <a:pt x="911265" y="476553"/>
                      <a:pt x="1124625" y="263193"/>
                      <a:pt x="1124625" y="0"/>
                    </a:cubicBezTo>
                    <a:lnTo>
                      <a:pt x="1296144" y="0"/>
                    </a:lnTo>
                    <a:cubicBezTo>
                      <a:pt x="1296144" y="357920"/>
                      <a:pt x="1005992" y="648072"/>
                      <a:pt x="648072" y="648072"/>
                    </a:cubicBezTo>
                    <a:cubicBezTo>
                      <a:pt x="290152" y="648072"/>
                      <a:pt x="0" y="357920"/>
                      <a:pt x="0" y="0"/>
                    </a:cubicBezTo>
                    <a:close/>
                  </a:path>
                </a:pathLst>
              </a:custGeom>
              <a:solidFill>
                <a:schemeClr val="accent1"/>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39700" h="12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 name="椭圆 6"/>
              <p:cNvSpPr/>
              <p:nvPr/>
            </p:nvSpPr>
            <p:spPr>
              <a:xfrm>
                <a:off x="2773106" y="4345276"/>
                <a:ext cx="1479817" cy="739908"/>
              </a:xfrm>
              <a:custGeom>
                <a:avLst/>
                <a:gdLst/>
                <a:ahLst/>
                <a:cxnLst/>
                <a:rect l="l" t="t" r="r" b="b"/>
                <a:pathLst>
                  <a:path w="1296144" h="648072">
                    <a:moveTo>
                      <a:pt x="0" y="0"/>
                    </a:moveTo>
                    <a:lnTo>
                      <a:pt x="171519" y="0"/>
                    </a:lnTo>
                    <a:cubicBezTo>
                      <a:pt x="171519" y="263193"/>
                      <a:pt x="384879" y="476553"/>
                      <a:pt x="648072" y="476553"/>
                    </a:cubicBezTo>
                    <a:cubicBezTo>
                      <a:pt x="911265" y="476553"/>
                      <a:pt x="1124625" y="263193"/>
                      <a:pt x="1124625" y="0"/>
                    </a:cubicBezTo>
                    <a:lnTo>
                      <a:pt x="1296144" y="0"/>
                    </a:lnTo>
                    <a:cubicBezTo>
                      <a:pt x="1296144" y="357920"/>
                      <a:pt x="1005992" y="648072"/>
                      <a:pt x="648072" y="648072"/>
                    </a:cubicBezTo>
                    <a:cubicBezTo>
                      <a:pt x="290152" y="648072"/>
                      <a:pt x="0" y="357920"/>
                      <a:pt x="0" y="0"/>
                    </a:cubicBezTo>
                    <a:close/>
                  </a:path>
                </a:pathLst>
              </a:custGeom>
              <a:solidFill>
                <a:schemeClr val="accent2"/>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39700" h="12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7" name="椭圆 6"/>
              <p:cNvSpPr/>
              <p:nvPr/>
            </p:nvSpPr>
            <p:spPr>
              <a:xfrm>
                <a:off x="4869739" y="4345276"/>
                <a:ext cx="1479817" cy="739908"/>
              </a:xfrm>
              <a:custGeom>
                <a:avLst/>
                <a:gdLst/>
                <a:ahLst/>
                <a:cxnLst/>
                <a:rect l="l" t="t" r="r" b="b"/>
                <a:pathLst>
                  <a:path w="1296144" h="648072">
                    <a:moveTo>
                      <a:pt x="0" y="0"/>
                    </a:moveTo>
                    <a:lnTo>
                      <a:pt x="171519" y="0"/>
                    </a:lnTo>
                    <a:cubicBezTo>
                      <a:pt x="171519" y="263193"/>
                      <a:pt x="384879" y="476553"/>
                      <a:pt x="648072" y="476553"/>
                    </a:cubicBezTo>
                    <a:cubicBezTo>
                      <a:pt x="911265" y="476553"/>
                      <a:pt x="1124625" y="263193"/>
                      <a:pt x="1124625" y="0"/>
                    </a:cubicBezTo>
                    <a:lnTo>
                      <a:pt x="1296144" y="0"/>
                    </a:lnTo>
                    <a:cubicBezTo>
                      <a:pt x="1296144" y="357920"/>
                      <a:pt x="1005992" y="648072"/>
                      <a:pt x="648072" y="648072"/>
                    </a:cubicBezTo>
                    <a:cubicBezTo>
                      <a:pt x="290152" y="648072"/>
                      <a:pt x="0" y="357920"/>
                      <a:pt x="0" y="0"/>
                    </a:cubicBezTo>
                    <a:close/>
                  </a:path>
                </a:pathLst>
              </a:custGeom>
              <a:solidFill>
                <a:schemeClr val="accent4"/>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39700" h="12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椭圆 13"/>
              <p:cNvSpPr/>
              <p:nvPr/>
            </p:nvSpPr>
            <p:spPr>
              <a:xfrm>
                <a:off x="678709" y="1988841"/>
                <a:ext cx="4404264" cy="2288491"/>
              </a:xfrm>
              <a:custGeom>
                <a:avLst/>
                <a:gdLst/>
                <a:ahLst/>
                <a:cxnLst/>
                <a:rect l="l" t="t" r="r" b="b"/>
                <a:pathLst>
                  <a:path w="3672408" h="1908212">
                    <a:moveTo>
                      <a:pt x="1836204" y="0"/>
                    </a:moveTo>
                    <a:cubicBezTo>
                      <a:pt x="2850311" y="0"/>
                      <a:pt x="3672408" y="822097"/>
                      <a:pt x="3672408" y="1836204"/>
                    </a:cubicBezTo>
                    <a:lnTo>
                      <a:pt x="3668772" y="1908212"/>
                    </a:lnTo>
                    <a:lnTo>
                      <a:pt x="3488752" y="1908212"/>
                    </a:lnTo>
                    <a:cubicBezTo>
                      <a:pt x="3491871" y="1884397"/>
                      <a:pt x="3492388" y="1860361"/>
                      <a:pt x="3492388" y="1836204"/>
                    </a:cubicBezTo>
                    <a:cubicBezTo>
                      <a:pt x="3492388" y="921519"/>
                      <a:pt x="2750889" y="180020"/>
                      <a:pt x="1836204" y="180020"/>
                    </a:cubicBezTo>
                    <a:cubicBezTo>
                      <a:pt x="921519" y="180020"/>
                      <a:pt x="180020" y="921519"/>
                      <a:pt x="180020" y="1836204"/>
                    </a:cubicBezTo>
                    <a:lnTo>
                      <a:pt x="183656" y="1908212"/>
                    </a:lnTo>
                    <a:lnTo>
                      <a:pt x="3636" y="1908212"/>
                    </a:lnTo>
                    <a:cubicBezTo>
                      <a:pt x="466" y="1884382"/>
                      <a:pt x="0" y="1860347"/>
                      <a:pt x="0" y="1836204"/>
                    </a:cubicBezTo>
                    <a:cubicBezTo>
                      <a:pt x="0" y="822097"/>
                      <a:pt x="822097" y="0"/>
                      <a:pt x="1836204" y="0"/>
                    </a:cubicBezTo>
                    <a:close/>
                  </a:path>
                </a:pathLst>
              </a:custGeom>
              <a:solidFill>
                <a:schemeClr val="accent1"/>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39700" h="12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椭圆 6"/>
              <p:cNvSpPr/>
              <p:nvPr/>
            </p:nvSpPr>
            <p:spPr>
              <a:xfrm>
                <a:off x="6966374" y="4345276"/>
                <a:ext cx="1479817" cy="739908"/>
              </a:xfrm>
              <a:custGeom>
                <a:avLst/>
                <a:gdLst/>
                <a:ahLst/>
                <a:cxnLst/>
                <a:rect l="l" t="t" r="r" b="b"/>
                <a:pathLst>
                  <a:path w="1296144" h="648072">
                    <a:moveTo>
                      <a:pt x="0" y="0"/>
                    </a:moveTo>
                    <a:lnTo>
                      <a:pt x="171519" y="0"/>
                    </a:lnTo>
                    <a:cubicBezTo>
                      <a:pt x="171519" y="263193"/>
                      <a:pt x="384879" y="476553"/>
                      <a:pt x="648072" y="476553"/>
                    </a:cubicBezTo>
                    <a:cubicBezTo>
                      <a:pt x="911265" y="476553"/>
                      <a:pt x="1124625" y="263193"/>
                      <a:pt x="1124625" y="0"/>
                    </a:cubicBezTo>
                    <a:lnTo>
                      <a:pt x="1296144" y="0"/>
                    </a:lnTo>
                    <a:cubicBezTo>
                      <a:pt x="1296144" y="357920"/>
                      <a:pt x="1005992" y="648072"/>
                      <a:pt x="648072" y="648072"/>
                    </a:cubicBezTo>
                    <a:cubicBezTo>
                      <a:pt x="290152" y="648072"/>
                      <a:pt x="0" y="357920"/>
                      <a:pt x="0" y="0"/>
                    </a:cubicBezTo>
                    <a:close/>
                  </a:path>
                </a:pathLst>
              </a:custGeom>
              <a:solidFill>
                <a:schemeClr val="accent5"/>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39700" h="12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 name="椭圆 13"/>
              <p:cNvSpPr/>
              <p:nvPr/>
            </p:nvSpPr>
            <p:spPr>
              <a:xfrm>
                <a:off x="2758865" y="1988840"/>
                <a:ext cx="4404264" cy="2288490"/>
              </a:xfrm>
              <a:custGeom>
                <a:avLst/>
                <a:gdLst/>
                <a:ahLst/>
                <a:cxnLst/>
                <a:rect l="l" t="t" r="r" b="b"/>
                <a:pathLst>
                  <a:path w="3672408" h="1908212">
                    <a:moveTo>
                      <a:pt x="1836204" y="0"/>
                    </a:moveTo>
                    <a:cubicBezTo>
                      <a:pt x="2850311" y="0"/>
                      <a:pt x="3672408" y="822097"/>
                      <a:pt x="3672408" y="1836204"/>
                    </a:cubicBezTo>
                    <a:lnTo>
                      <a:pt x="3668772" y="1908212"/>
                    </a:lnTo>
                    <a:lnTo>
                      <a:pt x="3488752" y="1908212"/>
                    </a:lnTo>
                    <a:cubicBezTo>
                      <a:pt x="3491871" y="1884397"/>
                      <a:pt x="3492388" y="1860361"/>
                      <a:pt x="3492388" y="1836204"/>
                    </a:cubicBezTo>
                    <a:cubicBezTo>
                      <a:pt x="3492388" y="921519"/>
                      <a:pt x="2750889" y="180020"/>
                      <a:pt x="1836204" y="180020"/>
                    </a:cubicBezTo>
                    <a:cubicBezTo>
                      <a:pt x="921519" y="180020"/>
                      <a:pt x="180020" y="921519"/>
                      <a:pt x="180020" y="1836204"/>
                    </a:cubicBezTo>
                    <a:lnTo>
                      <a:pt x="183656" y="1908212"/>
                    </a:lnTo>
                    <a:lnTo>
                      <a:pt x="3636" y="1908212"/>
                    </a:lnTo>
                    <a:cubicBezTo>
                      <a:pt x="466" y="1884382"/>
                      <a:pt x="0" y="1860347"/>
                      <a:pt x="0" y="1836204"/>
                    </a:cubicBezTo>
                    <a:cubicBezTo>
                      <a:pt x="0" y="822097"/>
                      <a:pt x="822097" y="0"/>
                      <a:pt x="1836204" y="0"/>
                    </a:cubicBezTo>
                    <a:close/>
                  </a:path>
                </a:pathLst>
              </a:custGeom>
              <a:solidFill>
                <a:schemeClr val="accent2"/>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39700" h="12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1" name="椭圆 13"/>
              <p:cNvSpPr/>
              <p:nvPr/>
            </p:nvSpPr>
            <p:spPr>
              <a:xfrm>
                <a:off x="4056168" y="1988840"/>
                <a:ext cx="4404264" cy="2288490"/>
              </a:xfrm>
              <a:custGeom>
                <a:avLst/>
                <a:gdLst/>
                <a:ahLst/>
                <a:cxnLst/>
                <a:rect l="l" t="t" r="r" b="b"/>
                <a:pathLst>
                  <a:path w="3672408" h="1908212">
                    <a:moveTo>
                      <a:pt x="1836204" y="0"/>
                    </a:moveTo>
                    <a:cubicBezTo>
                      <a:pt x="2850311" y="0"/>
                      <a:pt x="3672408" y="822097"/>
                      <a:pt x="3672408" y="1836204"/>
                    </a:cubicBezTo>
                    <a:lnTo>
                      <a:pt x="3668772" y="1908212"/>
                    </a:lnTo>
                    <a:lnTo>
                      <a:pt x="3488752" y="1908212"/>
                    </a:lnTo>
                    <a:cubicBezTo>
                      <a:pt x="3491871" y="1884397"/>
                      <a:pt x="3492388" y="1860361"/>
                      <a:pt x="3492388" y="1836204"/>
                    </a:cubicBezTo>
                    <a:cubicBezTo>
                      <a:pt x="3492388" y="921519"/>
                      <a:pt x="2750889" y="180020"/>
                      <a:pt x="1836204" y="180020"/>
                    </a:cubicBezTo>
                    <a:cubicBezTo>
                      <a:pt x="921519" y="180020"/>
                      <a:pt x="180020" y="921519"/>
                      <a:pt x="180020" y="1836204"/>
                    </a:cubicBezTo>
                    <a:lnTo>
                      <a:pt x="183656" y="1908212"/>
                    </a:lnTo>
                    <a:lnTo>
                      <a:pt x="3636" y="1908212"/>
                    </a:lnTo>
                    <a:cubicBezTo>
                      <a:pt x="466" y="1884382"/>
                      <a:pt x="0" y="1860347"/>
                      <a:pt x="0" y="1836204"/>
                    </a:cubicBezTo>
                    <a:cubicBezTo>
                      <a:pt x="0" y="822097"/>
                      <a:pt x="822097" y="0"/>
                      <a:pt x="1836204" y="0"/>
                    </a:cubicBezTo>
                    <a:close/>
                  </a:path>
                </a:pathLst>
              </a:custGeom>
              <a:solidFill>
                <a:schemeClr val="accent5"/>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39700" h="12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 name="椭圆 13"/>
              <p:cNvSpPr/>
              <p:nvPr/>
            </p:nvSpPr>
            <p:spPr>
              <a:xfrm>
                <a:off x="1959534" y="1988840"/>
                <a:ext cx="4404264" cy="2288490"/>
              </a:xfrm>
              <a:custGeom>
                <a:avLst/>
                <a:gdLst/>
                <a:ahLst/>
                <a:cxnLst/>
                <a:rect l="l" t="t" r="r" b="b"/>
                <a:pathLst>
                  <a:path w="3672408" h="1908212">
                    <a:moveTo>
                      <a:pt x="1836204" y="0"/>
                    </a:moveTo>
                    <a:cubicBezTo>
                      <a:pt x="2850311" y="0"/>
                      <a:pt x="3672408" y="822097"/>
                      <a:pt x="3672408" y="1836204"/>
                    </a:cubicBezTo>
                    <a:lnTo>
                      <a:pt x="3668772" y="1908212"/>
                    </a:lnTo>
                    <a:lnTo>
                      <a:pt x="3488752" y="1908212"/>
                    </a:lnTo>
                    <a:cubicBezTo>
                      <a:pt x="3491871" y="1884397"/>
                      <a:pt x="3492388" y="1860361"/>
                      <a:pt x="3492388" y="1836204"/>
                    </a:cubicBezTo>
                    <a:cubicBezTo>
                      <a:pt x="3492388" y="921519"/>
                      <a:pt x="2750889" y="180020"/>
                      <a:pt x="1836204" y="180020"/>
                    </a:cubicBezTo>
                    <a:cubicBezTo>
                      <a:pt x="921519" y="180020"/>
                      <a:pt x="180020" y="921519"/>
                      <a:pt x="180020" y="1836204"/>
                    </a:cubicBezTo>
                    <a:lnTo>
                      <a:pt x="183656" y="1908212"/>
                    </a:lnTo>
                    <a:lnTo>
                      <a:pt x="3636" y="1908212"/>
                    </a:lnTo>
                    <a:cubicBezTo>
                      <a:pt x="466" y="1884382"/>
                      <a:pt x="0" y="1860347"/>
                      <a:pt x="0" y="1836204"/>
                    </a:cubicBezTo>
                    <a:cubicBezTo>
                      <a:pt x="0" y="822097"/>
                      <a:pt x="822097" y="0"/>
                      <a:pt x="1836204" y="0"/>
                    </a:cubicBezTo>
                    <a:close/>
                  </a:path>
                </a:pathLst>
              </a:custGeom>
              <a:solidFill>
                <a:schemeClr val="accent4"/>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39700" h="12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 name="椭圆 33"/>
              <p:cNvSpPr/>
              <p:nvPr/>
            </p:nvSpPr>
            <p:spPr>
              <a:xfrm>
                <a:off x="958615" y="3891920"/>
                <a:ext cx="912706" cy="912706"/>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 name="椭圆 34"/>
              <p:cNvSpPr/>
              <p:nvPr/>
            </p:nvSpPr>
            <p:spPr>
              <a:xfrm>
                <a:off x="3068536" y="3900798"/>
                <a:ext cx="912706" cy="912706"/>
              </a:xfrm>
              <a:prstGeom prst="ellipse">
                <a:avLst/>
              </a:pr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 name="椭圆 35"/>
              <p:cNvSpPr/>
              <p:nvPr/>
            </p:nvSpPr>
            <p:spPr>
              <a:xfrm>
                <a:off x="5153294" y="3900798"/>
                <a:ext cx="912706" cy="912706"/>
              </a:xfrm>
              <a:prstGeom prst="ellipse">
                <a:avLst/>
              </a:prstGeom>
              <a:solidFill>
                <a:schemeClr val="accent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 name="椭圆 36"/>
              <p:cNvSpPr/>
              <p:nvPr/>
            </p:nvSpPr>
            <p:spPr>
              <a:xfrm>
                <a:off x="7249929" y="3888923"/>
                <a:ext cx="912706" cy="912706"/>
              </a:xfrm>
              <a:prstGeom prst="ellipse">
                <a:avLst/>
              </a:prstGeom>
              <a:solidFill>
                <a:schemeClr val="accent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Group 18"/>
            <p:cNvGrpSpPr/>
            <p:nvPr/>
          </p:nvGrpSpPr>
          <p:grpSpPr>
            <a:xfrm>
              <a:off x="8878895" y="3720550"/>
              <a:ext cx="464344" cy="465138"/>
              <a:chOff x="9145588" y="4435475"/>
              <a:chExt cx="464344" cy="465138"/>
            </a:xfrm>
            <a:solidFill>
              <a:schemeClr val="bg2"/>
            </a:solidFill>
          </p:grpSpPr>
          <p:sp>
            <p:nvSpPr>
              <p:cNvPr id="20"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1"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2"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3"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4"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5"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6"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7"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8"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sp>
          <p:nvSpPr>
            <p:cNvPr id="29" name="AutoShape 59"/>
            <p:cNvSpPr/>
            <p:nvPr/>
          </p:nvSpPr>
          <p:spPr bwMode="auto">
            <a:xfrm>
              <a:off x="6864791" y="3772530"/>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nvGrpSpPr>
            <p:cNvPr id="30" name="Group 29"/>
            <p:cNvGrpSpPr/>
            <p:nvPr/>
          </p:nvGrpSpPr>
          <p:grpSpPr>
            <a:xfrm>
              <a:off x="4860188" y="3776023"/>
              <a:ext cx="464344" cy="464344"/>
              <a:chOff x="4439444" y="1652588"/>
              <a:chExt cx="464344" cy="464344"/>
            </a:xfrm>
            <a:solidFill>
              <a:schemeClr val="bg2"/>
            </a:solidFill>
          </p:grpSpPr>
          <p:sp>
            <p:nvSpPr>
              <p:cNvPr id="3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34" name="Group 33"/>
            <p:cNvGrpSpPr/>
            <p:nvPr/>
          </p:nvGrpSpPr>
          <p:grpSpPr>
            <a:xfrm>
              <a:off x="2832347" y="3783168"/>
              <a:ext cx="464344" cy="362744"/>
              <a:chOff x="2581275" y="1710532"/>
              <a:chExt cx="464344" cy="362744"/>
            </a:xfrm>
            <a:solidFill>
              <a:schemeClr val="bg2"/>
            </a:solidFill>
          </p:grpSpPr>
          <p:sp>
            <p:nvSpPr>
              <p:cNvPr id="35"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6"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7"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8"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9"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0"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1"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4" name="Group 43"/>
          <p:cNvGrpSpPr/>
          <p:nvPr/>
        </p:nvGrpSpPr>
        <p:grpSpPr>
          <a:xfrm>
            <a:off x="2216582" y="4755912"/>
            <a:ext cx="1693156" cy="1491205"/>
            <a:chOff x="2216582" y="4755912"/>
            <a:chExt cx="1693156" cy="1491205"/>
          </a:xfrm>
        </p:grpSpPr>
        <p:sp>
          <p:nvSpPr>
            <p:cNvPr id="42" name="TextBox 41"/>
            <p:cNvSpPr txBox="1"/>
            <p:nvPr/>
          </p:nvSpPr>
          <p:spPr>
            <a:xfrm>
              <a:off x="2216582" y="4755912"/>
              <a:ext cx="1693156" cy="400110"/>
            </a:xfrm>
            <a:prstGeom prst="rect">
              <a:avLst/>
            </a:prstGeom>
            <a:noFill/>
          </p:spPr>
          <p:txBody>
            <a:bodyPr wrap="none" rtlCol="0">
              <a:spAutoFit/>
            </a:bodyPr>
            <a:lstStyle/>
            <a:p>
              <a:pPr algn="ctr"/>
              <a:r>
                <a:rPr lang="en-US" sz="2000" b="1" smtClean="0">
                  <a:solidFill>
                    <a:schemeClr val="accent1"/>
                  </a:solidFill>
                </a:rPr>
                <a:t>TV Production</a:t>
              </a:r>
              <a:endParaRPr lang="en-GB" sz="2000" b="1">
                <a:solidFill>
                  <a:schemeClr val="accent1"/>
                </a:solidFill>
              </a:endParaRPr>
            </a:p>
          </p:txBody>
        </p:sp>
        <p:sp>
          <p:nvSpPr>
            <p:cNvPr id="43" name="Rectangle 42"/>
            <p:cNvSpPr/>
            <p:nvPr/>
          </p:nvSpPr>
          <p:spPr>
            <a:xfrm>
              <a:off x="2270668" y="5077566"/>
              <a:ext cx="1584983" cy="1169551"/>
            </a:xfrm>
            <a:prstGeom prst="rect">
              <a:avLst/>
            </a:prstGeom>
          </p:spPr>
          <p:txBody>
            <a:bodyPr wrap="square">
              <a:spAutoFit/>
            </a:bodyPr>
            <a:lstStyle/>
            <a:p>
              <a:pPr algn="ctr"/>
              <a:r>
                <a:rPr lang="en-GB" sz="1400"/>
                <a:t>Lorem ipsum dolor </a:t>
              </a:r>
              <a:r>
                <a:rPr lang="en-GB" sz="1400" smtClean="0"/>
                <a:t> </a:t>
              </a:r>
              <a:r>
                <a:rPr lang="en-GB" sz="1400"/>
                <a:t>consectetuer adipiscing </a:t>
              </a:r>
              <a:r>
                <a:rPr lang="en-GB" sz="1400" smtClean="0"/>
                <a:t>elit, sed diam nonummy</a:t>
              </a:r>
            </a:p>
            <a:p>
              <a:pPr algn="ctr"/>
              <a:r>
                <a:rPr lang="en-US" sz="1400" smtClean="0"/>
                <a:t>amet</a:t>
              </a:r>
              <a:endParaRPr lang="en-GB" sz="1400"/>
            </a:p>
          </p:txBody>
        </p:sp>
      </p:grpSp>
      <p:grpSp>
        <p:nvGrpSpPr>
          <p:cNvPr id="48" name="Group 47"/>
          <p:cNvGrpSpPr/>
          <p:nvPr/>
        </p:nvGrpSpPr>
        <p:grpSpPr>
          <a:xfrm>
            <a:off x="4288447" y="4755912"/>
            <a:ext cx="1584983" cy="1491205"/>
            <a:chOff x="2270668" y="4755912"/>
            <a:chExt cx="1584983" cy="1491205"/>
          </a:xfrm>
        </p:grpSpPr>
        <p:sp>
          <p:nvSpPr>
            <p:cNvPr id="49" name="TextBox 48"/>
            <p:cNvSpPr txBox="1"/>
            <p:nvPr/>
          </p:nvSpPr>
          <p:spPr>
            <a:xfrm>
              <a:off x="2634197" y="4755912"/>
              <a:ext cx="857928" cy="400110"/>
            </a:xfrm>
            <a:prstGeom prst="rect">
              <a:avLst/>
            </a:prstGeom>
            <a:noFill/>
          </p:spPr>
          <p:txBody>
            <a:bodyPr wrap="none" rtlCol="0">
              <a:spAutoFit/>
            </a:bodyPr>
            <a:lstStyle/>
            <a:p>
              <a:pPr algn="ctr"/>
              <a:r>
                <a:rPr lang="en-US" sz="2000" b="1" smtClean="0">
                  <a:solidFill>
                    <a:schemeClr val="accent2"/>
                  </a:solidFill>
                </a:rPr>
                <a:t>Sound</a:t>
              </a:r>
              <a:endParaRPr lang="en-GB" sz="2000" b="1">
                <a:solidFill>
                  <a:schemeClr val="accent2"/>
                </a:solidFill>
              </a:endParaRPr>
            </a:p>
          </p:txBody>
        </p:sp>
        <p:sp>
          <p:nvSpPr>
            <p:cNvPr id="50" name="Rectangle 49"/>
            <p:cNvSpPr/>
            <p:nvPr/>
          </p:nvSpPr>
          <p:spPr>
            <a:xfrm>
              <a:off x="2270668" y="5077566"/>
              <a:ext cx="1584983" cy="1169551"/>
            </a:xfrm>
            <a:prstGeom prst="rect">
              <a:avLst/>
            </a:prstGeom>
          </p:spPr>
          <p:txBody>
            <a:bodyPr wrap="square">
              <a:spAutoFit/>
            </a:bodyPr>
            <a:lstStyle/>
            <a:p>
              <a:pPr algn="ctr"/>
              <a:r>
                <a:rPr lang="en-GB" sz="1400"/>
                <a:t>Lorem ipsum dolor </a:t>
              </a:r>
              <a:r>
                <a:rPr lang="en-GB" sz="1400" smtClean="0"/>
                <a:t> </a:t>
              </a:r>
              <a:r>
                <a:rPr lang="en-GB" sz="1400"/>
                <a:t>consectetuer adipiscing </a:t>
              </a:r>
              <a:r>
                <a:rPr lang="en-GB" sz="1400" smtClean="0"/>
                <a:t>elit, sed diam nonummy</a:t>
              </a:r>
            </a:p>
            <a:p>
              <a:pPr algn="ctr"/>
              <a:r>
                <a:rPr lang="en-US" sz="1400" smtClean="0"/>
                <a:t>amet</a:t>
              </a:r>
              <a:endParaRPr lang="en-GB" sz="1400"/>
            </a:p>
          </p:txBody>
        </p:sp>
      </p:grpSp>
      <p:grpSp>
        <p:nvGrpSpPr>
          <p:cNvPr id="51" name="Group 50"/>
          <p:cNvGrpSpPr/>
          <p:nvPr/>
        </p:nvGrpSpPr>
        <p:grpSpPr>
          <a:xfrm>
            <a:off x="6189454" y="4755912"/>
            <a:ext cx="1815818" cy="1491205"/>
            <a:chOff x="2155254" y="4755912"/>
            <a:chExt cx="1815818" cy="1491205"/>
          </a:xfrm>
        </p:grpSpPr>
        <p:sp>
          <p:nvSpPr>
            <p:cNvPr id="52" name="TextBox 51"/>
            <p:cNvSpPr txBox="1"/>
            <p:nvPr/>
          </p:nvSpPr>
          <p:spPr>
            <a:xfrm>
              <a:off x="2155254" y="4755912"/>
              <a:ext cx="1815818" cy="400110"/>
            </a:xfrm>
            <a:prstGeom prst="rect">
              <a:avLst/>
            </a:prstGeom>
            <a:noFill/>
          </p:spPr>
          <p:txBody>
            <a:bodyPr wrap="none" rtlCol="0">
              <a:spAutoFit/>
            </a:bodyPr>
            <a:lstStyle/>
            <a:p>
              <a:pPr algn="ctr"/>
              <a:r>
                <a:rPr lang="en-US" sz="2000" b="1" smtClean="0">
                  <a:solidFill>
                    <a:schemeClr val="accent4"/>
                  </a:solidFill>
                </a:rPr>
                <a:t>Marketing Mail</a:t>
              </a:r>
              <a:endParaRPr lang="en-GB" sz="2000" b="1">
                <a:solidFill>
                  <a:schemeClr val="accent4"/>
                </a:solidFill>
              </a:endParaRPr>
            </a:p>
          </p:txBody>
        </p:sp>
        <p:sp>
          <p:nvSpPr>
            <p:cNvPr id="53" name="Rectangle 52"/>
            <p:cNvSpPr/>
            <p:nvPr/>
          </p:nvSpPr>
          <p:spPr>
            <a:xfrm>
              <a:off x="2270668" y="5077566"/>
              <a:ext cx="1584983" cy="1169551"/>
            </a:xfrm>
            <a:prstGeom prst="rect">
              <a:avLst/>
            </a:prstGeom>
          </p:spPr>
          <p:txBody>
            <a:bodyPr wrap="square">
              <a:spAutoFit/>
            </a:bodyPr>
            <a:lstStyle/>
            <a:p>
              <a:pPr algn="ctr"/>
              <a:r>
                <a:rPr lang="en-GB" sz="1400"/>
                <a:t>Lorem ipsum dolor </a:t>
              </a:r>
              <a:r>
                <a:rPr lang="en-GB" sz="1400" smtClean="0"/>
                <a:t> </a:t>
              </a:r>
              <a:r>
                <a:rPr lang="en-GB" sz="1400"/>
                <a:t>consectetuer adipiscing </a:t>
              </a:r>
              <a:r>
                <a:rPr lang="en-GB" sz="1400" smtClean="0"/>
                <a:t>elit, sed diam nonummy</a:t>
              </a:r>
            </a:p>
            <a:p>
              <a:pPr algn="ctr"/>
              <a:r>
                <a:rPr lang="en-US" sz="1400" smtClean="0"/>
                <a:t>amet</a:t>
              </a:r>
              <a:endParaRPr lang="en-GB" sz="1400"/>
            </a:p>
          </p:txBody>
        </p:sp>
      </p:grpSp>
      <p:grpSp>
        <p:nvGrpSpPr>
          <p:cNvPr id="54" name="Group 53"/>
          <p:cNvGrpSpPr/>
          <p:nvPr/>
        </p:nvGrpSpPr>
        <p:grpSpPr>
          <a:xfrm>
            <a:off x="8318177" y="4755912"/>
            <a:ext cx="1584983" cy="1491205"/>
            <a:chOff x="2270668" y="4755912"/>
            <a:chExt cx="1584983" cy="1491205"/>
          </a:xfrm>
        </p:grpSpPr>
        <p:sp>
          <p:nvSpPr>
            <p:cNvPr id="55" name="TextBox 54"/>
            <p:cNvSpPr txBox="1"/>
            <p:nvPr/>
          </p:nvSpPr>
          <p:spPr>
            <a:xfrm>
              <a:off x="2291958" y="4755912"/>
              <a:ext cx="1542410" cy="400110"/>
            </a:xfrm>
            <a:prstGeom prst="rect">
              <a:avLst/>
            </a:prstGeom>
            <a:noFill/>
          </p:spPr>
          <p:txBody>
            <a:bodyPr wrap="none" rtlCol="0">
              <a:spAutoFit/>
            </a:bodyPr>
            <a:lstStyle/>
            <a:p>
              <a:pPr algn="ctr"/>
              <a:r>
                <a:rPr lang="en-US" sz="2000" b="1" smtClean="0">
                  <a:solidFill>
                    <a:schemeClr val="accent5"/>
                  </a:solidFill>
                </a:rPr>
                <a:t>Social Media</a:t>
              </a:r>
              <a:endParaRPr lang="en-GB" sz="2000" b="1">
                <a:solidFill>
                  <a:schemeClr val="accent5"/>
                </a:solidFill>
              </a:endParaRPr>
            </a:p>
          </p:txBody>
        </p:sp>
        <p:sp>
          <p:nvSpPr>
            <p:cNvPr id="56" name="Rectangle 55"/>
            <p:cNvSpPr/>
            <p:nvPr/>
          </p:nvSpPr>
          <p:spPr>
            <a:xfrm>
              <a:off x="2270668" y="5077566"/>
              <a:ext cx="1584983" cy="1169551"/>
            </a:xfrm>
            <a:prstGeom prst="rect">
              <a:avLst/>
            </a:prstGeom>
          </p:spPr>
          <p:txBody>
            <a:bodyPr wrap="square">
              <a:spAutoFit/>
            </a:bodyPr>
            <a:lstStyle/>
            <a:p>
              <a:pPr algn="ctr"/>
              <a:r>
                <a:rPr lang="en-GB" sz="1400"/>
                <a:t>Lorem ipsum dolor </a:t>
              </a:r>
              <a:r>
                <a:rPr lang="en-GB" sz="1400" smtClean="0"/>
                <a:t> </a:t>
              </a:r>
              <a:r>
                <a:rPr lang="en-GB" sz="1400"/>
                <a:t>consectetuer adipiscing </a:t>
              </a:r>
              <a:r>
                <a:rPr lang="en-GB" sz="1400" smtClean="0"/>
                <a:t>elit, sed diam nonummy</a:t>
              </a:r>
            </a:p>
            <a:p>
              <a:pPr algn="ctr"/>
              <a:r>
                <a:rPr lang="en-US" sz="1400" smtClean="0"/>
                <a:t>amet</a:t>
              </a:r>
              <a:endParaRPr lang="en-GB" sz="1400"/>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anim calcmode="lin" valueType="num">
                                      <p:cBhvr>
                                        <p:cTn id="20" dur="1000" fill="hold"/>
                                        <p:tgtEl>
                                          <p:spTgt spid="45"/>
                                        </p:tgtEl>
                                        <p:attrNameLst>
                                          <p:attrName>ppt_x</p:attrName>
                                        </p:attrNameLst>
                                      </p:cBhvr>
                                      <p:tavLst>
                                        <p:tav tm="0">
                                          <p:val>
                                            <p:strVal val="#ppt_x"/>
                                          </p:val>
                                        </p:tav>
                                        <p:tav tm="100000">
                                          <p:val>
                                            <p:strVal val="#ppt_x"/>
                                          </p:val>
                                        </p:tav>
                                      </p:tavLst>
                                    </p:anim>
                                    <p:anim calcmode="lin" valueType="num">
                                      <p:cBhvr>
                                        <p:cTn id="21" dur="1000" fill="hold"/>
                                        <p:tgtEl>
                                          <p:spTgt spid="45"/>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Business Model</a:t>
            </a:r>
            <a:endParaRPr lang="en-GB"/>
          </a:p>
        </p:txBody>
      </p:sp>
      <p:grpSp>
        <p:nvGrpSpPr>
          <p:cNvPr id="72" name="Group 71"/>
          <p:cNvGrpSpPr/>
          <p:nvPr/>
        </p:nvGrpSpPr>
        <p:grpSpPr>
          <a:xfrm>
            <a:off x="6225008" y="1356593"/>
            <a:ext cx="5327927" cy="5282827"/>
            <a:chOff x="6225008" y="1356593"/>
            <a:chExt cx="5327927" cy="5282827"/>
          </a:xfrm>
        </p:grpSpPr>
        <p:grpSp>
          <p:nvGrpSpPr>
            <p:cNvPr id="4" name="组合 6558"/>
            <p:cNvGrpSpPr/>
            <p:nvPr/>
          </p:nvGrpSpPr>
          <p:grpSpPr>
            <a:xfrm>
              <a:off x="6578367" y="1411199"/>
              <a:ext cx="4974568" cy="4985649"/>
              <a:chOff x="3501775" y="1129682"/>
              <a:chExt cx="5229524" cy="5241173"/>
            </a:xfrm>
          </p:grpSpPr>
          <p:sp>
            <p:nvSpPr>
              <p:cNvPr id="5" name="矩形 1254"/>
              <p:cNvSpPr/>
              <p:nvPr/>
            </p:nvSpPr>
            <p:spPr>
              <a:xfrm rot="7956088">
                <a:off x="6546024" y="4064661"/>
                <a:ext cx="2140804" cy="2229747"/>
              </a:xfrm>
              <a:prstGeom prst="rect">
                <a:avLst/>
              </a:prstGeom>
              <a:solidFill>
                <a:schemeClr val="accent4"/>
              </a:solidFill>
              <a:ln>
                <a:noFill/>
              </a:ln>
              <a:effectLst>
                <a:outerShdw blurRad="190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253"/>
              <p:cNvSpPr/>
              <p:nvPr/>
            </p:nvSpPr>
            <p:spPr>
              <a:xfrm rot="18762285">
                <a:off x="3411469" y="1444959"/>
                <a:ext cx="2098615" cy="1918003"/>
              </a:xfrm>
              <a:prstGeom prst="rect">
                <a:avLst/>
              </a:prstGeom>
              <a:solidFill>
                <a:schemeClr val="accent1"/>
              </a:solidFill>
              <a:ln>
                <a:noFill/>
              </a:ln>
              <a:effectLst>
                <a:outerShdw blurRad="190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252"/>
              <p:cNvSpPr/>
              <p:nvPr/>
            </p:nvSpPr>
            <p:spPr>
              <a:xfrm rot="2539922">
                <a:off x="3575019" y="4312614"/>
                <a:ext cx="1840056" cy="2058241"/>
              </a:xfrm>
              <a:prstGeom prst="rect">
                <a:avLst/>
              </a:prstGeom>
              <a:solidFill>
                <a:schemeClr val="accent2"/>
              </a:solidFill>
              <a:ln>
                <a:noFill/>
              </a:ln>
              <a:effectLst>
                <a:outerShdw blurRad="190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6557"/>
              <p:cNvSpPr/>
              <p:nvPr/>
            </p:nvSpPr>
            <p:spPr>
              <a:xfrm rot="2539922">
                <a:off x="6379214" y="1129682"/>
                <a:ext cx="1845793" cy="2058241"/>
              </a:xfrm>
              <a:prstGeom prst="rect">
                <a:avLst/>
              </a:prstGeom>
              <a:solidFill>
                <a:schemeClr val="accent5"/>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6556"/>
              <p:cNvGrpSpPr/>
              <p:nvPr/>
            </p:nvGrpSpPr>
            <p:grpSpPr>
              <a:xfrm>
                <a:off x="4329647" y="2082805"/>
                <a:ext cx="3170903" cy="3170905"/>
                <a:chOff x="4547061" y="1807034"/>
                <a:chExt cx="3170903" cy="3170905"/>
              </a:xfrm>
              <a:effectLst>
                <a:outerShdw blurRad="190500" dist="38100" dir="2700000" algn="tl" rotWithShape="0">
                  <a:prstClr val="black">
                    <a:alpha val="25000"/>
                  </a:prstClr>
                </a:outerShdw>
              </a:effectLst>
              <a:scene3d>
                <a:camera prst="orthographicFront">
                  <a:rot lat="20400000" lon="600000" rev="21594000"/>
                </a:camera>
                <a:lightRig rig="threePt" dir="t"/>
              </a:scene3d>
            </p:grpSpPr>
            <p:sp>
              <p:nvSpPr>
                <p:cNvPr id="10" name="空心弧 6554"/>
                <p:cNvSpPr/>
                <p:nvPr/>
              </p:nvSpPr>
              <p:spPr>
                <a:xfrm>
                  <a:off x="4547061" y="1807036"/>
                  <a:ext cx="3170903" cy="3170903"/>
                </a:xfrm>
                <a:prstGeom prst="blockArc">
                  <a:avLst>
                    <a:gd name="adj1" fmla="val 16204660"/>
                    <a:gd name="adj2" fmla="val 2"/>
                    <a:gd name="adj3" fmla="val 16163"/>
                  </a:avLst>
                </a:prstGeom>
                <a:solidFill>
                  <a:schemeClr val="accent5"/>
                </a:solidFill>
                <a:ln>
                  <a:noFill/>
                </a:ln>
                <a:sp3d extrusionH="381000">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空心弧 1243"/>
                <p:cNvSpPr/>
                <p:nvPr/>
              </p:nvSpPr>
              <p:spPr>
                <a:xfrm rot="16200000">
                  <a:off x="4547061" y="1807036"/>
                  <a:ext cx="3170903" cy="3170903"/>
                </a:xfrm>
                <a:prstGeom prst="blockArc">
                  <a:avLst>
                    <a:gd name="adj1" fmla="val 16204660"/>
                    <a:gd name="adj2" fmla="val 2"/>
                    <a:gd name="adj3" fmla="val 16163"/>
                  </a:avLst>
                </a:prstGeom>
                <a:solidFill>
                  <a:schemeClr val="accent1"/>
                </a:solidFill>
                <a:ln>
                  <a:noFill/>
                </a:ln>
                <a:sp3d extrusionH="381000">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空心弧 1244"/>
                <p:cNvSpPr/>
                <p:nvPr/>
              </p:nvSpPr>
              <p:spPr>
                <a:xfrm rot="10800000">
                  <a:off x="4547061" y="1807036"/>
                  <a:ext cx="3170903" cy="3170903"/>
                </a:xfrm>
                <a:prstGeom prst="blockArc">
                  <a:avLst>
                    <a:gd name="adj1" fmla="val 16204660"/>
                    <a:gd name="adj2" fmla="val 2"/>
                    <a:gd name="adj3" fmla="val 16163"/>
                  </a:avLst>
                </a:prstGeom>
                <a:solidFill>
                  <a:schemeClr val="accent2"/>
                </a:solidFill>
                <a:ln>
                  <a:noFill/>
                </a:ln>
                <a:sp3d extrusionH="381000">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空心弧 1245"/>
                <p:cNvSpPr/>
                <p:nvPr/>
              </p:nvSpPr>
              <p:spPr>
                <a:xfrm rot="5400000">
                  <a:off x="4547061" y="1807034"/>
                  <a:ext cx="3170903" cy="3170903"/>
                </a:xfrm>
                <a:prstGeom prst="blockArc">
                  <a:avLst>
                    <a:gd name="adj1" fmla="val 16204660"/>
                    <a:gd name="adj2" fmla="val 2"/>
                    <a:gd name="adj3" fmla="val 16163"/>
                  </a:avLst>
                </a:prstGeom>
                <a:solidFill>
                  <a:schemeClr val="accent4"/>
                </a:solidFill>
                <a:ln>
                  <a:noFill/>
                </a:ln>
                <a:sp3d extrusionH="381000">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6555"/>
                <p:cNvSpPr txBox="1"/>
                <p:nvPr/>
              </p:nvSpPr>
              <p:spPr>
                <a:xfrm rot="18917447">
                  <a:off x="4924151" y="2147170"/>
                  <a:ext cx="714648" cy="485326"/>
                </a:xfrm>
                <a:prstGeom prst="rect">
                  <a:avLst/>
                </a:prstGeom>
                <a:noFill/>
                <a:sp3d extrusionH="381000">
                  <a:bevelT w="0"/>
                </a:sp3d>
              </p:spPr>
              <p:txBody>
                <a:bodyPr wrap="square" rtlCol="0">
                  <a:spAutoFit/>
                </a:bodyPr>
                <a:lstStyle/>
                <a:p>
                  <a:r>
                    <a:rPr lang="en-US" altLang="zh-CN" sz="2400" smtClean="0">
                      <a:solidFill>
                        <a:schemeClr val="bg1"/>
                      </a:solidFill>
                      <a:ea typeface="微软雅黑" panose="020B0503020204020204" charset="-122"/>
                    </a:rPr>
                    <a:t>01</a:t>
                  </a:r>
                  <a:endParaRPr lang="zh-CN" altLang="en-US" sz="2400">
                    <a:solidFill>
                      <a:schemeClr val="bg1"/>
                    </a:solidFill>
                    <a:ea typeface="微软雅黑" panose="020B0503020204020204" charset="-122"/>
                  </a:endParaRPr>
                </a:p>
              </p:txBody>
            </p:sp>
            <p:sp>
              <p:nvSpPr>
                <p:cNvPr id="15" name="文本框 1247"/>
                <p:cNvSpPr txBox="1"/>
                <p:nvPr/>
              </p:nvSpPr>
              <p:spPr>
                <a:xfrm rot="2582790">
                  <a:off x="6801854" y="2299568"/>
                  <a:ext cx="714648" cy="485326"/>
                </a:xfrm>
                <a:prstGeom prst="rect">
                  <a:avLst/>
                </a:prstGeom>
                <a:noFill/>
                <a:sp3d extrusionH="381000">
                  <a:bevelT w="0"/>
                </a:sp3d>
              </p:spPr>
              <p:txBody>
                <a:bodyPr wrap="square" rtlCol="0">
                  <a:spAutoFit/>
                </a:bodyPr>
                <a:lstStyle/>
                <a:p>
                  <a:r>
                    <a:rPr lang="en-US" altLang="zh-CN" sz="2400" smtClean="0">
                      <a:solidFill>
                        <a:schemeClr val="bg1"/>
                      </a:solidFill>
                      <a:ea typeface="微软雅黑" panose="020B0503020204020204" charset="-122"/>
                    </a:rPr>
                    <a:t>02</a:t>
                  </a:r>
                  <a:endParaRPr lang="zh-CN" altLang="en-US" sz="2400">
                    <a:solidFill>
                      <a:schemeClr val="bg1"/>
                    </a:solidFill>
                    <a:ea typeface="微软雅黑" panose="020B0503020204020204" charset="-122"/>
                  </a:endParaRPr>
                </a:p>
              </p:txBody>
            </p:sp>
            <p:sp>
              <p:nvSpPr>
                <p:cNvPr id="16" name="文本框 1248"/>
                <p:cNvSpPr txBox="1"/>
                <p:nvPr/>
              </p:nvSpPr>
              <p:spPr>
                <a:xfrm rot="13557691">
                  <a:off x="4807088" y="4037272"/>
                  <a:ext cx="714648" cy="485326"/>
                </a:xfrm>
                <a:prstGeom prst="rect">
                  <a:avLst/>
                </a:prstGeom>
                <a:noFill/>
                <a:sp3d extrusionH="381000">
                  <a:bevelT w="0"/>
                </a:sp3d>
              </p:spPr>
              <p:txBody>
                <a:bodyPr wrap="square" rtlCol="0">
                  <a:spAutoFit/>
                </a:bodyPr>
                <a:lstStyle/>
                <a:p>
                  <a:r>
                    <a:rPr lang="en-US" altLang="zh-CN" sz="2400" smtClean="0">
                      <a:solidFill>
                        <a:schemeClr val="bg1"/>
                      </a:solidFill>
                      <a:ea typeface="微软雅黑" panose="020B0503020204020204" charset="-122"/>
                    </a:rPr>
                    <a:t>03</a:t>
                  </a:r>
                  <a:endParaRPr lang="zh-CN" altLang="en-US" sz="2400">
                    <a:solidFill>
                      <a:schemeClr val="bg1"/>
                    </a:solidFill>
                    <a:ea typeface="微软雅黑" panose="020B0503020204020204" charset="-122"/>
                  </a:endParaRPr>
                </a:p>
              </p:txBody>
            </p:sp>
            <p:sp>
              <p:nvSpPr>
                <p:cNvPr id="17" name="文本框 1249"/>
                <p:cNvSpPr txBox="1"/>
                <p:nvPr/>
              </p:nvSpPr>
              <p:spPr>
                <a:xfrm rot="7943925">
                  <a:off x="6690078" y="4161003"/>
                  <a:ext cx="714648" cy="485326"/>
                </a:xfrm>
                <a:prstGeom prst="rect">
                  <a:avLst/>
                </a:prstGeom>
                <a:noFill/>
                <a:sp3d extrusionH="381000">
                  <a:bevelT w="0"/>
                </a:sp3d>
              </p:spPr>
              <p:txBody>
                <a:bodyPr wrap="square" rtlCol="0">
                  <a:spAutoFit/>
                </a:bodyPr>
                <a:lstStyle/>
                <a:p>
                  <a:r>
                    <a:rPr lang="en-US" altLang="zh-CN" sz="2400" smtClean="0">
                      <a:solidFill>
                        <a:schemeClr val="bg1"/>
                      </a:solidFill>
                      <a:ea typeface="微软雅黑" panose="020B0503020204020204" charset="-122"/>
                    </a:rPr>
                    <a:t>04</a:t>
                  </a:r>
                  <a:endParaRPr lang="zh-CN" altLang="en-US" sz="2400">
                    <a:solidFill>
                      <a:schemeClr val="bg1"/>
                    </a:solidFill>
                    <a:ea typeface="微软雅黑" panose="020B0503020204020204" charset="-122"/>
                  </a:endParaRPr>
                </a:p>
              </p:txBody>
            </p:sp>
          </p:grpSp>
        </p:grpSp>
        <p:sp>
          <p:nvSpPr>
            <p:cNvPr id="18" name="椭圆 6559"/>
            <p:cNvSpPr/>
            <p:nvPr/>
          </p:nvSpPr>
          <p:spPr>
            <a:xfrm rot="20108114">
              <a:off x="8326203" y="2994347"/>
              <a:ext cx="227564" cy="45719"/>
            </a:xfrm>
            <a:prstGeom prst="ellipse">
              <a:avLst/>
            </a:prstGeom>
            <a:solidFill>
              <a:schemeClr val="bg1">
                <a:alpha val="1000"/>
              </a:schemeClr>
            </a:solidFill>
            <a:ln>
              <a:noFill/>
            </a:ln>
            <a:effectLst>
              <a:glow rad="1905000">
                <a:schemeClr val="bg1">
                  <a:alpha val="5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7119"/>
            <p:cNvGrpSpPr/>
            <p:nvPr/>
          </p:nvGrpSpPr>
          <p:grpSpPr>
            <a:xfrm rot="18875953">
              <a:off x="10690446" y="4609412"/>
              <a:ext cx="502964" cy="591162"/>
              <a:chOff x="7574236" y="5041376"/>
              <a:chExt cx="622863" cy="732086"/>
            </a:xfrm>
          </p:grpSpPr>
          <p:sp>
            <p:nvSpPr>
              <p:cNvPr id="20" name="Freeform 2795"/>
              <p:cNvSpPr>
                <a:spLocks noEditPoints="1"/>
              </p:cNvSpPr>
              <p:nvPr/>
            </p:nvSpPr>
            <p:spPr bwMode="auto">
              <a:xfrm>
                <a:off x="7653940" y="5041376"/>
                <a:ext cx="460505" cy="466408"/>
              </a:xfrm>
              <a:custGeom>
                <a:avLst/>
                <a:gdLst>
                  <a:gd name="T0" fmla="*/ 37 w 66"/>
                  <a:gd name="T1" fmla="*/ 0 h 67"/>
                  <a:gd name="T2" fmla="*/ 29 w 66"/>
                  <a:gd name="T3" fmla="*/ 0 h 67"/>
                  <a:gd name="T4" fmla="*/ 27 w 66"/>
                  <a:gd name="T5" fmla="*/ 10 h 67"/>
                  <a:gd name="T6" fmla="*/ 20 w 66"/>
                  <a:gd name="T7" fmla="*/ 13 h 67"/>
                  <a:gd name="T8" fmla="*/ 12 w 66"/>
                  <a:gd name="T9" fmla="*/ 8 h 67"/>
                  <a:gd name="T10" fmla="*/ 7 w 66"/>
                  <a:gd name="T11" fmla="*/ 13 h 67"/>
                  <a:gd name="T12" fmla="*/ 12 w 66"/>
                  <a:gd name="T13" fmla="*/ 21 h 67"/>
                  <a:gd name="T14" fmla="*/ 9 w 66"/>
                  <a:gd name="T15" fmla="*/ 28 h 67"/>
                  <a:gd name="T16" fmla="*/ 0 w 66"/>
                  <a:gd name="T17" fmla="*/ 29 h 67"/>
                  <a:gd name="T18" fmla="*/ 0 w 66"/>
                  <a:gd name="T19" fmla="*/ 38 h 67"/>
                  <a:gd name="T20" fmla="*/ 9 w 66"/>
                  <a:gd name="T21" fmla="*/ 40 h 67"/>
                  <a:gd name="T22" fmla="*/ 12 w 66"/>
                  <a:gd name="T23" fmla="*/ 47 h 67"/>
                  <a:gd name="T24" fmla="*/ 6 w 66"/>
                  <a:gd name="T25" fmla="*/ 54 h 67"/>
                  <a:gd name="T26" fmla="*/ 12 w 66"/>
                  <a:gd name="T27" fmla="*/ 60 h 67"/>
                  <a:gd name="T28" fmla="*/ 20 w 66"/>
                  <a:gd name="T29" fmla="*/ 55 h 67"/>
                  <a:gd name="T30" fmla="*/ 27 w 66"/>
                  <a:gd name="T31" fmla="*/ 58 h 67"/>
                  <a:gd name="T32" fmla="*/ 29 w 66"/>
                  <a:gd name="T33" fmla="*/ 67 h 67"/>
                  <a:gd name="T34" fmla="*/ 37 w 66"/>
                  <a:gd name="T35" fmla="*/ 67 h 67"/>
                  <a:gd name="T36" fmla="*/ 39 w 66"/>
                  <a:gd name="T37" fmla="*/ 58 h 67"/>
                  <a:gd name="T38" fmla="*/ 46 w 66"/>
                  <a:gd name="T39" fmla="*/ 55 h 67"/>
                  <a:gd name="T40" fmla="*/ 54 w 66"/>
                  <a:gd name="T41" fmla="*/ 61 h 67"/>
                  <a:gd name="T42" fmla="*/ 59 w 66"/>
                  <a:gd name="T43" fmla="*/ 55 h 67"/>
                  <a:gd name="T44" fmla="*/ 54 w 66"/>
                  <a:gd name="T45" fmla="*/ 47 h 67"/>
                  <a:gd name="T46" fmla="*/ 57 w 66"/>
                  <a:gd name="T47" fmla="*/ 40 h 67"/>
                  <a:gd name="T48" fmla="*/ 66 w 66"/>
                  <a:gd name="T49" fmla="*/ 38 h 67"/>
                  <a:gd name="T50" fmla="*/ 66 w 66"/>
                  <a:gd name="T51" fmla="*/ 30 h 67"/>
                  <a:gd name="T52" fmla="*/ 57 w 66"/>
                  <a:gd name="T53" fmla="*/ 28 h 67"/>
                  <a:gd name="T54" fmla="*/ 54 w 66"/>
                  <a:gd name="T55" fmla="*/ 21 h 67"/>
                  <a:gd name="T56" fmla="*/ 60 w 66"/>
                  <a:gd name="T57" fmla="*/ 13 h 67"/>
                  <a:gd name="T58" fmla="*/ 54 w 66"/>
                  <a:gd name="T59" fmla="*/ 8 h 67"/>
                  <a:gd name="T60" fmla="*/ 46 w 66"/>
                  <a:gd name="T61" fmla="*/ 13 h 67"/>
                  <a:gd name="T62" fmla="*/ 39 w 66"/>
                  <a:gd name="T63" fmla="*/ 10 h 67"/>
                  <a:gd name="T64" fmla="*/ 37 w 66"/>
                  <a:gd name="T65" fmla="*/ 0 h 67"/>
                  <a:gd name="T66" fmla="*/ 50 w 66"/>
                  <a:gd name="T67" fmla="*/ 34 h 67"/>
                  <a:gd name="T68" fmla="*/ 33 w 66"/>
                  <a:gd name="T69" fmla="*/ 50 h 67"/>
                  <a:gd name="T70" fmla="*/ 17 w 66"/>
                  <a:gd name="T71" fmla="*/ 34 h 67"/>
                  <a:gd name="T72" fmla="*/ 33 w 66"/>
                  <a:gd name="T73" fmla="*/ 17 h 67"/>
                  <a:gd name="T74" fmla="*/ 50 w 66"/>
                  <a:gd name="T75" fmla="*/ 3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 h="67">
                    <a:moveTo>
                      <a:pt x="37" y="0"/>
                    </a:moveTo>
                    <a:cubicBezTo>
                      <a:pt x="29" y="0"/>
                      <a:pt x="29" y="0"/>
                      <a:pt x="29" y="0"/>
                    </a:cubicBezTo>
                    <a:cubicBezTo>
                      <a:pt x="27" y="10"/>
                      <a:pt x="27" y="10"/>
                      <a:pt x="27" y="10"/>
                    </a:cubicBezTo>
                    <a:cubicBezTo>
                      <a:pt x="24" y="10"/>
                      <a:pt x="22" y="11"/>
                      <a:pt x="20" y="13"/>
                    </a:cubicBezTo>
                    <a:cubicBezTo>
                      <a:pt x="12" y="8"/>
                      <a:pt x="12" y="8"/>
                      <a:pt x="12" y="8"/>
                    </a:cubicBezTo>
                    <a:cubicBezTo>
                      <a:pt x="7" y="13"/>
                      <a:pt x="7" y="13"/>
                      <a:pt x="7" y="13"/>
                    </a:cubicBezTo>
                    <a:cubicBezTo>
                      <a:pt x="12" y="21"/>
                      <a:pt x="12" y="21"/>
                      <a:pt x="12" y="21"/>
                    </a:cubicBezTo>
                    <a:cubicBezTo>
                      <a:pt x="10" y="23"/>
                      <a:pt x="9" y="25"/>
                      <a:pt x="9" y="28"/>
                    </a:cubicBezTo>
                    <a:cubicBezTo>
                      <a:pt x="0" y="29"/>
                      <a:pt x="0" y="29"/>
                      <a:pt x="0" y="29"/>
                    </a:cubicBezTo>
                    <a:cubicBezTo>
                      <a:pt x="0" y="38"/>
                      <a:pt x="0" y="38"/>
                      <a:pt x="0" y="38"/>
                    </a:cubicBezTo>
                    <a:cubicBezTo>
                      <a:pt x="9" y="40"/>
                      <a:pt x="9" y="40"/>
                      <a:pt x="9" y="40"/>
                    </a:cubicBezTo>
                    <a:cubicBezTo>
                      <a:pt x="9" y="42"/>
                      <a:pt x="10" y="45"/>
                      <a:pt x="12" y="47"/>
                    </a:cubicBezTo>
                    <a:cubicBezTo>
                      <a:pt x="6" y="54"/>
                      <a:pt x="6" y="54"/>
                      <a:pt x="6" y="54"/>
                    </a:cubicBezTo>
                    <a:cubicBezTo>
                      <a:pt x="12" y="60"/>
                      <a:pt x="12" y="60"/>
                      <a:pt x="12" y="60"/>
                    </a:cubicBezTo>
                    <a:cubicBezTo>
                      <a:pt x="20" y="55"/>
                      <a:pt x="20" y="55"/>
                      <a:pt x="20" y="55"/>
                    </a:cubicBezTo>
                    <a:cubicBezTo>
                      <a:pt x="22" y="57"/>
                      <a:pt x="25" y="58"/>
                      <a:pt x="27" y="58"/>
                    </a:cubicBezTo>
                    <a:cubicBezTo>
                      <a:pt x="29" y="67"/>
                      <a:pt x="29" y="67"/>
                      <a:pt x="29" y="67"/>
                    </a:cubicBezTo>
                    <a:cubicBezTo>
                      <a:pt x="37" y="67"/>
                      <a:pt x="37" y="67"/>
                      <a:pt x="37" y="67"/>
                    </a:cubicBezTo>
                    <a:cubicBezTo>
                      <a:pt x="39" y="58"/>
                      <a:pt x="39" y="58"/>
                      <a:pt x="39" y="58"/>
                    </a:cubicBezTo>
                    <a:cubicBezTo>
                      <a:pt x="41" y="58"/>
                      <a:pt x="44" y="57"/>
                      <a:pt x="46" y="55"/>
                    </a:cubicBezTo>
                    <a:cubicBezTo>
                      <a:pt x="54" y="61"/>
                      <a:pt x="54" y="61"/>
                      <a:pt x="54" y="61"/>
                    </a:cubicBezTo>
                    <a:cubicBezTo>
                      <a:pt x="59" y="55"/>
                      <a:pt x="59" y="55"/>
                      <a:pt x="59" y="55"/>
                    </a:cubicBezTo>
                    <a:cubicBezTo>
                      <a:pt x="54" y="47"/>
                      <a:pt x="54" y="47"/>
                      <a:pt x="54" y="47"/>
                    </a:cubicBezTo>
                    <a:cubicBezTo>
                      <a:pt x="56" y="45"/>
                      <a:pt x="57" y="42"/>
                      <a:pt x="57" y="40"/>
                    </a:cubicBezTo>
                    <a:cubicBezTo>
                      <a:pt x="66" y="38"/>
                      <a:pt x="66" y="38"/>
                      <a:pt x="66" y="38"/>
                    </a:cubicBezTo>
                    <a:cubicBezTo>
                      <a:pt x="66" y="30"/>
                      <a:pt x="66" y="30"/>
                      <a:pt x="66" y="30"/>
                    </a:cubicBezTo>
                    <a:cubicBezTo>
                      <a:pt x="57" y="28"/>
                      <a:pt x="57" y="28"/>
                      <a:pt x="57" y="28"/>
                    </a:cubicBezTo>
                    <a:cubicBezTo>
                      <a:pt x="57" y="25"/>
                      <a:pt x="56" y="23"/>
                      <a:pt x="54" y="21"/>
                    </a:cubicBezTo>
                    <a:cubicBezTo>
                      <a:pt x="60" y="13"/>
                      <a:pt x="60" y="13"/>
                      <a:pt x="60" y="13"/>
                    </a:cubicBezTo>
                    <a:cubicBezTo>
                      <a:pt x="54" y="8"/>
                      <a:pt x="54" y="8"/>
                      <a:pt x="54" y="8"/>
                    </a:cubicBezTo>
                    <a:cubicBezTo>
                      <a:pt x="46" y="13"/>
                      <a:pt x="46" y="13"/>
                      <a:pt x="46" y="13"/>
                    </a:cubicBezTo>
                    <a:cubicBezTo>
                      <a:pt x="44" y="11"/>
                      <a:pt x="41" y="10"/>
                      <a:pt x="39" y="10"/>
                    </a:cubicBezTo>
                    <a:lnTo>
                      <a:pt x="37" y="0"/>
                    </a:lnTo>
                    <a:close/>
                    <a:moveTo>
                      <a:pt x="50" y="34"/>
                    </a:moveTo>
                    <a:cubicBezTo>
                      <a:pt x="50" y="43"/>
                      <a:pt x="42" y="50"/>
                      <a:pt x="33" y="50"/>
                    </a:cubicBezTo>
                    <a:cubicBezTo>
                      <a:pt x="24" y="50"/>
                      <a:pt x="17" y="43"/>
                      <a:pt x="17" y="34"/>
                    </a:cubicBezTo>
                    <a:cubicBezTo>
                      <a:pt x="17" y="25"/>
                      <a:pt x="24" y="17"/>
                      <a:pt x="33" y="17"/>
                    </a:cubicBezTo>
                    <a:cubicBezTo>
                      <a:pt x="42" y="17"/>
                      <a:pt x="50" y="25"/>
                      <a:pt x="5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96"/>
              <p:cNvSpPr>
                <a:spLocks noEditPoints="1"/>
              </p:cNvSpPr>
              <p:nvPr/>
            </p:nvSpPr>
            <p:spPr bwMode="auto">
              <a:xfrm>
                <a:off x="7904855" y="5481218"/>
                <a:ext cx="292244" cy="292244"/>
              </a:xfrm>
              <a:custGeom>
                <a:avLst/>
                <a:gdLst>
                  <a:gd name="T0" fmla="*/ 24 w 42"/>
                  <a:gd name="T1" fmla="*/ 0 h 42"/>
                  <a:gd name="T2" fmla="*/ 18 w 42"/>
                  <a:gd name="T3" fmla="*/ 0 h 42"/>
                  <a:gd name="T4" fmla="*/ 17 w 42"/>
                  <a:gd name="T5" fmla="*/ 6 h 42"/>
                  <a:gd name="T6" fmla="*/ 13 w 42"/>
                  <a:gd name="T7" fmla="*/ 7 h 42"/>
                  <a:gd name="T8" fmla="*/ 8 w 42"/>
                  <a:gd name="T9" fmla="*/ 4 h 42"/>
                  <a:gd name="T10" fmla="*/ 4 w 42"/>
                  <a:gd name="T11" fmla="*/ 8 h 42"/>
                  <a:gd name="T12" fmla="*/ 7 w 42"/>
                  <a:gd name="T13" fmla="*/ 13 h 42"/>
                  <a:gd name="T14" fmla="*/ 6 w 42"/>
                  <a:gd name="T15" fmla="*/ 17 h 42"/>
                  <a:gd name="T16" fmla="*/ 0 w 42"/>
                  <a:gd name="T17" fmla="*/ 18 h 42"/>
                  <a:gd name="T18" fmla="*/ 0 w 42"/>
                  <a:gd name="T19" fmla="*/ 23 h 42"/>
                  <a:gd name="T20" fmla="*/ 6 w 42"/>
                  <a:gd name="T21" fmla="*/ 25 h 42"/>
                  <a:gd name="T22" fmla="*/ 7 w 42"/>
                  <a:gd name="T23" fmla="*/ 29 h 42"/>
                  <a:gd name="T24" fmla="*/ 4 w 42"/>
                  <a:gd name="T25" fmla="*/ 34 h 42"/>
                  <a:gd name="T26" fmla="*/ 8 w 42"/>
                  <a:gd name="T27" fmla="*/ 38 h 42"/>
                  <a:gd name="T28" fmla="*/ 13 w 42"/>
                  <a:gd name="T29" fmla="*/ 34 h 42"/>
                  <a:gd name="T30" fmla="*/ 17 w 42"/>
                  <a:gd name="T31" fmla="*/ 36 h 42"/>
                  <a:gd name="T32" fmla="*/ 18 w 42"/>
                  <a:gd name="T33" fmla="*/ 42 h 42"/>
                  <a:gd name="T34" fmla="*/ 23 w 42"/>
                  <a:gd name="T35" fmla="*/ 42 h 42"/>
                  <a:gd name="T36" fmla="*/ 25 w 42"/>
                  <a:gd name="T37" fmla="*/ 36 h 42"/>
                  <a:gd name="T38" fmla="*/ 29 w 42"/>
                  <a:gd name="T39" fmla="*/ 35 h 42"/>
                  <a:gd name="T40" fmla="*/ 34 w 42"/>
                  <a:gd name="T41" fmla="*/ 38 h 42"/>
                  <a:gd name="T42" fmla="*/ 37 w 42"/>
                  <a:gd name="T43" fmla="*/ 34 h 42"/>
                  <a:gd name="T44" fmla="*/ 34 w 42"/>
                  <a:gd name="T45" fmla="*/ 29 h 42"/>
                  <a:gd name="T46" fmla="*/ 36 w 42"/>
                  <a:gd name="T47" fmla="*/ 25 h 42"/>
                  <a:gd name="T48" fmla="*/ 42 w 42"/>
                  <a:gd name="T49" fmla="*/ 23 h 42"/>
                  <a:gd name="T50" fmla="*/ 42 w 42"/>
                  <a:gd name="T51" fmla="*/ 18 h 42"/>
                  <a:gd name="T52" fmla="*/ 36 w 42"/>
                  <a:gd name="T53" fmla="*/ 17 h 42"/>
                  <a:gd name="T54" fmla="*/ 34 w 42"/>
                  <a:gd name="T55" fmla="*/ 13 h 42"/>
                  <a:gd name="T56" fmla="*/ 38 w 42"/>
                  <a:gd name="T57" fmla="*/ 8 h 42"/>
                  <a:gd name="T58" fmla="*/ 34 w 42"/>
                  <a:gd name="T59" fmla="*/ 4 h 42"/>
                  <a:gd name="T60" fmla="*/ 29 w 42"/>
                  <a:gd name="T61" fmla="*/ 7 h 42"/>
                  <a:gd name="T62" fmla="*/ 25 w 42"/>
                  <a:gd name="T63" fmla="*/ 6 h 42"/>
                  <a:gd name="T64" fmla="*/ 24 w 42"/>
                  <a:gd name="T65" fmla="*/ 0 h 42"/>
                  <a:gd name="T66" fmla="*/ 32 w 42"/>
                  <a:gd name="T67" fmla="*/ 21 h 42"/>
                  <a:gd name="T68" fmla="*/ 21 w 42"/>
                  <a:gd name="T69" fmla="*/ 31 h 42"/>
                  <a:gd name="T70" fmla="*/ 11 w 42"/>
                  <a:gd name="T71" fmla="*/ 21 h 42"/>
                  <a:gd name="T72" fmla="*/ 21 w 42"/>
                  <a:gd name="T73" fmla="*/ 10 h 42"/>
                  <a:gd name="T74" fmla="*/ 32 w 42"/>
                  <a:gd name="T75"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42">
                    <a:moveTo>
                      <a:pt x="24" y="0"/>
                    </a:moveTo>
                    <a:cubicBezTo>
                      <a:pt x="18" y="0"/>
                      <a:pt x="18" y="0"/>
                      <a:pt x="18" y="0"/>
                    </a:cubicBezTo>
                    <a:cubicBezTo>
                      <a:pt x="17" y="6"/>
                      <a:pt x="17" y="6"/>
                      <a:pt x="17" y="6"/>
                    </a:cubicBezTo>
                    <a:cubicBezTo>
                      <a:pt x="15" y="6"/>
                      <a:pt x="14" y="7"/>
                      <a:pt x="13" y="7"/>
                    </a:cubicBezTo>
                    <a:cubicBezTo>
                      <a:pt x="8" y="4"/>
                      <a:pt x="8" y="4"/>
                      <a:pt x="8" y="4"/>
                    </a:cubicBezTo>
                    <a:cubicBezTo>
                      <a:pt x="4" y="8"/>
                      <a:pt x="4" y="8"/>
                      <a:pt x="4" y="8"/>
                    </a:cubicBezTo>
                    <a:cubicBezTo>
                      <a:pt x="7" y="13"/>
                      <a:pt x="7" y="13"/>
                      <a:pt x="7" y="13"/>
                    </a:cubicBezTo>
                    <a:cubicBezTo>
                      <a:pt x="7" y="14"/>
                      <a:pt x="6" y="16"/>
                      <a:pt x="6" y="17"/>
                    </a:cubicBezTo>
                    <a:cubicBezTo>
                      <a:pt x="0" y="18"/>
                      <a:pt x="0" y="18"/>
                      <a:pt x="0" y="18"/>
                    </a:cubicBezTo>
                    <a:cubicBezTo>
                      <a:pt x="0" y="23"/>
                      <a:pt x="0" y="23"/>
                      <a:pt x="0" y="23"/>
                    </a:cubicBezTo>
                    <a:cubicBezTo>
                      <a:pt x="6" y="25"/>
                      <a:pt x="6" y="25"/>
                      <a:pt x="6" y="25"/>
                    </a:cubicBezTo>
                    <a:cubicBezTo>
                      <a:pt x="6" y="26"/>
                      <a:pt x="7" y="28"/>
                      <a:pt x="7" y="29"/>
                    </a:cubicBezTo>
                    <a:cubicBezTo>
                      <a:pt x="4" y="34"/>
                      <a:pt x="4" y="34"/>
                      <a:pt x="4" y="34"/>
                    </a:cubicBezTo>
                    <a:cubicBezTo>
                      <a:pt x="8" y="38"/>
                      <a:pt x="8" y="38"/>
                      <a:pt x="8" y="38"/>
                    </a:cubicBezTo>
                    <a:cubicBezTo>
                      <a:pt x="13" y="34"/>
                      <a:pt x="13" y="34"/>
                      <a:pt x="13" y="34"/>
                    </a:cubicBezTo>
                    <a:cubicBezTo>
                      <a:pt x="14" y="35"/>
                      <a:pt x="16" y="36"/>
                      <a:pt x="17" y="36"/>
                    </a:cubicBezTo>
                    <a:cubicBezTo>
                      <a:pt x="18" y="42"/>
                      <a:pt x="18" y="42"/>
                      <a:pt x="18" y="42"/>
                    </a:cubicBezTo>
                    <a:cubicBezTo>
                      <a:pt x="23" y="42"/>
                      <a:pt x="23" y="42"/>
                      <a:pt x="23" y="42"/>
                    </a:cubicBezTo>
                    <a:cubicBezTo>
                      <a:pt x="25" y="36"/>
                      <a:pt x="25" y="36"/>
                      <a:pt x="25" y="36"/>
                    </a:cubicBezTo>
                    <a:cubicBezTo>
                      <a:pt x="26" y="36"/>
                      <a:pt x="28" y="35"/>
                      <a:pt x="29" y="35"/>
                    </a:cubicBezTo>
                    <a:cubicBezTo>
                      <a:pt x="34" y="38"/>
                      <a:pt x="34" y="38"/>
                      <a:pt x="34" y="38"/>
                    </a:cubicBezTo>
                    <a:cubicBezTo>
                      <a:pt x="37" y="34"/>
                      <a:pt x="37" y="34"/>
                      <a:pt x="37" y="34"/>
                    </a:cubicBezTo>
                    <a:cubicBezTo>
                      <a:pt x="34" y="29"/>
                      <a:pt x="34" y="29"/>
                      <a:pt x="34" y="29"/>
                    </a:cubicBezTo>
                    <a:cubicBezTo>
                      <a:pt x="35" y="28"/>
                      <a:pt x="36" y="26"/>
                      <a:pt x="36" y="25"/>
                    </a:cubicBezTo>
                    <a:cubicBezTo>
                      <a:pt x="42" y="23"/>
                      <a:pt x="42" y="23"/>
                      <a:pt x="42" y="23"/>
                    </a:cubicBezTo>
                    <a:cubicBezTo>
                      <a:pt x="42" y="18"/>
                      <a:pt x="42" y="18"/>
                      <a:pt x="42" y="18"/>
                    </a:cubicBezTo>
                    <a:cubicBezTo>
                      <a:pt x="36" y="17"/>
                      <a:pt x="36" y="17"/>
                      <a:pt x="36" y="17"/>
                    </a:cubicBezTo>
                    <a:cubicBezTo>
                      <a:pt x="36" y="15"/>
                      <a:pt x="35" y="14"/>
                      <a:pt x="34" y="13"/>
                    </a:cubicBezTo>
                    <a:cubicBezTo>
                      <a:pt x="38" y="8"/>
                      <a:pt x="38" y="8"/>
                      <a:pt x="38" y="8"/>
                    </a:cubicBezTo>
                    <a:cubicBezTo>
                      <a:pt x="34" y="4"/>
                      <a:pt x="34" y="4"/>
                      <a:pt x="34" y="4"/>
                    </a:cubicBezTo>
                    <a:cubicBezTo>
                      <a:pt x="29" y="7"/>
                      <a:pt x="29" y="7"/>
                      <a:pt x="29" y="7"/>
                    </a:cubicBezTo>
                    <a:cubicBezTo>
                      <a:pt x="28" y="7"/>
                      <a:pt x="26" y="6"/>
                      <a:pt x="25" y="6"/>
                    </a:cubicBezTo>
                    <a:lnTo>
                      <a:pt x="24" y="0"/>
                    </a:lnTo>
                    <a:close/>
                    <a:moveTo>
                      <a:pt x="32" y="21"/>
                    </a:moveTo>
                    <a:cubicBezTo>
                      <a:pt x="32" y="26"/>
                      <a:pt x="27" y="31"/>
                      <a:pt x="21" y="31"/>
                    </a:cubicBezTo>
                    <a:cubicBezTo>
                      <a:pt x="15" y="31"/>
                      <a:pt x="11" y="26"/>
                      <a:pt x="11" y="21"/>
                    </a:cubicBezTo>
                    <a:cubicBezTo>
                      <a:pt x="11" y="15"/>
                      <a:pt x="15" y="10"/>
                      <a:pt x="21" y="10"/>
                    </a:cubicBezTo>
                    <a:cubicBezTo>
                      <a:pt x="27" y="10"/>
                      <a:pt x="32" y="15"/>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97"/>
              <p:cNvSpPr>
                <a:spLocks noEditPoints="1"/>
              </p:cNvSpPr>
              <p:nvPr/>
            </p:nvSpPr>
            <p:spPr bwMode="auto">
              <a:xfrm>
                <a:off x="7574236" y="5481218"/>
                <a:ext cx="295195" cy="292244"/>
              </a:xfrm>
              <a:custGeom>
                <a:avLst/>
                <a:gdLst>
                  <a:gd name="T0" fmla="*/ 24 w 42"/>
                  <a:gd name="T1" fmla="*/ 0 h 42"/>
                  <a:gd name="T2" fmla="*/ 19 w 42"/>
                  <a:gd name="T3" fmla="*/ 0 h 42"/>
                  <a:gd name="T4" fmla="*/ 17 w 42"/>
                  <a:gd name="T5" fmla="*/ 6 h 42"/>
                  <a:gd name="T6" fmla="*/ 13 w 42"/>
                  <a:gd name="T7" fmla="*/ 8 h 42"/>
                  <a:gd name="T8" fmla="*/ 8 w 42"/>
                  <a:gd name="T9" fmla="*/ 4 h 42"/>
                  <a:gd name="T10" fmla="*/ 5 w 42"/>
                  <a:gd name="T11" fmla="*/ 8 h 42"/>
                  <a:gd name="T12" fmla="*/ 8 w 42"/>
                  <a:gd name="T13" fmla="*/ 13 h 42"/>
                  <a:gd name="T14" fmla="*/ 6 w 42"/>
                  <a:gd name="T15" fmla="*/ 17 h 42"/>
                  <a:gd name="T16" fmla="*/ 0 w 42"/>
                  <a:gd name="T17" fmla="*/ 18 h 42"/>
                  <a:gd name="T18" fmla="*/ 0 w 42"/>
                  <a:gd name="T19" fmla="*/ 23 h 42"/>
                  <a:gd name="T20" fmla="*/ 6 w 42"/>
                  <a:gd name="T21" fmla="*/ 25 h 42"/>
                  <a:gd name="T22" fmla="*/ 8 w 42"/>
                  <a:gd name="T23" fmla="*/ 29 h 42"/>
                  <a:gd name="T24" fmla="*/ 5 w 42"/>
                  <a:gd name="T25" fmla="*/ 34 h 42"/>
                  <a:gd name="T26" fmla="*/ 8 w 42"/>
                  <a:gd name="T27" fmla="*/ 37 h 42"/>
                  <a:gd name="T28" fmla="*/ 13 w 42"/>
                  <a:gd name="T29" fmla="*/ 34 h 42"/>
                  <a:gd name="T30" fmla="*/ 18 w 42"/>
                  <a:gd name="T31" fmla="*/ 36 h 42"/>
                  <a:gd name="T32" fmla="*/ 19 w 42"/>
                  <a:gd name="T33" fmla="*/ 42 h 42"/>
                  <a:gd name="T34" fmla="*/ 24 w 42"/>
                  <a:gd name="T35" fmla="*/ 42 h 42"/>
                  <a:gd name="T36" fmla="*/ 25 w 42"/>
                  <a:gd name="T37" fmla="*/ 36 h 42"/>
                  <a:gd name="T38" fmla="*/ 29 w 42"/>
                  <a:gd name="T39" fmla="*/ 34 h 42"/>
                  <a:gd name="T40" fmla="*/ 34 w 42"/>
                  <a:gd name="T41" fmla="*/ 38 h 42"/>
                  <a:gd name="T42" fmla="*/ 38 w 42"/>
                  <a:gd name="T43" fmla="*/ 34 h 42"/>
                  <a:gd name="T44" fmla="*/ 35 w 42"/>
                  <a:gd name="T45" fmla="*/ 29 h 42"/>
                  <a:gd name="T46" fmla="*/ 37 w 42"/>
                  <a:gd name="T47" fmla="*/ 25 h 42"/>
                  <a:gd name="T48" fmla="*/ 42 w 42"/>
                  <a:gd name="T49" fmla="*/ 23 h 42"/>
                  <a:gd name="T50" fmla="*/ 42 w 42"/>
                  <a:gd name="T51" fmla="*/ 18 h 42"/>
                  <a:gd name="T52" fmla="*/ 36 w 42"/>
                  <a:gd name="T53" fmla="*/ 17 h 42"/>
                  <a:gd name="T54" fmla="*/ 35 w 42"/>
                  <a:gd name="T55" fmla="*/ 13 h 42"/>
                  <a:gd name="T56" fmla="*/ 38 w 42"/>
                  <a:gd name="T57" fmla="*/ 8 h 42"/>
                  <a:gd name="T58" fmla="*/ 34 w 42"/>
                  <a:gd name="T59" fmla="*/ 4 h 42"/>
                  <a:gd name="T60" fmla="*/ 29 w 42"/>
                  <a:gd name="T61" fmla="*/ 7 h 42"/>
                  <a:gd name="T62" fmla="*/ 25 w 42"/>
                  <a:gd name="T63" fmla="*/ 6 h 42"/>
                  <a:gd name="T64" fmla="*/ 24 w 42"/>
                  <a:gd name="T65" fmla="*/ 0 h 42"/>
                  <a:gd name="T66" fmla="*/ 32 w 42"/>
                  <a:gd name="T67" fmla="*/ 21 h 42"/>
                  <a:gd name="T68" fmla="*/ 21 w 42"/>
                  <a:gd name="T69" fmla="*/ 31 h 42"/>
                  <a:gd name="T70" fmla="*/ 11 w 42"/>
                  <a:gd name="T71" fmla="*/ 21 h 42"/>
                  <a:gd name="T72" fmla="*/ 21 w 42"/>
                  <a:gd name="T73" fmla="*/ 10 h 42"/>
                  <a:gd name="T74" fmla="*/ 32 w 42"/>
                  <a:gd name="T75"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42">
                    <a:moveTo>
                      <a:pt x="24" y="0"/>
                    </a:moveTo>
                    <a:cubicBezTo>
                      <a:pt x="19" y="0"/>
                      <a:pt x="19" y="0"/>
                      <a:pt x="19" y="0"/>
                    </a:cubicBezTo>
                    <a:cubicBezTo>
                      <a:pt x="17" y="6"/>
                      <a:pt x="17" y="6"/>
                      <a:pt x="17" y="6"/>
                    </a:cubicBezTo>
                    <a:cubicBezTo>
                      <a:pt x="16" y="6"/>
                      <a:pt x="14" y="7"/>
                      <a:pt x="13" y="8"/>
                    </a:cubicBezTo>
                    <a:cubicBezTo>
                      <a:pt x="8" y="4"/>
                      <a:pt x="8" y="4"/>
                      <a:pt x="8" y="4"/>
                    </a:cubicBezTo>
                    <a:cubicBezTo>
                      <a:pt x="5" y="8"/>
                      <a:pt x="5" y="8"/>
                      <a:pt x="5" y="8"/>
                    </a:cubicBezTo>
                    <a:cubicBezTo>
                      <a:pt x="8" y="13"/>
                      <a:pt x="8" y="13"/>
                      <a:pt x="8" y="13"/>
                    </a:cubicBezTo>
                    <a:cubicBezTo>
                      <a:pt x="7" y="14"/>
                      <a:pt x="6" y="16"/>
                      <a:pt x="6" y="17"/>
                    </a:cubicBezTo>
                    <a:cubicBezTo>
                      <a:pt x="0" y="18"/>
                      <a:pt x="0" y="18"/>
                      <a:pt x="0" y="18"/>
                    </a:cubicBezTo>
                    <a:cubicBezTo>
                      <a:pt x="0" y="23"/>
                      <a:pt x="0" y="23"/>
                      <a:pt x="0" y="23"/>
                    </a:cubicBezTo>
                    <a:cubicBezTo>
                      <a:pt x="6" y="25"/>
                      <a:pt x="6" y="25"/>
                      <a:pt x="6" y="25"/>
                    </a:cubicBezTo>
                    <a:cubicBezTo>
                      <a:pt x="6" y="26"/>
                      <a:pt x="7" y="28"/>
                      <a:pt x="8" y="29"/>
                    </a:cubicBezTo>
                    <a:cubicBezTo>
                      <a:pt x="5" y="34"/>
                      <a:pt x="5" y="34"/>
                      <a:pt x="5" y="34"/>
                    </a:cubicBezTo>
                    <a:cubicBezTo>
                      <a:pt x="8" y="37"/>
                      <a:pt x="8" y="37"/>
                      <a:pt x="8" y="37"/>
                    </a:cubicBezTo>
                    <a:cubicBezTo>
                      <a:pt x="13" y="34"/>
                      <a:pt x="13" y="34"/>
                      <a:pt x="13" y="34"/>
                    </a:cubicBezTo>
                    <a:cubicBezTo>
                      <a:pt x="14" y="35"/>
                      <a:pt x="16" y="36"/>
                      <a:pt x="18" y="36"/>
                    </a:cubicBezTo>
                    <a:cubicBezTo>
                      <a:pt x="19" y="42"/>
                      <a:pt x="19" y="42"/>
                      <a:pt x="19" y="42"/>
                    </a:cubicBezTo>
                    <a:cubicBezTo>
                      <a:pt x="24" y="42"/>
                      <a:pt x="24" y="42"/>
                      <a:pt x="24" y="42"/>
                    </a:cubicBezTo>
                    <a:cubicBezTo>
                      <a:pt x="25" y="36"/>
                      <a:pt x="25" y="36"/>
                      <a:pt x="25" y="36"/>
                    </a:cubicBezTo>
                    <a:cubicBezTo>
                      <a:pt x="26" y="36"/>
                      <a:pt x="28" y="35"/>
                      <a:pt x="29" y="34"/>
                    </a:cubicBezTo>
                    <a:cubicBezTo>
                      <a:pt x="34" y="38"/>
                      <a:pt x="34" y="38"/>
                      <a:pt x="34" y="38"/>
                    </a:cubicBezTo>
                    <a:cubicBezTo>
                      <a:pt x="38" y="34"/>
                      <a:pt x="38" y="34"/>
                      <a:pt x="38" y="34"/>
                    </a:cubicBezTo>
                    <a:cubicBezTo>
                      <a:pt x="35" y="29"/>
                      <a:pt x="35" y="29"/>
                      <a:pt x="35" y="29"/>
                    </a:cubicBezTo>
                    <a:cubicBezTo>
                      <a:pt x="36" y="28"/>
                      <a:pt x="36" y="26"/>
                      <a:pt x="37" y="25"/>
                    </a:cubicBezTo>
                    <a:cubicBezTo>
                      <a:pt x="42" y="23"/>
                      <a:pt x="42" y="23"/>
                      <a:pt x="42" y="23"/>
                    </a:cubicBezTo>
                    <a:cubicBezTo>
                      <a:pt x="42" y="18"/>
                      <a:pt x="42" y="18"/>
                      <a:pt x="42" y="18"/>
                    </a:cubicBezTo>
                    <a:cubicBezTo>
                      <a:pt x="36" y="17"/>
                      <a:pt x="36" y="17"/>
                      <a:pt x="36" y="17"/>
                    </a:cubicBezTo>
                    <a:cubicBezTo>
                      <a:pt x="36" y="15"/>
                      <a:pt x="35" y="14"/>
                      <a:pt x="35" y="13"/>
                    </a:cubicBezTo>
                    <a:cubicBezTo>
                      <a:pt x="38" y="8"/>
                      <a:pt x="38" y="8"/>
                      <a:pt x="38" y="8"/>
                    </a:cubicBezTo>
                    <a:cubicBezTo>
                      <a:pt x="34" y="4"/>
                      <a:pt x="34" y="4"/>
                      <a:pt x="34" y="4"/>
                    </a:cubicBezTo>
                    <a:cubicBezTo>
                      <a:pt x="29" y="7"/>
                      <a:pt x="29" y="7"/>
                      <a:pt x="29" y="7"/>
                    </a:cubicBezTo>
                    <a:cubicBezTo>
                      <a:pt x="28" y="7"/>
                      <a:pt x="27" y="6"/>
                      <a:pt x="25" y="6"/>
                    </a:cubicBezTo>
                    <a:lnTo>
                      <a:pt x="24" y="0"/>
                    </a:lnTo>
                    <a:close/>
                    <a:moveTo>
                      <a:pt x="32" y="21"/>
                    </a:moveTo>
                    <a:cubicBezTo>
                      <a:pt x="32" y="26"/>
                      <a:pt x="27" y="31"/>
                      <a:pt x="21" y="31"/>
                    </a:cubicBezTo>
                    <a:cubicBezTo>
                      <a:pt x="16" y="31"/>
                      <a:pt x="11" y="26"/>
                      <a:pt x="11" y="21"/>
                    </a:cubicBezTo>
                    <a:cubicBezTo>
                      <a:pt x="11" y="15"/>
                      <a:pt x="16" y="10"/>
                      <a:pt x="21" y="10"/>
                    </a:cubicBezTo>
                    <a:cubicBezTo>
                      <a:pt x="27" y="10"/>
                      <a:pt x="32" y="15"/>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7120"/>
            <p:cNvGrpSpPr/>
            <p:nvPr/>
          </p:nvGrpSpPr>
          <p:grpSpPr>
            <a:xfrm rot="2576727">
              <a:off x="7535238" y="5440402"/>
              <a:ext cx="536406" cy="570828"/>
              <a:chOff x="2686204" y="2133361"/>
              <a:chExt cx="536406" cy="570828"/>
            </a:xfrm>
          </p:grpSpPr>
          <p:sp>
            <p:nvSpPr>
              <p:cNvPr id="24" name="Freeform 1994"/>
              <p:cNvSpPr/>
              <p:nvPr/>
            </p:nvSpPr>
            <p:spPr bwMode="auto">
              <a:xfrm>
                <a:off x="3127949" y="2262441"/>
                <a:ext cx="94661" cy="441746"/>
              </a:xfrm>
              <a:custGeom>
                <a:avLst/>
                <a:gdLst>
                  <a:gd name="T0" fmla="*/ 14 w 14"/>
                  <a:gd name="T1" fmla="*/ 58 h 65"/>
                  <a:gd name="T2" fmla="*/ 7 w 14"/>
                  <a:gd name="T3" fmla="*/ 65 h 65"/>
                  <a:gd name="T4" fmla="*/ 0 w 14"/>
                  <a:gd name="T5" fmla="*/ 58 h 65"/>
                  <a:gd name="T6" fmla="*/ 0 w 14"/>
                  <a:gd name="T7" fmla="*/ 6 h 65"/>
                  <a:gd name="T8" fmla="*/ 7 w 14"/>
                  <a:gd name="T9" fmla="*/ 0 h 65"/>
                  <a:gd name="T10" fmla="*/ 14 w 14"/>
                  <a:gd name="T11" fmla="*/ 6 h 65"/>
                  <a:gd name="T12" fmla="*/ 14 w 14"/>
                  <a:gd name="T13" fmla="*/ 58 h 65"/>
                </a:gdLst>
                <a:ahLst/>
                <a:cxnLst>
                  <a:cxn ang="0">
                    <a:pos x="T0" y="T1"/>
                  </a:cxn>
                  <a:cxn ang="0">
                    <a:pos x="T2" y="T3"/>
                  </a:cxn>
                  <a:cxn ang="0">
                    <a:pos x="T4" y="T5"/>
                  </a:cxn>
                  <a:cxn ang="0">
                    <a:pos x="T6" y="T7"/>
                  </a:cxn>
                  <a:cxn ang="0">
                    <a:pos x="T8" y="T9"/>
                  </a:cxn>
                  <a:cxn ang="0">
                    <a:pos x="T10" y="T11"/>
                  </a:cxn>
                  <a:cxn ang="0">
                    <a:pos x="T12" y="T13"/>
                  </a:cxn>
                </a:cxnLst>
                <a:rect l="0" t="0" r="r" b="b"/>
                <a:pathLst>
                  <a:path w="14" h="65">
                    <a:moveTo>
                      <a:pt x="14" y="58"/>
                    </a:moveTo>
                    <a:cubicBezTo>
                      <a:pt x="14" y="62"/>
                      <a:pt x="11" y="65"/>
                      <a:pt x="7" y="65"/>
                    </a:cubicBezTo>
                    <a:cubicBezTo>
                      <a:pt x="3" y="65"/>
                      <a:pt x="0" y="62"/>
                      <a:pt x="0" y="58"/>
                    </a:cubicBezTo>
                    <a:cubicBezTo>
                      <a:pt x="0" y="6"/>
                      <a:pt x="0" y="6"/>
                      <a:pt x="0" y="6"/>
                    </a:cubicBezTo>
                    <a:cubicBezTo>
                      <a:pt x="0" y="3"/>
                      <a:pt x="3" y="0"/>
                      <a:pt x="7" y="0"/>
                    </a:cubicBezTo>
                    <a:cubicBezTo>
                      <a:pt x="11" y="0"/>
                      <a:pt x="14" y="3"/>
                      <a:pt x="14" y="6"/>
                    </a:cubicBezTo>
                    <a:lnTo>
                      <a:pt x="14"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95"/>
              <p:cNvSpPr/>
              <p:nvPr/>
            </p:nvSpPr>
            <p:spPr bwMode="auto">
              <a:xfrm>
                <a:off x="2993130" y="2351365"/>
                <a:ext cx="94661" cy="352824"/>
              </a:xfrm>
              <a:custGeom>
                <a:avLst/>
                <a:gdLst>
                  <a:gd name="T0" fmla="*/ 14 w 14"/>
                  <a:gd name="T1" fmla="*/ 45 h 52"/>
                  <a:gd name="T2" fmla="*/ 7 w 14"/>
                  <a:gd name="T3" fmla="*/ 52 h 52"/>
                  <a:gd name="T4" fmla="*/ 0 w 14"/>
                  <a:gd name="T5" fmla="*/ 45 h 52"/>
                  <a:gd name="T6" fmla="*/ 0 w 14"/>
                  <a:gd name="T7" fmla="*/ 7 h 52"/>
                  <a:gd name="T8" fmla="*/ 7 w 14"/>
                  <a:gd name="T9" fmla="*/ 0 h 52"/>
                  <a:gd name="T10" fmla="*/ 14 w 14"/>
                  <a:gd name="T11" fmla="*/ 7 h 52"/>
                  <a:gd name="T12" fmla="*/ 14 w 14"/>
                  <a:gd name="T13" fmla="*/ 45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14" y="45"/>
                    </a:moveTo>
                    <a:cubicBezTo>
                      <a:pt x="14" y="49"/>
                      <a:pt x="11" y="52"/>
                      <a:pt x="7" y="52"/>
                    </a:cubicBezTo>
                    <a:cubicBezTo>
                      <a:pt x="3" y="52"/>
                      <a:pt x="0" y="49"/>
                      <a:pt x="0" y="45"/>
                    </a:cubicBezTo>
                    <a:cubicBezTo>
                      <a:pt x="0" y="7"/>
                      <a:pt x="0" y="7"/>
                      <a:pt x="0" y="7"/>
                    </a:cubicBezTo>
                    <a:cubicBezTo>
                      <a:pt x="0" y="3"/>
                      <a:pt x="3" y="0"/>
                      <a:pt x="7" y="0"/>
                    </a:cubicBezTo>
                    <a:cubicBezTo>
                      <a:pt x="11" y="0"/>
                      <a:pt x="14" y="3"/>
                      <a:pt x="14" y="7"/>
                    </a:cubicBezTo>
                    <a:lnTo>
                      <a:pt x="14"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96"/>
              <p:cNvSpPr/>
              <p:nvPr/>
            </p:nvSpPr>
            <p:spPr bwMode="auto">
              <a:xfrm>
                <a:off x="2855443" y="2460367"/>
                <a:ext cx="97528" cy="243822"/>
              </a:xfrm>
              <a:custGeom>
                <a:avLst/>
                <a:gdLst>
                  <a:gd name="T0" fmla="*/ 14 w 14"/>
                  <a:gd name="T1" fmla="*/ 29 h 36"/>
                  <a:gd name="T2" fmla="*/ 7 w 14"/>
                  <a:gd name="T3" fmla="*/ 36 h 36"/>
                  <a:gd name="T4" fmla="*/ 0 w 14"/>
                  <a:gd name="T5" fmla="*/ 29 h 36"/>
                  <a:gd name="T6" fmla="*/ 0 w 14"/>
                  <a:gd name="T7" fmla="*/ 7 h 36"/>
                  <a:gd name="T8" fmla="*/ 7 w 14"/>
                  <a:gd name="T9" fmla="*/ 0 h 36"/>
                  <a:gd name="T10" fmla="*/ 14 w 14"/>
                  <a:gd name="T11" fmla="*/ 7 h 36"/>
                  <a:gd name="T12" fmla="*/ 14 w 14"/>
                  <a:gd name="T13" fmla="*/ 29 h 36"/>
                </a:gdLst>
                <a:ahLst/>
                <a:cxnLst>
                  <a:cxn ang="0">
                    <a:pos x="T0" y="T1"/>
                  </a:cxn>
                  <a:cxn ang="0">
                    <a:pos x="T2" y="T3"/>
                  </a:cxn>
                  <a:cxn ang="0">
                    <a:pos x="T4" y="T5"/>
                  </a:cxn>
                  <a:cxn ang="0">
                    <a:pos x="T6" y="T7"/>
                  </a:cxn>
                  <a:cxn ang="0">
                    <a:pos x="T8" y="T9"/>
                  </a:cxn>
                  <a:cxn ang="0">
                    <a:pos x="T10" y="T11"/>
                  </a:cxn>
                  <a:cxn ang="0">
                    <a:pos x="T12" y="T13"/>
                  </a:cxn>
                </a:cxnLst>
                <a:rect l="0" t="0" r="r" b="b"/>
                <a:pathLst>
                  <a:path w="14" h="36">
                    <a:moveTo>
                      <a:pt x="14" y="29"/>
                    </a:moveTo>
                    <a:cubicBezTo>
                      <a:pt x="14" y="33"/>
                      <a:pt x="11" y="36"/>
                      <a:pt x="7" y="36"/>
                    </a:cubicBezTo>
                    <a:cubicBezTo>
                      <a:pt x="3" y="36"/>
                      <a:pt x="0" y="33"/>
                      <a:pt x="0" y="29"/>
                    </a:cubicBezTo>
                    <a:cubicBezTo>
                      <a:pt x="0" y="7"/>
                      <a:pt x="0" y="7"/>
                      <a:pt x="0" y="7"/>
                    </a:cubicBezTo>
                    <a:cubicBezTo>
                      <a:pt x="0" y="3"/>
                      <a:pt x="3" y="0"/>
                      <a:pt x="7" y="0"/>
                    </a:cubicBezTo>
                    <a:cubicBezTo>
                      <a:pt x="11" y="0"/>
                      <a:pt x="14" y="3"/>
                      <a:pt x="14" y="7"/>
                    </a:cubicBezTo>
                    <a:lnTo>
                      <a:pt x="14"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997"/>
              <p:cNvSpPr/>
              <p:nvPr/>
            </p:nvSpPr>
            <p:spPr bwMode="auto">
              <a:xfrm>
                <a:off x="2734967" y="2534948"/>
                <a:ext cx="94661" cy="169241"/>
              </a:xfrm>
              <a:custGeom>
                <a:avLst/>
                <a:gdLst>
                  <a:gd name="T0" fmla="*/ 14 w 14"/>
                  <a:gd name="T1" fmla="*/ 18 h 25"/>
                  <a:gd name="T2" fmla="*/ 7 w 14"/>
                  <a:gd name="T3" fmla="*/ 25 h 25"/>
                  <a:gd name="T4" fmla="*/ 0 w 14"/>
                  <a:gd name="T5" fmla="*/ 18 h 25"/>
                  <a:gd name="T6" fmla="*/ 0 w 14"/>
                  <a:gd name="T7" fmla="*/ 6 h 25"/>
                  <a:gd name="T8" fmla="*/ 7 w 14"/>
                  <a:gd name="T9" fmla="*/ 0 h 25"/>
                  <a:gd name="T10" fmla="*/ 14 w 14"/>
                  <a:gd name="T11" fmla="*/ 6 h 25"/>
                  <a:gd name="T12" fmla="*/ 14 w 14"/>
                  <a:gd name="T13" fmla="*/ 18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14" y="18"/>
                    </a:moveTo>
                    <a:cubicBezTo>
                      <a:pt x="14" y="22"/>
                      <a:pt x="11" y="25"/>
                      <a:pt x="7" y="25"/>
                    </a:cubicBezTo>
                    <a:cubicBezTo>
                      <a:pt x="3" y="25"/>
                      <a:pt x="0" y="22"/>
                      <a:pt x="0" y="18"/>
                    </a:cubicBezTo>
                    <a:cubicBezTo>
                      <a:pt x="0" y="6"/>
                      <a:pt x="0" y="6"/>
                      <a:pt x="0" y="6"/>
                    </a:cubicBezTo>
                    <a:cubicBezTo>
                      <a:pt x="0" y="3"/>
                      <a:pt x="3" y="0"/>
                      <a:pt x="7" y="0"/>
                    </a:cubicBezTo>
                    <a:cubicBezTo>
                      <a:pt x="11" y="0"/>
                      <a:pt x="14" y="3"/>
                      <a:pt x="14" y="6"/>
                    </a:cubicBezTo>
                    <a:lnTo>
                      <a:pt x="14"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00"/>
              <p:cNvSpPr/>
              <p:nvPr/>
            </p:nvSpPr>
            <p:spPr bwMode="auto">
              <a:xfrm>
                <a:off x="2686204" y="2147702"/>
                <a:ext cx="441745" cy="318402"/>
              </a:xfrm>
              <a:custGeom>
                <a:avLst/>
                <a:gdLst>
                  <a:gd name="T0" fmla="*/ 6 w 65"/>
                  <a:gd name="T1" fmla="*/ 45 h 47"/>
                  <a:gd name="T2" fmla="*/ 62 w 65"/>
                  <a:gd name="T3" fmla="*/ 7 h 47"/>
                  <a:gd name="T4" fmla="*/ 59 w 65"/>
                  <a:gd name="T5" fmla="*/ 2 h 47"/>
                  <a:gd name="T6" fmla="*/ 3 w 65"/>
                  <a:gd name="T7" fmla="*/ 40 h 47"/>
                  <a:gd name="T8" fmla="*/ 6 w 65"/>
                  <a:gd name="T9" fmla="*/ 45 h 47"/>
                </a:gdLst>
                <a:ahLst/>
                <a:cxnLst>
                  <a:cxn ang="0">
                    <a:pos x="T0" y="T1"/>
                  </a:cxn>
                  <a:cxn ang="0">
                    <a:pos x="T2" y="T3"/>
                  </a:cxn>
                  <a:cxn ang="0">
                    <a:pos x="T4" y="T5"/>
                  </a:cxn>
                  <a:cxn ang="0">
                    <a:pos x="T6" y="T7"/>
                  </a:cxn>
                  <a:cxn ang="0">
                    <a:pos x="T8" y="T9"/>
                  </a:cxn>
                </a:cxnLst>
                <a:rect l="0" t="0" r="r" b="b"/>
                <a:pathLst>
                  <a:path w="65" h="47">
                    <a:moveTo>
                      <a:pt x="6" y="45"/>
                    </a:moveTo>
                    <a:cubicBezTo>
                      <a:pt x="25" y="32"/>
                      <a:pt x="43" y="19"/>
                      <a:pt x="62" y="7"/>
                    </a:cubicBezTo>
                    <a:cubicBezTo>
                      <a:pt x="65" y="5"/>
                      <a:pt x="62" y="0"/>
                      <a:pt x="59" y="2"/>
                    </a:cubicBezTo>
                    <a:cubicBezTo>
                      <a:pt x="41" y="15"/>
                      <a:pt x="22" y="28"/>
                      <a:pt x="3" y="40"/>
                    </a:cubicBezTo>
                    <a:cubicBezTo>
                      <a:pt x="0" y="42"/>
                      <a:pt x="3" y="47"/>
                      <a:pt x="6"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01"/>
              <p:cNvSpPr/>
              <p:nvPr/>
            </p:nvSpPr>
            <p:spPr bwMode="auto">
              <a:xfrm>
                <a:off x="2978789" y="2133361"/>
                <a:ext cx="169241" cy="169241"/>
              </a:xfrm>
              <a:custGeom>
                <a:avLst/>
                <a:gdLst>
                  <a:gd name="T0" fmla="*/ 5 w 25"/>
                  <a:gd name="T1" fmla="*/ 7 h 25"/>
                  <a:gd name="T2" fmla="*/ 21 w 25"/>
                  <a:gd name="T3" fmla="*/ 8 h 25"/>
                  <a:gd name="T4" fmla="*/ 18 w 25"/>
                  <a:gd name="T5" fmla="*/ 4 h 25"/>
                  <a:gd name="T6" fmla="*/ 13 w 25"/>
                  <a:gd name="T7" fmla="*/ 19 h 25"/>
                  <a:gd name="T8" fmla="*/ 20 w 25"/>
                  <a:gd name="T9" fmla="*/ 20 h 25"/>
                  <a:gd name="T10" fmla="*/ 24 w 25"/>
                  <a:gd name="T11" fmla="*/ 5 h 25"/>
                  <a:gd name="T12" fmla="*/ 21 w 25"/>
                  <a:gd name="T13" fmla="*/ 1 h 25"/>
                  <a:gd name="T14" fmla="*/ 5 w 25"/>
                  <a:gd name="T15" fmla="*/ 0 h 25"/>
                  <a:gd name="T16" fmla="*/ 5 w 25"/>
                  <a:gd name="T17"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5" y="7"/>
                    </a:moveTo>
                    <a:cubicBezTo>
                      <a:pt x="10" y="7"/>
                      <a:pt x="16" y="8"/>
                      <a:pt x="21" y="8"/>
                    </a:cubicBezTo>
                    <a:cubicBezTo>
                      <a:pt x="20" y="7"/>
                      <a:pt x="19" y="5"/>
                      <a:pt x="18" y="4"/>
                    </a:cubicBezTo>
                    <a:cubicBezTo>
                      <a:pt x="16" y="9"/>
                      <a:pt x="15" y="14"/>
                      <a:pt x="13" y="19"/>
                    </a:cubicBezTo>
                    <a:cubicBezTo>
                      <a:pt x="12" y="23"/>
                      <a:pt x="18" y="25"/>
                      <a:pt x="20" y="20"/>
                    </a:cubicBezTo>
                    <a:cubicBezTo>
                      <a:pt x="21" y="15"/>
                      <a:pt x="23" y="10"/>
                      <a:pt x="24" y="5"/>
                    </a:cubicBezTo>
                    <a:cubicBezTo>
                      <a:pt x="25" y="3"/>
                      <a:pt x="23" y="1"/>
                      <a:pt x="21" y="1"/>
                    </a:cubicBezTo>
                    <a:cubicBezTo>
                      <a:pt x="16" y="1"/>
                      <a:pt x="10" y="0"/>
                      <a:pt x="5" y="0"/>
                    </a:cubicBezTo>
                    <a:cubicBezTo>
                      <a:pt x="0" y="0"/>
                      <a:pt x="0" y="6"/>
                      <a:pt x="5"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0" name="组合 7121"/>
            <p:cNvGrpSpPr/>
            <p:nvPr/>
          </p:nvGrpSpPr>
          <p:grpSpPr>
            <a:xfrm rot="18754343">
              <a:off x="7678911" y="1890961"/>
              <a:ext cx="461040" cy="680755"/>
              <a:chOff x="9561621" y="1515927"/>
              <a:chExt cx="556542" cy="821769"/>
            </a:xfrm>
          </p:grpSpPr>
          <p:sp>
            <p:nvSpPr>
              <p:cNvPr id="31" name="Freeform 2392"/>
              <p:cNvSpPr/>
              <p:nvPr/>
            </p:nvSpPr>
            <p:spPr bwMode="auto">
              <a:xfrm>
                <a:off x="9561621" y="1515927"/>
                <a:ext cx="556542" cy="660895"/>
              </a:xfrm>
              <a:custGeom>
                <a:avLst/>
                <a:gdLst>
                  <a:gd name="T0" fmla="*/ 28 w 54"/>
                  <a:gd name="T1" fmla="*/ 0 h 64"/>
                  <a:gd name="T2" fmla="*/ 26 w 54"/>
                  <a:gd name="T3" fmla="*/ 0 h 64"/>
                  <a:gd name="T4" fmla="*/ 1 w 54"/>
                  <a:gd name="T5" fmla="*/ 26 h 64"/>
                  <a:gd name="T6" fmla="*/ 11 w 54"/>
                  <a:gd name="T7" fmla="*/ 50 h 64"/>
                  <a:gd name="T8" fmla="*/ 14 w 54"/>
                  <a:gd name="T9" fmla="*/ 63 h 64"/>
                  <a:gd name="T10" fmla="*/ 14 w 54"/>
                  <a:gd name="T11" fmla="*/ 63 h 64"/>
                  <a:gd name="T12" fmla="*/ 16 w 54"/>
                  <a:gd name="T13" fmla="*/ 64 h 64"/>
                  <a:gd name="T14" fmla="*/ 38 w 54"/>
                  <a:gd name="T15" fmla="*/ 64 h 64"/>
                  <a:gd name="T16" fmla="*/ 40 w 54"/>
                  <a:gd name="T17" fmla="*/ 63 h 64"/>
                  <a:gd name="T18" fmla="*/ 40 w 54"/>
                  <a:gd name="T19" fmla="*/ 63 h 64"/>
                  <a:gd name="T20" fmla="*/ 44 w 54"/>
                  <a:gd name="T21" fmla="*/ 50 h 64"/>
                  <a:gd name="T22" fmla="*/ 53 w 54"/>
                  <a:gd name="T23" fmla="*/ 26 h 64"/>
                  <a:gd name="T24" fmla="*/ 28 w 54"/>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4">
                    <a:moveTo>
                      <a:pt x="28" y="0"/>
                    </a:moveTo>
                    <a:cubicBezTo>
                      <a:pt x="26" y="0"/>
                      <a:pt x="26" y="0"/>
                      <a:pt x="26" y="0"/>
                    </a:cubicBezTo>
                    <a:cubicBezTo>
                      <a:pt x="10" y="1"/>
                      <a:pt x="0" y="13"/>
                      <a:pt x="1" y="26"/>
                    </a:cubicBezTo>
                    <a:cubicBezTo>
                      <a:pt x="2" y="40"/>
                      <a:pt x="10" y="42"/>
                      <a:pt x="11" y="50"/>
                    </a:cubicBezTo>
                    <a:cubicBezTo>
                      <a:pt x="12" y="59"/>
                      <a:pt x="14" y="63"/>
                      <a:pt x="14" y="63"/>
                    </a:cubicBezTo>
                    <a:cubicBezTo>
                      <a:pt x="14" y="63"/>
                      <a:pt x="14" y="63"/>
                      <a:pt x="14" y="63"/>
                    </a:cubicBezTo>
                    <a:cubicBezTo>
                      <a:pt x="15" y="63"/>
                      <a:pt x="15" y="64"/>
                      <a:pt x="16" y="64"/>
                    </a:cubicBezTo>
                    <a:cubicBezTo>
                      <a:pt x="38" y="64"/>
                      <a:pt x="38" y="64"/>
                      <a:pt x="38" y="64"/>
                    </a:cubicBezTo>
                    <a:cubicBezTo>
                      <a:pt x="39" y="64"/>
                      <a:pt x="40" y="63"/>
                      <a:pt x="40" y="63"/>
                    </a:cubicBezTo>
                    <a:cubicBezTo>
                      <a:pt x="40" y="63"/>
                      <a:pt x="40" y="63"/>
                      <a:pt x="40" y="63"/>
                    </a:cubicBezTo>
                    <a:cubicBezTo>
                      <a:pt x="40" y="63"/>
                      <a:pt x="43" y="59"/>
                      <a:pt x="44" y="50"/>
                    </a:cubicBezTo>
                    <a:cubicBezTo>
                      <a:pt x="45" y="42"/>
                      <a:pt x="52" y="40"/>
                      <a:pt x="53" y="26"/>
                    </a:cubicBezTo>
                    <a:cubicBezTo>
                      <a:pt x="54" y="13"/>
                      <a:pt x="45" y="1"/>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393"/>
              <p:cNvSpPr/>
              <p:nvPr/>
            </p:nvSpPr>
            <p:spPr bwMode="auto">
              <a:xfrm>
                <a:off x="9705106" y="2237694"/>
                <a:ext cx="269575" cy="30437"/>
              </a:xfrm>
              <a:custGeom>
                <a:avLst/>
                <a:gdLst>
                  <a:gd name="T0" fmla="*/ 26 w 26"/>
                  <a:gd name="T1" fmla="*/ 1 h 3"/>
                  <a:gd name="T2" fmla="*/ 24 w 26"/>
                  <a:gd name="T3" fmla="*/ 3 h 3"/>
                  <a:gd name="T4" fmla="*/ 2 w 26"/>
                  <a:gd name="T5" fmla="*/ 3 h 3"/>
                  <a:gd name="T6" fmla="*/ 0 w 26"/>
                  <a:gd name="T7" fmla="*/ 1 h 3"/>
                  <a:gd name="T8" fmla="*/ 2 w 26"/>
                  <a:gd name="T9" fmla="*/ 0 h 3"/>
                  <a:gd name="T10" fmla="*/ 24 w 26"/>
                  <a:gd name="T11" fmla="*/ 0 h 3"/>
                  <a:gd name="T12" fmla="*/ 26 w 26"/>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6" h="3">
                    <a:moveTo>
                      <a:pt x="26" y="1"/>
                    </a:moveTo>
                    <a:cubicBezTo>
                      <a:pt x="26" y="2"/>
                      <a:pt x="25" y="3"/>
                      <a:pt x="24" y="3"/>
                    </a:cubicBezTo>
                    <a:cubicBezTo>
                      <a:pt x="2" y="3"/>
                      <a:pt x="2" y="3"/>
                      <a:pt x="2" y="3"/>
                    </a:cubicBezTo>
                    <a:cubicBezTo>
                      <a:pt x="1" y="3"/>
                      <a:pt x="0" y="2"/>
                      <a:pt x="0" y="1"/>
                    </a:cubicBezTo>
                    <a:cubicBezTo>
                      <a:pt x="0" y="0"/>
                      <a:pt x="1" y="0"/>
                      <a:pt x="2" y="0"/>
                    </a:cubicBezTo>
                    <a:cubicBezTo>
                      <a:pt x="24" y="0"/>
                      <a:pt x="24" y="0"/>
                      <a:pt x="24" y="0"/>
                    </a:cubicBezTo>
                    <a:cubicBezTo>
                      <a:pt x="25" y="0"/>
                      <a:pt x="26" y="0"/>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391"/>
              <p:cNvSpPr/>
              <p:nvPr/>
            </p:nvSpPr>
            <p:spPr bwMode="auto">
              <a:xfrm>
                <a:off x="9705106" y="2185518"/>
                <a:ext cx="269575" cy="30437"/>
              </a:xfrm>
              <a:custGeom>
                <a:avLst/>
                <a:gdLst>
                  <a:gd name="T0" fmla="*/ 26 w 26"/>
                  <a:gd name="T1" fmla="*/ 2 h 3"/>
                  <a:gd name="T2" fmla="*/ 24 w 26"/>
                  <a:gd name="T3" fmla="*/ 3 h 3"/>
                  <a:gd name="T4" fmla="*/ 2 w 26"/>
                  <a:gd name="T5" fmla="*/ 3 h 3"/>
                  <a:gd name="T6" fmla="*/ 0 w 26"/>
                  <a:gd name="T7" fmla="*/ 2 h 3"/>
                  <a:gd name="T8" fmla="*/ 2 w 26"/>
                  <a:gd name="T9" fmla="*/ 0 h 3"/>
                  <a:gd name="T10" fmla="*/ 24 w 26"/>
                  <a:gd name="T11" fmla="*/ 0 h 3"/>
                  <a:gd name="T12" fmla="*/ 26 w 26"/>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6" h="3">
                    <a:moveTo>
                      <a:pt x="26" y="2"/>
                    </a:moveTo>
                    <a:cubicBezTo>
                      <a:pt x="26" y="3"/>
                      <a:pt x="25" y="3"/>
                      <a:pt x="24" y="3"/>
                    </a:cubicBezTo>
                    <a:cubicBezTo>
                      <a:pt x="2" y="3"/>
                      <a:pt x="2" y="3"/>
                      <a:pt x="2" y="3"/>
                    </a:cubicBezTo>
                    <a:cubicBezTo>
                      <a:pt x="1" y="3"/>
                      <a:pt x="0" y="3"/>
                      <a:pt x="0" y="2"/>
                    </a:cubicBezTo>
                    <a:cubicBezTo>
                      <a:pt x="0" y="1"/>
                      <a:pt x="1" y="0"/>
                      <a:pt x="2" y="0"/>
                    </a:cubicBezTo>
                    <a:cubicBezTo>
                      <a:pt x="24" y="0"/>
                      <a:pt x="24" y="0"/>
                      <a:pt x="24" y="0"/>
                    </a:cubicBezTo>
                    <a:cubicBezTo>
                      <a:pt x="25" y="0"/>
                      <a:pt x="26" y="1"/>
                      <a:pt x="2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394"/>
              <p:cNvSpPr/>
              <p:nvPr/>
            </p:nvSpPr>
            <p:spPr bwMode="auto">
              <a:xfrm>
                <a:off x="9726844" y="2276824"/>
                <a:ext cx="217399" cy="60872"/>
              </a:xfrm>
              <a:custGeom>
                <a:avLst/>
                <a:gdLst>
                  <a:gd name="T0" fmla="*/ 0 w 21"/>
                  <a:gd name="T1" fmla="*/ 0 h 6"/>
                  <a:gd name="T2" fmla="*/ 21 w 21"/>
                  <a:gd name="T3" fmla="*/ 0 h 6"/>
                  <a:gd name="T4" fmla="*/ 10 w 21"/>
                  <a:gd name="T5" fmla="*/ 5 h 6"/>
                  <a:gd name="T6" fmla="*/ 0 w 21"/>
                  <a:gd name="T7" fmla="*/ 0 h 6"/>
                </a:gdLst>
                <a:ahLst/>
                <a:cxnLst>
                  <a:cxn ang="0">
                    <a:pos x="T0" y="T1"/>
                  </a:cxn>
                  <a:cxn ang="0">
                    <a:pos x="T2" y="T3"/>
                  </a:cxn>
                  <a:cxn ang="0">
                    <a:pos x="T4" y="T5"/>
                  </a:cxn>
                  <a:cxn ang="0">
                    <a:pos x="T6" y="T7"/>
                  </a:cxn>
                </a:cxnLst>
                <a:rect l="0" t="0" r="r" b="b"/>
                <a:pathLst>
                  <a:path w="21" h="6">
                    <a:moveTo>
                      <a:pt x="0" y="0"/>
                    </a:moveTo>
                    <a:cubicBezTo>
                      <a:pt x="21" y="0"/>
                      <a:pt x="21" y="0"/>
                      <a:pt x="21" y="0"/>
                    </a:cubicBezTo>
                    <a:cubicBezTo>
                      <a:pt x="21" y="0"/>
                      <a:pt x="19" y="6"/>
                      <a:pt x="10" y="5"/>
                    </a:cubicBezTo>
                    <a:cubicBezTo>
                      <a:pt x="3" y="5"/>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Freeform 3236"/>
            <p:cNvSpPr/>
            <p:nvPr/>
          </p:nvSpPr>
          <p:spPr bwMode="auto">
            <a:xfrm rot="2517898">
              <a:off x="10444355" y="2473233"/>
              <a:ext cx="331714" cy="601399"/>
            </a:xfrm>
            <a:custGeom>
              <a:avLst/>
              <a:gdLst>
                <a:gd name="T0" fmla="*/ 20 w 52"/>
                <a:gd name="T1" fmla="*/ 94 h 94"/>
                <a:gd name="T2" fmla="*/ 20 w 52"/>
                <a:gd name="T3" fmla="*/ 83 h 94"/>
                <a:gd name="T4" fmla="*/ 0 w 52"/>
                <a:gd name="T5" fmla="*/ 78 h 94"/>
                <a:gd name="T6" fmla="*/ 4 w 52"/>
                <a:gd name="T7" fmla="*/ 65 h 94"/>
                <a:gd name="T8" fmla="*/ 23 w 52"/>
                <a:gd name="T9" fmla="*/ 70 h 94"/>
                <a:gd name="T10" fmla="*/ 34 w 52"/>
                <a:gd name="T11" fmla="*/ 63 h 94"/>
                <a:gd name="T12" fmla="*/ 22 w 52"/>
                <a:gd name="T13" fmla="*/ 53 h 94"/>
                <a:gd name="T14" fmla="*/ 1 w 52"/>
                <a:gd name="T15" fmla="*/ 31 h 94"/>
                <a:gd name="T16" fmla="*/ 20 w 52"/>
                <a:gd name="T17" fmla="*/ 11 h 94"/>
                <a:gd name="T18" fmla="*/ 20 w 52"/>
                <a:gd name="T19" fmla="*/ 0 h 94"/>
                <a:gd name="T20" fmla="*/ 32 w 52"/>
                <a:gd name="T21" fmla="*/ 0 h 94"/>
                <a:gd name="T22" fmla="*/ 32 w 52"/>
                <a:gd name="T23" fmla="*/ 10 h 94"/>
                <a:gd name="T24" fmla="*/ 48 w 52"/>
                <a:gd name="T25" fmla="*/ 14 h 94"/>
                <a:gd name="T26" fmla="*/ 45 w 52"/>
                <a:gd name="T27" fmla="*/ 27 h 94"/>
                <a:gd name="T28" fmla="*/ 28 w 52"/>
                <a:gd name="T29" fmla="*/ 23 h 94"/>
                <a:gd name="T30" fmla="*/ 19 w 52"/>
                <a:gd name="T31" fmla="*/ 30 h 94"/>
                <a:gd name="T32" fmla="*/ 32 w 52"/>
                <a:gd name="T33" fmla="*/ 39 h 94"/>
                <a:gd name="T34" fmla="*/ 52 w 52"/>
                <a:gd name="T35" fmla="*/ 61 h 94"/>
                <a:gd name="T36" fmla="*/ 31 w 52"/>
                <a:gd name="T37" fmla="*/ 83 h 94"/>
                <a:gd name="T38" fmla="*/ 31 w 52"/>
                <a:gd name="T39" fmla="*/ 94 h 94"/>
                <a:gd name="T40" fmla="*/ 20 w 52"/>
                <a:gd name="T4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94">
                  <a:moveTo>
                    <a:pt x="20" y="94"/>
                  </a:moveTo>
                  <a:cubicBezTo>
                    <a:pt x="20" y="83"/>
                    <a:pt x="20" y="83"/>
                    <a:pt x="20" y="83"/>
                  </a:cubicBezTo>
                  <a:cubicBezTo>
                    <a:pt x="12" y="83"/>
                    <a:pt x="5" y="81"/>
                    <a:pt x="0" y="78"/>
                  </a:cubicBezTo>
                  <a:cubicBezTo>
                    <a:pt x="4" y="65"/>
                    <a:pt x="4" y="65"/>
                    <a:pt x="4" y="65"/>
                  </a:cubicBezTo>
                  <a:cubicBezTo>
                    <a:pt x="8" y="67"/>
                    <a:pt x="15" y="70"/>
                    <a:pt x="23" y="70"/>
                  </a:cubicBezTo>
                  <a:cubicBezTo>
                    <a:pt x="29" y="70"/>
                    <a:pt x="34" y="67"/>
                    <a:pt x="34" y="63"/>
                  </a:cubicBezTo>
                  <a:cubicBezTo>
                    <a:pt x="34" y="58"/>
                    <a:pt x="30" y="56"/>
                    <a:pt x="22" y="53"/>
                  </a:cubicBezTo>
                  <a:cubicBezTo>
                    <a:pt x="9" y="48"/>
                    <a:pt x="1" y="43"/>
                    <a:pt x="1" y="31"/>
                  </a:cubicBezTo>
                  <a:cubicBezTo>
                    <a:pt x="1" y="21"/>
                    <a:pt x="8" y="13"/>
                    <a:pt x="20" y="11"/>
                  </a:cubicBezTo>
                  <a:cubicBezTo>
                    <a:pt x="20" y="0"/>
                    <a:pt x="20" y="0"/>
                    <a:pt x="20" y="0"/>
                  </a:cubicBezTo>
                  <a:cubicBezTo>
                    <a:pt x="32" y="0"/>
                    <a:pt x="32" y="0"/>
                    <a:pt x="32" y="0"/>
                  </a:cubicBezTo>
                  <a:cubicBezTo>
                    <a:pt x="32" y="10"/>
                    <a:pt x="32" y="10"/>
                    <a:pt x="32" y="10"/>
                  </a:cubicBezTo>
                  <a:cubicBezTo>
                    <a:pt x="39" y="10"/>
                    <a:pt x="45" y="12"/>
                    <a:pt x="48" y="14"/>
                  </a:cubicBezTo>
                  <a:cubicBezTo>
                    <a:pt x="45" y="27"/>
                    <a:pt x="45" y="27"/>
                    <a:pt x="45" y="27"/>
                  </a:cubicBezTo>
                  <a:cubicBezTo>
                    <a:pt x="42" y="26"/>
                    <a:pt x="37" y="23"/>
                    <a:pt x="28" y="23"/>
                  </a:cubicBezTo>
                  <a:cubicBezTo>
                    <a:pt x="21" y="23"/>
                    <a:pt x="19" y="26"/>
                    <a:pt x="19" y="30"/>
                  </a:cubicBezTo>
                  <a:cubicBezTo>
                    <a:pt x="19" y="33"/>
                    <a:pt x="23" y="36"/>
                    <a:pt x="32" y="39"/>
                  </a:cubicBezTo>
                  <a:cubicBezTo>
                    <a:pt x="46" y="44"/>
                    <a:pt x="52" y="51"/>
                    <a:pt x="52" y="61"/>
                  </a:cubicBezTo>
                  <a:cubicBezTo>
                    <a:pt x="52" y="71"/>
                    <a:pt x="44" y="80"/>
                    <a:pt x="31" y="83"/>
                  </a:cubicBezTo>
                  <a:cubicBezTo>
                    <a:pt x="31" y="94"/>
                    <a:pt x="31" y="94"/>
                    <a:pt x="31" y="94"/>
                  </a:cubicBezTo>
                  <a:lnTo>
                    <a:pt x="20" y="9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文本框 7122"/>
            <p:cNvSpPr txBox="1"/>
            <p:nvPr/>
          </p:nvSpPr>
          <p:spPr>
            <a:xfrm rot="2515202">
              <a:off x="9688160" y="1666468"/>
              <a:ext cx="1863057" cy="523220"/>
            </a:xfrm>
            <a:prstGeom prst="rect">
              <a:avLst/>
            </a:prstGeom>
            <a:noFill/>
          </p:spPr>
          <p:txBody>
            <a:bodyPr wrap="square" rtlCol="0">
              <a:spAutoFit/>
            </a:bodyPr>
            <a:lstStyle/>
            <a:p>
              <a:r>
                <a:rPr lang="en-US" altLang="zh-CN" sz="1400" smtClean="0">
                  <a:solidFill>
                    <a:schemeClr val="bg1"/>
                  </a:solidFill>
                </a:rPr>
                <a:t>Add your text here and write down your idea</a:t>
              </a:r>
              <a:endParaRPr lang="zh-CN" altLang="en-US" sz="1400">
                <a:solidFill>
                  <a:schemeClr val="bg1"/>
                </a:solidFill>
              </a:endParaRPr>
            </a:p>
          </p:txBody>
        </p:sp>
        <p:sp>
          <p:nvSpPr>
            <p:cNvPr id="37" name="文本框 1890"/>
            <p:cNvSpPr txBox="1"/>
            <p:nvPr/>
          </p:nvSpPr>
          <p:spPr>
            <a:xfrm rot="2570690">
              <a:off x="6225008" y="5473757"/>
              <a:ext cx="1863057" cy="738664"/>
            </a:xfrm>
            <a:prstGeom prst="rect">
              <a:avLst/>
            </a:prstGeom>
            <a:noFill/>
          </p:spPr>
          <p:txBody>
            <a:bodyPr wrap="square" rtlCol="0">
              <a:spAutoFit/>
            </a:bodyPr>
            <a:lstStyle/>
            <a:p>
              <a:r>
                <a:rPr lang="en-US" altLang="zh-CN" sz="1400" smtClean="0">
                  <a:solidFill>
                    <a:schemeClr val="bg1"/>
                  </a:solidFill>
                </a:rPr>
                <a:t> Add your</a:t>
              </a:r>
            </a:p>
            <a:p>
              <a:r>
                <a:rPr lang="en-US" altLang="zh-CN" sz="1400" smtClean="0">
                  <a:solidFill>
                    <a:schemeClr val="bg1"/>
                  </a:solidFill>
                </a:rPr>
                <a:t> text here and write    down your idea</a:t>
              </a:r>
              <a:endParaRPr lang="zh-CN" altLang="en-US" sz="1400">
                <a:solidFill>
                  <a:schemeClr val="bg1"/>
                </a:solidFill>
              </a:endParaRPr>
            </a:p>
          </p:txBody>
        </p:sp>
        <p:sp>
          <p:nvSpPr>
            <p:cNvPr id="38" name="文本框 1891"/>
            <p:cNvSpPr txBox="1"/>
            <p:nvPr/>
          </p:nvSpPr>
          <p:spPr>
            <a:xfrm rot="18759857">
              <a:off x="9995610" y="5338560"/>
              <a:ext cx="1863057" cy="738664"/>
            </a:xfrm>
            <a:prstGeom prst="rect">
              <a:avLst/>
            </a:prstGeom>
            <a:noFill/>
          </p:spPr>
          <p:txBody>
            <a:bodyPr wrap="square" rtlCol="0">
              <a:spAutoFit/>
            </a:bodyPr>
            <a:lstStyle/>
            <a:p>
              <a:r>
                <a:rPr lang="en-US" altLang="zh-CN" sz="1400" smtClean="0">
                  <a:solidFill>
                    <a:schemeClr val="bg1"/>
                  </a:solidFill>
                </a:rPr>
                <a:t> Add your</a:t>
              </a:r>
            </a:p>
            <a:p>
              <a:r>
                <a:rPr lang="en-US" altLang="zh-CN" sz="1400" smtClean="0">
                  <a:solidFill>
                    <a:schemeClr val="bg1"/>
                  </a:solidFill>
                </a:rPr>
                <a:t> text here and write    down your idea</a:t>
              </a:r>
              <a:endParaRPr lang="zh-CN" altLang="en-US" sz="1400">
                <a:solidFill>
                  <a:schemeClr val="bg1"/>
                </a:solidFill>
              </a:endParaRPr>
            </a:p>
          </p:txBody>
        </p:sp>
        <p:sp>
          <p:nvSpPr>
            <p:cNvPr id="39" name="文本框 1892"/>
            <p:cNvSpPr txBox="1"/>
            <p:nvPr/>
          </p:nvSpPr>
          <p:spPr>
            <a:xfrm rot="18759857">
              <a:off x="6227366" y="1918790"/>
              <a:ext cx="1863057" cy="738664"/>
            </a:xfrm>
            <a:prstGeom prst="rect">
              <a:avLst/>
            </a:prstGeom>
            <a:noFill/>
          </p:spPr>
          <p:txBody>
            <a:bodyPr wrap="square" rtlCol="0">
              <a:spAutoFit/>
            </a:bodyPr>
            <a:lstStyle/>
            <a:p>
              <a:r>
                <a:rPr lang="en-US" altLang="zh-CN" sz="1400" smtClean="0">
                  <a:solidFill>
                    <a:schemeClr val="bg1"/>
                  </a:solidFill>
                </a:rPr>
                <a:t> Add your text here and write down your idea</a:t>
              </a:r>
              <a:endParaRPr lang="zh-CN" altLang="en-US" sz="1400">
                <a:solidFill>
                  <a:schemeClr val="bg1"/>
                </a:solidFill>
              </a:endParaRPr>
            </a:p>
          </p:txBody>
        </p:sp>
        <p:sp>
          <p:nvSpPr>
            <p:cNvPr id="40" name="文本框 7123"/>
            <p:cNvSpPr txBox="1"/>
            <p:nvPr/>
          </p:nvSpPr>
          <p:spPr>
            <a:xfrm rot="18752335">
              <a:off x="6693863" y="2681144"/>
              <a:ext cx="1422074" cy="400110"/>
            </a:xfrm>
            <a:prstGeom prst="rect">
              <a:avLst/>
            </a:prstGeom>
            <a:noFill/>
          </p:spPr>
          <p:txBody>
            <a:bodyPr wrap="square" rtlCol="0">
              <a:spAutoFit/>
            </a:bodyPr>
            <a:lstStyle/>
            <a:p>
              <a:r>
                <a:rPr lang="en-US" altLang="zh-CN" sz="2000" smtClean="0">
                  <a:solidFill>
                    <a:schemeClr val="bg1"/>
                  </a:solidFill>
                  <a:ea typeface="华康俪金黑W8(P)" panose="020B0800000000000000" pitchFamily="34" charset="-122"/>
                </a:rPr>
                <a:t>TEXT01</a:t>
              </a:r>
              <a:endParaRPr lang="zh-CN" altLang="en-US" sz="2000">
                <a:solidFill>
                  <a:schemeClr val="bg1"/>
                </a:solidFill>
                <a:ea typeface="华康俪金黑W8(P)" panose="020B0800000000000000" pitchFamily="34" charset="-122"/>
              </a:endParaRPr>
            </a:p>
          </p:txBody>
        </p:sp>
        <p:sp>
          <p:nvSpPr>
            <p:cNvPr id="41" name="文本框 1894"/>
            <p:cNvSpPr txBox="1"/>
            <p:nvPr/>
          </p:nvSpPr>
          <p:spPr>
            <a:xfrm rot="18752335">
              <a:off x="9575945" y="5203701"/>
              <a:ext cx="1422074" cy="400110"/>
            </a:xfrm>
            <a:prstGeom prst="rect">
              <a:avLst/>
            </a:prstGeom>
            <a:noFill/>
          </p:spPr>
          <p:txBody>
            <a:bodyPr wrap="square" rtlCol="0">
              <a:spAutoFit/>
            </a:bodyPr>
            <a:lstStyle/>
            <a:p>
              <a:r>
                <a:rPr lang="en-US" altLang="zh-CN" sz="2000" smtClean="0">
                  <a:solidFill>
                    <a:schemeClr val="bg1"/>
                  </a:solidFill>
                  <a:ea typeface="华康俪金黑W8(P)" panose="020B0800000000000000" pitchFamily="34" charset="-122"/>
                </a:rPr>
                <a:t>TEXT04</a:t>
              </a:r>
              <a:endParaRPr lang="zh-CN" altLang="en-US" sz="2000">
                <a:solidFill>
                  <a:schemeClr val="bg1"/>
                </a:solidFill>
                <a:ea typeface="华康俪金黑W8(P)" panose="020B0800000000000000" pitchFamily="34" charset="-122"/>
              </a:endParaRPr>
            </a:p>
          </p:txBody>
        </p:sp>
        <p:sp>
          <p:nvSpPr>
            <p:cNvPr id="42" name="文本框 1895"/>
            <p:cNvSpPr txBox="1"/>
            <p:nvPr/>
          </p:nvSpPr>
          <p:spPr>
            <a:xfrm rot="2478539">
              <a:off x="9367333" y="2175383"/>
              <a:ext cx="1422074" cy="400110"/>
            </a:xfrm>
            <a:prstGeom prst="rect">
              <a:avLst/>
            </a:prstGeom>
            <a:noFill/>
          </p:spPr>
          <p:txBody>
            <a:bodyPr wrap="square" rtlCol="0">
              <a:spAutoFit/>
            </a:bodyPr>
            <a:lstStyle/>
            <a:p>
              <a:r>
                <a:rPr lang="en-US" altLang="zh-CN" sz="2000" smtClean="0">
                  <a:solidFill>
                    <a:schemeClr val="bg1"/>
                  </a:solidFill>
                  <a:ea typeface="华康俪金黑W8(P)" panose="020B0800000000000000" pitchFamily="34" charset="-122"/>
                </a:rPr>
                <a:t>TEXT02</a:t>
              </a:r>
              <a:endParaRPr lang="zh-CN" altLang="en-US" sz="2000">
                <a:solidFill>
                  <a:schemeClr val="bg1"/>
                </a:solidFill>
                <a:ea typeface="华康俪金黑W8(P)" panose="020B0800000000000000" pitchFamily="34" charset="-122"/>
              </a:endParaRPr>
            </a:p>
          </p:txBody>
        </p:sp>
        <p:sp>
          <p:nvSpPr>
            <p:cNvPr id="43" name="文本框 1896"/>
            <p:cNvSpPr txBox="1"/>
            <p:nvPr/>
          </p:nvSpPr>
          <p:spPr>
            <a:xfrm rot="2574466">
              <a:off x="6862738" y="4985301"/>
              <a:ext cx="1422074" cy="400110"/>
            </a:xfrm>
            <a:prstGeom prst="rect">
              <a:avLst/>
            </a:prstGeom>
            <a:noFill/>
          </p:spPr>
          <p:txBody>
            <a:bodyPr wrap="square" rtlCol="0">
              <a:spAutoFit/>
            </a:bodyPr>
            <a:lstStyle/>
            <a:p>
              <a:r>
                <a:rPr lang="en-US" altLang="zh-CN" sz="2000" smtClean="0">
                  <a:solidFill>
                    <a:schemeClr val="bg1"/>
                  </a:solidFill>
                  <a:ea typeface="华康俪金黑W8(P)" panose="020B0800000000000000" pitchFamily="34" charset="-122"/>
                </a:rPr>
                <a:t>TEXT03</a:t>
              </a:r>
              <a:endParaRPr lang="zh-CN" altLang="en-US" sz="2000">
                <a:solidFill>
                  <a:schemeClr val="bg1"/>
                </a:solidFill>
                <a:ea typeface="华康俪金黑W8(P)" panose="020B0800000000000000" pitchFamily="34" charset="-122"/>
              </a:endParaRPr>
            </a:p>
          </p:txBody>
        </p:sp>
        <p:sp>
          <p:nvSpPr>
            <p:cNvPr id="44" name="Freeform 21"/>
            <p:cNvSpPr>
              <a:spLocks noEditPoints="1"/>
            </p:cNvSpPr>
            <p:nvPr/>
          </p:nvSpPr>
          <p:spPr bwMode="auto">
            <a:xfrm>
              <a:off x="8546917" y="3327382"/>
              <a:ext cx="837133" cy="745198"/>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accent3"/>
            </a:solidFill>
            <a:ln>
              <a:noFill/>
            </a:ln>
          </p:spPr>
          <p:txBody>
            <a:bodyPr vert="horz" wrap="square" lIns="91440" tIns="45720" rIns="91440" bIns="45720" numCol="1" anchor="t" anchorCtr="0" compatLnSpc="1"/>
            <a:lstStyle/>
            <a:p>
              <a:endParaRPr lang="en-US" dirty="0"/>
            </a:p>
          </p:txBody>
        </p:sp>
        <p:sp>
          <p:nvSpPr>
            <p:cNvPr id="45" name="TextBox 44"/>
            <p:cNvSpPr txBox="1"/>
            <p:nvPr/>
          </p:nvSpPr>
          <p:spPr>
            <a:xfrm>
              <a:off x="8320524" y="4115149"/>
              <a:ext cx="1282723" cy="400110"/>
            </a:xfrm>
            <a:prstGeom prst="rect">
              <a:avLst/>
            </a:prstGeom>
            <a:noFill/>
          </p:spPr>
          <p:txBody>
            <a:bodyPr wrap="none" rtlCol="0">
              <a:spAutoFit/>
            </a:bodyPr>
            <a:lstStyle/>
            <a:p>
              <a:r>
                <a:rPr lang="en-US" sz="2000" b="1" smtClean="0">
                  <a:solidFill>
                    <a:schemeClr val="accent3"/>
                  </a:solidFill>
                  <a:latin typeface="+mj-lt"/>
                </a:rPr>
                <a:t>SUCCESS</a:t>
              </a:r>
              <a:endParaRPr lang="en-GB" sz="2000" b="1">
                <a:solidFill>
                  <a:schemeClr val="accent3"/>
                </a:solidFill>
                <a:latin typeface="+mj-lt"/>
              </a:endParaRPr>
            </a:p>
          </p:txBody>
        </p:sp>
      </p:grpSp>
      <p:sp>
        <p:nvSpPr>
          <p:cNvPr id="46" name="TextBox 45"/>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47" name="Straight Connector 46"/>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70221" y="2079950"/>
            <a:ext cx="567771" cy="567771"/>
            <a:chOff x="687341" y="3995184"/>
            <a:chExt cx="567771" cy="567771"/>
          </a:xfrm>
        </p:grpSpPr>
        <p:sp>
          <p:nvSpPr>
            <p:cNvPr id="48" name="Oval 47"/>
            <p:cNvSpPr/>
            <p:nvPr/>
          </p:nvSpPr>
          <p:spPr>
            <a:xfrm>
              <a:off x="687341" y="3995184"/>
              <a:ext cx="567771" cy="567771"/>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830601" y="4127529"/>
              <a:ext cx="291356" cy="2913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p:cNvGrpSpPr/>
          <p:nvPr/>
        </p:nvGrpSpPr>
        <p:grpSpPr>
          <a:xfrm>
            <a:off x="1548962" y="1936286"/>
            <a:ext cx="3984652" cy="834898"/>
            <a:chOff x="1642551" y="1429936"/>
            <a:chExt cx="3984652" cy="834898"/>
          </a:xfrm>
        </p:grpSpPr>
        <p:sp>
          <p:nvSpPr>
            <p:cNvPr id="52" name="TextBox 51"/>
            <p:cNvSpPr txBox="1"/>
            <p:nvPr/>
          </p:nvSpPr>
          <p:spPr>
            <a:xfrm>
              <a:off x="1644751" y="1429936"/>
              <a:ext cx="1693156" cy="400110"/>
            </a:xfrm>
            <a:prstGeom prst="rect">
              <a:avLst/>
            </a:prstGeom>
            <a:noFill/>
          </p:spPr>
          <p:txBody>
            <a:bodyPr wrap="none" rtlCol="0">
              <a:spAutoFit/>
            </a:bodyPr>
            <a:lstStyle/>
            <a:p>
              <a:r>
                <a:rPr lang="en-US" sz="2000" b="1" smtClean="0">
                  <a:solidFill>
                    <a:schemeClr val="accent1"/>
                  </a:solidFill>
                </a:rPr>
                <a:t>TV Production</a:t>
              </a:r>
              <a:endParaRPr lang="en-GB" sz="2000" b="1">
                <a:solidFill>
                  <a:schemeClr val="accent1"/>
                </a:solidFill>
              </a:endParaRPr>
            </a:p>
          </p:txBody>
        </p:sp>
        <p:sp>
          <p:nvSpPr>
            <p:cNvPr id="53" name="Rectangle 52"/>
            <p:cNvSpPr/>
            <p:nvPr/>
          </p:nvSpPr>
          <p:spPr>
            <a:xfrm>
              <a:off x="1642551" y="1741614"/>
              <a:ext cx="3984652" cy="523220"/>
            </a:xfrm>
            <a:prstGeom prst="rect">
              <a:avLst/>
            </a:prstGeom>
          </p:spPr>
          <p:txBody>
            <a:bodyPr wrap="square">
              <a:spAutoFit/>
            </a:bodyPr>
            <a:lstStyle/>
            <a:p>
              <a:r>
                <a:rPr lang="en-GB" sz="1400"/>
                <a:t>Lorem ipsum dolor sit amet, consectetuer adipiscing elit, sed diam nonummy nibh euismod tincidunt </a:t>
              </a:r>
              <a:r>
                <a:rPr lang="en-GB" sz="1400" smtClean="0"/>
                <a:t>ut</a:t>
              </a:r>
              <a:endParaRPr lang="en-GB" sz="1400"/>
            </a:p>
          </p:txBody>
        </p:sp>
      </p:grpSp>
      <p:grpSp>
        <p:nvGrpSpPr>
          <p:cNvPr id="54" name="Group 53"/>
          <p:cNvGrpSpPr/>
          <p:nvPr/>
        </p:nvGrpSpPr>
        <p:grpSpPr>
          <a:xfrm>
            <a:off x="1544989" y="2878277"/>
            <a:ext cx="3984652" cy="834898"/>
            <a:chOff x="1642551" y="1429936"/>
            <a:chExt cx="3984652" cy="834898"/>
          </a:xfrm>
        </p:grpSpPr>
        <p:sp>
          <p:nvSpPr>
            <p:cNvPr id="55" name="TextBox 54"/>
            <p:cNvSpPr txBox="1"/>
            <p:nvPr/>
          </p:nvSpPr>
          <p:spPr>
            <a:xfrm>
              <a:off x="1644751" y="1429936"/>
              <a:ext cx="1842171" cy="400110"/>
            </a:xfrm>
            <a:prstGeom prst="rect">
              <a:avLst/>
            </a:prstGeom>
            <a:noFill/>
          </p:spPr>
          <p:txBody>
            <a:bodyPr wrap="none" rtlCol="0">
              <a:spAutoFit/>
            </a:bodyPr>
            <a:lstStyle/>
            <a:p>
              <a:r>
                <a:rPr lang="en-US" sz="2000" b="1" smtClean="0">
                  <a:solidFill>
                    <a:schemeClr val="accent2"/>
                  </a:solidFill>
                </a:rPr>
                <a:t>Dynamic Sound</a:t>
              </a:r>
              <a:endParaRPr lang="en-GB" sz="2000" b="1">
                <a:solidFill>
                  <a:schemeClr val="accent2"/>
                </a:solidFill>
              </a:endParaRPr>
            </a:p>
          </p:txBody>
        </p:sp>
        <p:sp>
          <p:nvSpPr>
            <p:cNvPr id="56" name="Rectangle 55"/>
            <p:cNvSpPr/>
            <p:nvPr/>
          </p:nvSpPr>
          <p:spPr>
            <a:xfrm>
              <a:off x="1642551" y="1741614"/>
              <a:ext cx="3984652" cy="523220"/>
            </a:xfrm>
            <a:prstGeom prst="rect">
              <a:avLst/>
            </a:prstGeom>
          </p:spPr>
          <p:txBody>
            <a:bodyPr wrap="square">
              <a:spAutoFit/>
            </a:bodyPr>
            <a:lstStyle/>
            <a:p>
              <a:r>
                <a:rPr lang="en-GB" sz="1400"/>
                <a:t>Lorem ipsum dolor sit amet, consectetuer adipiscing elit, sed diam nonummy nibh euismod tincidunt </a:t>
              </a:r>
              <a:r>
                <a:rPr lang="en-GB" sz="1400" smtClean="0"/>
                <a:t>ut</a:t>
              </a:r>
              <a:endParaRPr lang="en-GB" sz="1400"/>
            </a:p>
          </p:txBody>
        </p:sp>
      </p:grpSp>
      <p:grpSp>
        <p:nvGrpSpPr>
          <p:cNvPr id="57" name="Group 56"/>
          <p:cNvGrpSpPr/>
          <p:nvPr/>
        </p:nvGrpSpPr>
        <p:grpSpPr>
          <a:xfrm>
            <a:off x="1544989" y="3820268"/>
            <a:ext cx="3984652" cy="834898"/>
            <a:chOff x="1642551" y="1429936"/>
            <a:chExt cx="3984652" cy="834898"/>
          </a:xfrm>
        </p:grpSpPr>
        <p:sp>
          <p:nvSpPr>
            <p:cNvPr id="58" name="TextBox 57"/>
            <p:cNvSpPr txBox="1"/>
            <p:nvPr/>
          </p:nvSpPr>
          <p:spPr>
            <a:xfrm>
              <a:off x="1644751" y="1429936"/>
              <a:ext cx="1616148" cy="400110"/>
            </a:xfrm>
            <a:prstGeom prst="rect">
              <a:avLst/>
            </a:prstGeom>
            <a:noFill/>
          </p:spPr>
          <p:txBody>
            <a:bodyPr wrap="none" rtlCol="0">
              <a:spAutoFit/>
            </a:bodyPr>
            <a:lstStyle/>
            <a:p>
              <a:r>
                <a:rPr lang="en-US" sz="2000" b="1" smtClean="0">
                  <a:solidFill>
                    <a:schemeClr val="accent3"/>
                  </a:solidFill>
                </a:rPr>
                <a:t>Web Browser</a:t>
              </a:r>
              <a:endParaRPr lang="en-GB" sz="2000" b="1">
                <a:solidFill>
                  <a:schemeClr val="accent3"/>
                </a:solidFill>
              </a:endParaRPr>
            </a:p>
          </p:txBody>
        </p:sp>
        <p:sp>
          <p:nvSpPr>
            <p:cNvPr id="59" name="Rectangle 58"/>
            <p:cNvSpPr/>
            <p:nvPr/>
          </p:nvSpPr>
          <p:spPr>
            <a:xfrm>
              <a:off x="1642551" y="1741614"/>
              <a:ext cx="3984652" cy="523220"/>
            </a:xfrm>
            <a:prstGeom prst="rect">
              <a:avLst/>
            </a:prstGeom>
          </p:spPr>
          <p:txBody>
            <a:bodyPr wrap="square">
              <a:spAutoFit/>
            </a:bodyPr>
            <a:lstStyle/>
            <a:p>
              <a:r>
                <a:rPr lang="en-GB" sz="1400"/>
                <a:t>Lorem ipsum dolor sit amet, consectetuer adipiscing elit, sed diam nonummy nibh euismod tincidunt </a:t>
              </a:r>
              <a:r>
                <a:rPr lang="en-GB" sz="1400" smtClean="0"/>
                <a:t>ut</a:t>
              </a:r>
              <a:endParaRPr lang="en-GB" sz="1400"/>
            </a:p>
          </p:txBody>
        </p:sp>
      </p:grpSp>
      <p:grpSp>
        <p:nvGrpSpPr>
          <p:cNvPr id="60" name="Group 59"/>
          <p:cNvGrpSpPr/>
          <p:nvPr/>
        </p:nvGrpSpPr>
        <p:grpSpPr>
          <a:xfrm>
            <a:off x="1550672" y="4753783"/>
            <a:ext cx="3984652" cy="834898"/>
            <a:chOff x="1642551" y="1429936"/>
            <a:chExt cx="3984652" cy="834898"/>
          </a:xfrm>
        </p:grpSpPr>
        <p:sp>
          <p:nvSpPr>
            <p:cNvPr id="61" name="TextBox 60"/>
            <p:cNvSpPr txBox="1"/>
            <p:nvPr/>
          </p:nvSpPr>
          <p:spPr>
            <a:xfrm>
              <a:off x="1644751" y="1429936"/>
              <a:ext cx="1542410" cy="400110"/>
            </a:xfrm>
            <a:prstGeom prst="rect">
              <a:avLst/>
            </a:prstGeom>
            <a:noFill/>
          </p:spPr>
          <p:txBody>
            <a:bodyPr wrap="none" rtlCol="0">
              <a:spAutoFit/>
            </a:bodyPr>
            <a:lstStyle/>
            <a:p>
              <a:r>
                <a:rPr lang="en-US" sz="2000" b="1" smtClean="0">
                  <a:solidFill>
                    <a:schemeClr val="accent4"/>
                  </a:solidFill>
                </a:rPr>
                <a:t>Social Media</a:t>
              </a:r>
              <a:endParaRPr lang="en-GB" sz="2000" b="1">
                <a:solidFill>
                  <a:schemeClr val="accent4"/>
                </a:solidFill>
              </a:endParaRPr>
            </a:p>
          </p:txBody>
        </p:sp>
        <p:sp>
          <p:nvSpPr>
            <p:cNvPr id="62" name="Rectangle 61"/>
            <p:cNvSpPr/>
            <p:nvPr/>
          </p:nvSpPr>
          <p:spPr>
            <a:xfrm>
              <a:off x="1642551" y="1741614"/>
              <a:ext cx="3984652" cy="523220"/>
            </a:xfrm>
            <a:prstGeom prst="rect">
              <a:avLst/>
            </a:prstGeom>
          </p:spPr>
          <p:txBody>
            <a:bodyPr wrap="square">
              <a:spAutoFit/>
            </a:bodyPr>
            <a:lstStyle/>
            <a:p>
              <a:r>
                <a:rPr lang="en-GB" sz="1400"/>
                <a:t>Lorem ipsum dolor sit amet, consectetuer adipiscing elit, sed diam nonummy nibh euismod tincidunt </a:t>
              </a:r>
              <a:r>
                <a:rPr lang="en-GB" sz="1400" smtClean="0"/>
                <a:t>ut</a:t>
              </a:r>
              <a:endParaRPr lang="en-GB" sz="1400"/>
            </a:p>
          </p:txBody>
        </p:sp>
      </p:grpSp>
      <p:grpSp>
        <p:nvGrpSpPr>
          <p:cNvPr id="63" name="Group 62"/>
          <p:cNvGrpSpPr/>
          <p:nvPr/>
        </p:nvGrpSpPr>
        <p:grpSpPr>
          <a:xfrm>
            <a:off x="870220" y="3017703"/>
            <a:ext cx="567771" cy="567771"/>
            <a:chOff x="687341" y="3995184"/>
            <a:chExt cx="567771" cy="567771"/>
          </a:xfrm>
        </p:grpSpPr>
        <p:sp>
          <p:nvSpPr>
            <p:cNvPr id="64" name="Oval 63"/>
            <p:cNvSpPr/>
            <p:nvPr/>
          </p:nvSpPr>
          <p:spPr>
            <a:xfrm>
              <a:off x="687341" y="3995184"/>
              <a:ext cx="567771" cy="567771"/>
            </a:xfrm>
            <a:prstGeom prst="ellipse">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830601" y="4127529"/>
              <a:ext cx="291356" cy="2913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870220" y="3955456"/>
            <a:ext cx="567771" cy="567771"/>
            <a:chOff x="687341" y="3995184"/>
            <a:chExt cx="567771" cy="567771"/>
          </a:xfrm>
        </p:grpSpPr>
        <p:sp>
          <p:nvSpPr>
            <p:cNvPr id="67" name="Oval 66"/>
            <p:cNvSpPr/>
            <p:nvPr/>
          </p:nvSpPr>
          <p:spPr>
            <a:xfrm>
              <a:off x="687341" y="3995184"/>
              <a:ext cx="567771" cy="567771"/>
            </a:xfrm>
            <a:prstGeom prst="ellipse">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p:cNvSpPr/>
            <p:nvPr/>
          </p:nvSpPr>
          <p:spPr>
            <a:xfrm>
              <a:off x="830601" y="4127529"/>
              <a:ext cx="291356" cy="2913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9" name="Group 68"/>
          <p:cNvGrpSpPr/>
          <p:nvPr/>
        </p:nvGrpSpPr>
        <p:grpSpPr>
          <a:xfrm>
            <a:off x="866167" y="4893209"/>
            <a:ext cx="567771" cy="567771"/>
            <a:chOff x="687341" y="3995184"/>
            <a:chExt cx="567771" cy="567771"/>
          </a:xfrm>
        </p:grpSpPr>
        <p:sp>
          <p:nvSpPr>
            <p:cNvPr id="70" name="Oval 69"/>
            <p:cNvSpPr/>
            <p:nvPr/>
          </p:nvSpPr>
          <p:spPr>
            <a:xfrm>
              <a:off x="687341" y="3995184"/>
              <a:ext cx="567771" cy="567771"/>
            </a:xfrm>
            <a:prstGeom prst="ellipse">
              <a:avLst/>
            </a:prstGeom>
            <a:solidFill>
              <a:schemeClr val="bg2"/>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p:cNvSpPr/>
            <p:nvPr/>
          </p:nvSpPr>
          <p:spPr>
            <a:xfrm>
              <a:off x="830601" y="4127529"/>
              <a:ext cx="291356" cy="2913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500"/>
                            </p:stCondLst>
                            <p:childTnLst>
                              <p:par>
                                <p:cTn id="17" presetID="49" presetClass="entr" presetSubtype="0" decel="100000" fill="hold" nodeType="after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 calcmode="lin" valueType="num">
                                      <p:cBhvr>
                                        <p:cTn id="21" dur="500" fill="hold"/>
                                        <p:tgtEl>
                                          <p:spTgt spid="72"/>
                                        </p:tgtEl>
                                        <p:attrNameLst>
                                          <p:attrName>style.rotation</p:attrName>
                                        </p:attrNameLst>
                                      </p:cBhvr>
                                      <p:tavLst>
                                        <p:tav tm="0">
                                          <p:val>
                                            <p:fltVal val="360"/>
                                          </p:val>
                                        </p:tav>
                                        <p:tav tm="100000">
                                          <p:val>
                                            <p:fltVal val="0"/>
                                          </p:val>
                                        </p:tav>
                                      </p:tavLst>
                                    </p:anim>
                                    <p:animEffect transition="in" filter="fade">
                                      <p:cBhvr>
                                        <p:cTn id="22" dur="500"/>
                                        <p:tgtEl>
                                          <p:spTgt spid="7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500"/>
                                        <p:tgtEl>
                                          <p:spTgt spid="51"/>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fade">
                                      <p:cBhvr>
                                        <p:cTn id="34" dur="500"/>
                                        <p:tgtEl>
                                          <p:spTgt spid="63"/>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wipe(left)">
                                      <p:cBhvr>
                                        <p:cTn id="38" dur="500"/>
                                        <p:tgtEl>
                                          <p:spTgt spid="54"/>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childTnLst>
                          </p:cTn>
                        </p:par>
                        <p:par>
                          <p:cTn id="43" fill="hold">
                            <p:stCondLst>
                              <p:cond delay="4500"/>
                            </p:stCondLst>
                            <p:childTnLst>
                              <p:par>
                                <p:cTn id="44" presetID="22" presetClass="entr" presetSubtype="8"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left)">
                                      <p:cBhvr>
                                        <p:cTn id="46" dur="500"/>
                                        <p:tgtEl>
                                          <p:spTgt spid="57"/>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wipe(left)">
                                      <p:cBhvr>
                                        <p:cTn id="5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Box Infographic</a:t>
            </a:r>
            <a:endParaRPr lang="en-GB"/>
          </a:p>
        </p:txBody>
      </p:sp>
      <p:grpSp>
        <p:nvGrpSpPr>
          <p:cNvPr id="19" name="Group 18"/>
          <p:cNvGrpSpPr/>
          <p:nvPr/>
        </p:nvGrpSpPr>
        <p:grpSpPr>
          <a:xfrm>
            <a:off x="5078868" y="1486080"/>
            <a:ext cx="2126778" cy="5414124"/>
            <a:chOff x="5078868" y="1486080"/>
            <a:chExt cx="2126778" cy="5414124"/>
          </a:xfrm>
        </p:grpSpPr>
        <p:sp>
          <p:nvSpPr>
            <p:cNvPr id="4" name="Freeform 6"/>
            <p:cNvSpPr/>
            <p:nvPr/>
          </p:nvSpPr>
          <p:spPr bwMode="auto">
            <a:xfrm>
              <a:off x="6096000" y="5047978"/>
              <a:ext cx="875972" cy="916580"/>
            </a:xfrm>
            <a:custGeom>
              <a:avLst/>
              <a:gdLst>
                <a:gd name="T0" fmla="*/ 453 w 453"/>
                <a:gd name="T1" fmla="*/ 0 h 474"/>
                <a:gd name="T2" fmla="*/ 0 w 453"/>
                <a:gd name="T3" fmla="*/ 197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7"/>
                  </a:lnTo>
                  <a:lnTo>
                    <a:pt x="0" y="474"/>
                  </a:lnTo>
                  <a:lnTo>
                    <a:pt x="453" y="277"/>
                  </a:lnTo>
                  <a:lnTo>
                    <a:pt x="453"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5" name="Freeform 7"/>
            <p:cNvSpPr/>
            <p:nvPr/>
          </p:nvSpPr>
          <p:spPr bwMode="auto">
            <a:xfrm>
              <a:off x="5220029" y="5047978"/>
              <a:ext cx="875972" cy="916580"/>
            </a:xfrm>
            <a:custGeom>
              <a:avLst/>
              <a:gdLst>
                <a:gd name="T0" fmla="*/ 0 w 453"/>
                <a:gd name="T1" fmla="*/ 0 h 474"/>
                <a:gd name="T2" fmla="*/ 453 w 453"/>
                <a:gd name="T3" fmla="*/ 197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7"/>
                  </a:lnTo>
                  <a:lnTo>
                    <a:pt x="453" y="474"/>
                  </a:lnTo>
                  <a:lnTo>
                    <a:pt x="0" y="277"/>
                  </a:lnTo>
                  <a:lnTo>
                    <a:pt x="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6" name="Freeform 8"/>
            <p:cNvSpPr/>
            <p:nvPr/>
          </p:nvSpPr>
          <p:spPr bwMode="auto">
            <a:xfrm>
              <a:off x="5220029" y="5047978"/>
              <a:ext cx="875972" cy="916580"/>
            </a:xfrm>
            <a:custGeom>
              <a:avLst/>
              <a:gdLst>
                <a:gd name="T0" fmla="*/ 0 w 453"/>
                <a:gd name="T1" fmla="*/ 0 h 474"/>
                <a:gd name="T2" fmla="*/ 453 w 453"/>
                <a:gd name="T3" fmla="*/ 197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7"/>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9"/>
            <p:cNvSpPr/>
            <p:nvPr/>
          </p:nvSpPr>
          <p:spPr bwMode="auto">
            <a:xfrm>
              <a:off x="5220029" y="4672837"/>
              <a:ext cx="1751943" cy="756081"/>
            </a:xfrm>
            <a:custGeom>
              <a:avLst/>
              <a:gdLst>
                <a:gd name="T0" fmla="*/ 453 w 906"/>
                <a:gd name="T1" fmla="*/ 0 h 391"/>
                <a:gd name="T2" fmla="*/ 0 w 906"/>
                <a:gd name="T3" fmla="*/ 194 h 391"/>
                <a:gd name="T4" fmla="*/ 453 w 906"/>
                <a:gd name="T5" fmla="*/ 391 h 391"/>
                <a:gd name="T6" fmla="*/ 906 w 906"/>
                <a:gd name="T7" fmla="*/ 194 h 391"/>
                <a:gd name="T8" fmla="*/ 453 w 906"/>
                <a:gd name="T9" fmla="*/ 0 h 391"/>
              </a:gdLst>
              <a:ahLst/>
              <a:cxnLst>
                <a:cxn ang="0">
                  <a:pos x="T0" y="T1"/>
                </a:cxn>
                <a:cxn ang="0">
                  <a:pos x="T2" y="T3"/>
                </a:cxn>
                <a:cxn ang="0">
                  <a:pos x="T4" y="T5"/>
                </a:cxn>
                <a:cxn ang="0">
                  <a:pos x="T6" y="T7"/>
                </a:cxn>
                <a:cxn ang="0">
                  <a:pos x="T8" y="T9"/>
                </a:cxn>
              </a:cxnLst>
              <a:rect l="0" t="0" r="r" b="b"/>
              <a:pathLst>
                <a:path w="906" h="391">
                  <a:moveTo>
                    <a:pt x="453" y="0"/>
                  </a:moveTo>
                  <a:lnTo>
                    <a:pt x="0" y="194"/>
                  </a:lnTo>
                  <a:lnTo>
                    <a:pt x="453" y="391"/>
                  </a:lnTo>
                  <a:lnTo>
                    <a:pt x="906" y="194"/>
                  </a:lnTo>
                  <a:lnTo>
                    <a:pt x="453" y="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6096000" y="3986370"/>
              <a:ext cx="875972" cy="914646"/>
            </a:xfrm>
            <a:custGeom>
              <a:avLst/>
              <a:gdLst>
                <a:gd name="T0" fmla="*/ 453 w 453"/>
                <a:gd name="T1" fmla="*/ 0 h 473"/>
                <a:gd name="T2" fmla="*/ 0 w 453"/>
                <a:gd name="T3" fmla="*/ 194 h 473"/>
                <a:gd name="T4" fmla="*/ 0 w 453"/>
                <a:gd name="T5" fmla="*/ 473 h 473"/>
                <a:gd name="T6" fmla="*/ 453 w 453"/>
                <a:gd name="T7" fmla="*/ 277 h 473"/>
                <a:gd name="T8" fmla="*/ 453 w 453"/>
                <a:gd name="T9" fmla="*/ 0 h 473"/>
              </a:gdLst>
              <a:ahLst/>
              <a:cxnLst>
                <a:cxn ang="0">
                  <a:pos x="T0" y="T1"/>
                </a:cxn>
                <a:cxn ang="0">
                  <a:pos x="T2" y="T3"/>
                </a:cxn>
                <a:cxn ang="0">
                  <a:pos x="T4" y="T5"/>
                </a:cxn>
                <a:cxn ang="0">
                  <a:pos x="T6" y="T7"/>
                </a:cxn>
                <a:cxn ang="0">
                  <a:pos x="T8" y="T9"/>
                </a:cxn>
              </a:cxnLst>
              <a:rect l="0" t="0" r="r" b="b"/>
              <a:pathLst>
                <a:path w="453" h="473">
                  <a:moveTo>
                    <a:pt x="453" y="0"/>
                  </a:moveTo>
                  <a:lnTo>
                    <a:pt x="0" y="194"/>
                  </a:lnTo>
                  <a:lnTo>
                    <a:pt x="0" y="473"/>
                  </a:lnTo>
                  <a:lnTo>
                    <a:pt x="453" y="277"/>
                  </a:lnTo>
                  <a:lnTo>
                    <a:pt x="453"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Freeform 11"/>
            <p:cNvSpPr/>
            <p:nvPr/>
          </p:nvSpPr>
          <p:spPr bwMode="auto">
            <a:xfrm>
              <a:off x="5220029" y="3986370"/>
              <a:ext cx="875972" cy="914646"/>
            </a:xfrm>
            <a:custGeom>
              <a:avLst/>
              <a:gdLst>
                <a:gd name="T0" fmla="*/ 0 w 453"/>
                <a:gd name="T1" fmla="*/ 0 h 473"/>
                <a:gd name="T2" fmla="*/ 453 w 453"/>
                <a:gd name="T3" fmla="*/ 194 h 473"/>
                <a:gd name="T4" fmla="*/ 453 w 453"/>
                <a:gd name="T5" fmla="*/ 473 h 473"/>
                <a:gd name="T6" fmla="*/ 0 w 453"/>
                <a:gd name="T7" fmla="*/ 277 h 473"/>
                <a:gd name="T8" fmla="*/ 0 w 453"/>
                <a:gd name="T9" fmla="*/ 0 h 473"/>
              </a:gdLst>
              <a:ahLst/>
              <a:cxnLst>
                <a:cxn ang="0">
                  <a:pos x="T0" y="T1"/>
                </a:cxn>
                <a:cxn ang="0">
                  <a:pos x="T2" y="T3"/>
                </a:cxn>
                <a:cxn ang="0">
                  <a:pos x="T4" y="T5"/>
                </a:cxn>
                <a:cxn ang="0">
                  <a:pos x="T6" y="T7"/>
                </a:cxn>
                <a:cxn ang="0">
                  <a:pos x="T8" y="T9"/>
                </a:cxn>
              </a:cxnLst>
              <a:rect l="0" t="0" r="r" b="b"/>
              <a:pathLst>
                <a:path w="453" h="473">
                  <a:moveTo>
                    <a:pt x="0" y="0"/>
                  </a:moveTo>
                  <a:lnTo>
                    <a:pt x="453" y="194"/>
                  </a:lnTo>
                  <a:lnTo>
                    <a:pt x="453" y="473"/>
                  </a:lnTo>
                  <a:lnTo>
                    <a:pt x="0" y="277"/>
                  </a:lnTo>
                  <a:lnTo>
                    <a:pt x="0"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0" name="Freeform 12"/>
            <p:cNvSpPr/>
            <p:nvPr/>
          </p:nvSpPr>
          <p:spPr bwMode="auto">
            <a:xfrm>
              <a:off x="5220029" y="3611230"/>
              <a:ext cx="1751943" cy="75028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11" name="Freeform 13"/>
            <p:cNvSpPr/>
            <p:nvPr/>
          </p:nvSpPr>
          <p:spPr bwMode="auto">
            <a:xfrm>
              <a:off x="6096000" y="2922828"/>
              <a:ext cx="875972" cy="916580"/>
            </a:xfrm>
            <a:custGeom>
              <a:avLst/>
              <a:gdLst>
                <a:gd name="T0" fmla="*/ 453 w 453"/>
                <a:gd name="T1" fmla="*/ 0 h 474"/>
                <a:gd name="T2" fmla="*/ 0 w 453"/>
                <a:gd name="T3" fmla="*/ 194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4"/>
                  </a:lnTo>
                  <a:lnTo>
                    <a:pt x="0" y="474"/>
                  </a:lnTo>
                  <a:lnTo>
                    <a:pt x="453" y="277"/>
                  </a:lnTo>
                  <a:lnTo>
                    <a:pt x="453"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Freeform 14"/>
            <p:cNvSpPr/>
            <p:nvPr/>
          </p:nvSpPr>
          <p:spPr bwMode="auto">
            <a:xfrm>
              <a:off x="5220029" y="2922828"/>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3" name="Freeform 15"/>
            <p:cNvSpPr/>
            <p:nvPr/>
          </p:nvSpPr>
          <p:spPr bwMode="auto">
            <a:xfrm>
              <a:off x="5220029" y="2922828"/>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6"/>
            <p:cNvSpPr/>
            <p:nvPr/>
          </p:nvSpPr>
          <p:spPr bwMode="auto">
            <a:xfrm>
              <a:off x="5220029" y="2547688"/>
              <a:ext cx="1751943" cy="75028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15" name="Freeform 17"/>
            <p:cNvSpPr/>
            <p:nvPr/>
          </p:nvSpPr>
          <p:spPr bwMode="auto">
            <a:xfrm>
              <a:off x="6096000" y="1861220"/>
              <a:ext cx="875972" cy="916580"/>
            </a:xfrm>
            <a:custGeom>
              <a:avLst/>
              <a:gdLst>
                <a:gd name="T0" fmla="*/ 453 w 453"/>
                <a:gd name="T1" fmla="*/ 0 h 474"/>
                <a:gd name="T2" fmla="*/ 0 w 453"/>
                <a:gd name="T3" fmla="*/ 194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4"/>
                  </a:lnTo>
                  <a:lnTo>
                    <a:pt x="0" y="474"/>
                  </a:lnTo>
                  <a:lnTo>
                    <a:pt x="453" y="277"/>
                  </a:lnTo>
                  <a:lnTo>
                    <a:pt x="453" y="0"/>
                  </a:lnTo>
                  <a:close/>
                </a:path>
              </a:pathLst>
            </a:custGeom>
            <a:solidFill>
              <a:schemeClr val="accent1"/>
            </a:solidFill>
            <a:ln>
              <a:noFill/>
            </a:ln>
          </p:spPr>
          <p:txBody>
            <a:bodyPr vert="horz" wrap="square" lIns="91440" tIns="45720" rIns="91440" bIns="45720" numCol="1" anchor="t" anchorCtr="0" compatLnSpc="1"/>
            <a:lstStyle/>
            <a:p>
              <a:endParaRPr lang="en-US" altLang="zh-CN" dirty="0" smtClean="0"/>
            </a:p>
          </p:txBody>
        </p:sp>
        <p:sp>
          <p:nvSpPr>
            <p:cNvPr id="16" name="Freeform 18"/>
            <p:cNvSpPr/>
            <p:nvPr/>
          </p:nvSpPr>
          <p:spPr bwMode="auto">
            <a:xfrm>
              <a:off x="5220029" y="1861220"/>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7" name="Freeform 19"/>
            <p:cNvSpPr/>
            <p:nvPr/>
          </p:nvSpPr>
          <p:spPr bwMode="auto">
            <a:xfrm>
              <a:off x="5220029" y="1861220"/>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
            <p:cNvSpPr/>
            <p:nvPr/>
          </p:nvSpPr>
          <p:spPr bwMode="auto">
            <a:xfrm>
              <a:off x="5220029" y="1486080"/>
              <a:ext cx="1751943" cy="75028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39" name="Freeform 41"/>
            <p:cNvSpPr>
              <a:spLocks noEditPoints="1"/>
            </p:cNvSpPr>
            <p:nvPr/>
          </p:nvSpPr>
          <p:spPr bwMode="auto">
            <a:xfrm>
              <a:off x="5440472" y="5281957"/>
              <a:ext cx="353869" cy="444754"/>
            </a:xfrm>
            <a:custGeom>
              <a:avLst/>
              <a:gdLst>
                <a:gd name="T0" fmla="*/ 25 w 77"/>
                <a:gd name="T1" fmla="*/ 80 h 97"/>
                <a:gd name="T2" fmla="*/ 9 w 77"/>
                <a:gd name="T3" fmla="*/ 46 h 97"/>
                <a:gd name="T4" fmla="*/ 25 w 77"/>
                <a:gd name="T5" fmla="*/ 26 h 97"/>
                <a:gd name="T6" fmla="*/ 41 w 77"/>
                <a:gd name="T7" fmla="*/ 60 h 97"/>
                <a:gd name="T8" fmla="*/ 22 w 77"/>
                <a:gd name="T9" fmla="*/ 9 h 97"/>
                <a:gd name="T10" fmla="*/ 20 w 77"/>
                <a:gd name="T11" fmla="*/ 17 h 97"/>
                <a:gd name="T12" fmla="*/ 11 w 77"/>
                <a:gd name="T13" fmla="*/ 12 h 97"/>
                <a:gd name="T14" fmla="*/ 8 w 77"/>
                <a:gd name="T15" fmla="*/ 26 h 97"/>
                <a:gd name="T16" fmla="*/ 0 w 77"/>
                <a:gd name="T17" fmla="*/ 36 h 97"/>
                <a:gd name="T18" fmla="*/ 5 w 77"/>
                <a:gd name="T19" fmla="*/ 51 h 97"/>
                <a:gd name="T20" fmla="*/ 5 w 77"/>
                <a:gd name="T21" fmla="*/ 70 h 97"/>
                <a:gd name="T22" fmla="*/ 13 w 77"/>
                <a:gd name="T23" fmla="*/ 77 h 97"/>
                <a:gd name="T24" fmla="*/ 21 w 77"/>
                <a:gd name="T25" fmla="*/ 94 h 97"/>
                <a:gd name="T26" fmla="*/ 29 w 77"/>
                <a:gd name="T27" fmla="*/ 89 h 97"/>
                <a:gd name="T28" fmla="*/ 36 w 77"/>
                <a:gd name="T29" fmla="*/ 87 h 97"/>
                <a:gd name="T30" fmla="*/ 45 w 77"/>
                <a:gd name="T31" fmla="*/ 88 h 97"/>
                <a:gd name="T32" fmla="*/ 45 w 77"/>
                <a:gd name="T33" fmla="*/ 69 h 97"/>
                <a:gd name="T34" fmla="*/ 50 w 77"/>
                <a:gd name="T35" fmla="*/ 58 h 97"/>
                <a:gd name="T36" fmla="*/ 42 w 77"/>
                <a:gd name="T37" fmla="*/ 41 h 97"/>
                <a:gd name="T38" fmla="*/ 40 w 77"/>
                <a:gd name="T39" fmla="*/ 25 h 97"/>
                <a:gd name="T40" fmla="*/ 30 w 77"/>
                <a:gd name="T41" fmla="*/ 21 h 97"/>
                <a:gd name="T42" fmla="*/ 22 w 77"/>
                <a:gd name="T43" fmla="*/ 9 h 97"/>
                <a:gd name="T44" fmla="*/ 60 w 77"/>
                <a:gd name="T45" fmla="*/ 48 h 97"/>
                <a:gd name="T46" fmla="*/ 49 w 77"/>
                <a:gd name="T47" fmla="*/ 25 h 97"/>
                <a:gd name="T48" fmla="*/ 60 w 77"/>
                <a:gd name="T49" fmla="*/ 12 h 97"/>
                <a:gd name="T50" fmla="*/ 70 w 77"/>
                <a:gd name="T51" fmla="*/ 35 h 97"/>
                <a:gd name="T52" fmla="*/ 58 w 77"/>
                <a:gd name="T53" fmla="*/ 0 h 97"/>
                <a:gd name="T54" fmla="*/ 57 w 77"/>
                <a:gd name="T55" fmla="*/ 5 h 97"/>
                <a:gd name="T56" fmla="*/ 50 w 77"/>
                <a:gd name="T57" fmla="*/ 2 h 97"/>
                <a:gd name="T58" fmla="*/ 48 w 77"/>
                <a:gd name="T59" fmla="*/ 11 h 97"/>
                <a:gd name="T60" fmla="*/ 43 w 77"/>
                <a:gd name="T61" fmla="*/ 18 h 97"/>
                <a:gd name="T62" fmla="*/ 46 w 77"/>
                <a:gd name="T63" fmla="*/ 28 h 97"/>
                <a:gd name="T64" fmla="*/ 46 w 77"/>
                <a:gd name="T65" fmla="*/ 41 h 97"/>
                <a:gd name="T66" fmla="*/ 52 w 77"/>
                <a:gd name="T67" fmla="*/ 46 h 97"/>
                <a:gd name="T68" fmla="*/ 57 w 77"/>
                <a:gd name="T69" fmla="*/ 57 h 97"/>
                <a:gd name="T70" fmla="*/ 62 w 77"/>
                <a:gd name="T71" fmla="*/ 55 h 97"/>
                <a:gd name="T72" fmla="*/ 67 w 77"/>
                <a:gd name="T73" fmla="*/ 53 h 97"/>
                <a:gd name="T74" fmla="*/ 73 w 77"/>
                <a:gd name="T75" fmla="*/ 53 h 97"/>
                <a:gd name="T76" fmla="*/ 73 w 77"/>
                <a:gd name="T77" fmla="*/ 41 h 97"/>
                <a:gd name="T78" fmla="*/ 77 w 77"/>
                <a:gd name="T79" fmla="*/ 33 h 97"/>
                <a:gd name="T80" fmla="*/ 72 w 77"/>
                <a:gd name="T81" fmla="*/ 22 h 97"/>
                <a:gd name="T82" fmla="*/ 70 w 77"/>
                <a:gd name="T83" fmla="*/ 11 h 97"/>
                <a:gd name="T84" fmla="*/ 63 w 77"/>
                <a:gd name="T85" fmla="*/ 8 h 97"/>
                <a:gd name="T86" fmla="*/ 58 w 77"/>
                <a:gd name="T8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 h="97">
                  <a:moveTo>
                    <a:pt x="29" y="81"/>
                  </a:moveTo>
                  <a:cubicBezTo>
                    <a:pt x="28" y="81"/>
                    <a:pt x="26" y="81"/>
                    <a:pt x="25" y="80"/>
                  </a:cubicBezTo>
                  <a:cubicBezTo>
                    <a:pt x="25" y="80"/>
                    <a:pt x="25" y="80"/>
                    <a:pt x="25" y="80"/>
                  </a:cubicBezTo>
                  <a:cubicBezTo>
                    <a:pt x="16" y="76"/>
                    <a:pt x="9" y="61"/>
                    <a:pt x="9" y="46"/>
                  </a:cubicBezTo>
                  <a:cubicBezTo>
                    <a:pt x="10" y="34"/>
                    <a:pt x="15" y="26"/>
                    <a:pt x="22" y="26"/>
                  </a:cubicBezTo>
                  <a:cubicBezTo>
                    <a:pt x="23" y="26"/>
                    <a:pt x="24" y="26"/>
                    <a:pt x="25" y="26"/>
                  </a:cubicBezTo>
                  <a:cubicBezTo>
                    <a:pt x="26" y="27"/>
                    <a:pt x="26" y="27"/>
                    <a:pt x="26" y="27"/>
                  </a:cubicBezTo>
                  <a:cubicBezTo>
                    <a:pt x="34" y="30"/>
                    <a:pt x="41" y="46"/>
                    <a:pt x="41" y="60"/>
                  </a:cubicBezTo>
                  <a:cubicBezTo>
                    <a:pt x="41" y="73"/>
                    <a:pt x="36" y="81"/>
                    <a:pt x="29" y="81"/>
                  </a:cubicBezTo>
                  <a:moveTo>
                    <a:pt x="22" y="9"/>
                  </a:moveTo>
                  <a:cubicBezTo>
                    <a:pt x="22" y="17"/>
                    <a:pt x="22" y="17"/>
                    <a:pt x="22" y="17"/>
                  </a:cubicBezTo>
                  <a:cubicBezTo>
                    <a:pt x="21" y="17"/>
                    <a:pt x="21" y="17"/>
                    <a:pt x="20" y="17"/>
                  </a:cubicBezTo>
                  <a:cubicBezTo>
                    <a:pt x="18" y="17"/>
                    <a:pt x="16" y="18"/>
                    <a:pt x="14" y="19"/>
                  </a:cubicBezTo>
                  <a:cubicBezTo>
                    <a:pt x="11" y="12"/>
                    <a:pt x="11" y="12"/>
                    <a:pt x="11" y="12"/>
                  </a:cubicBezTo>
                  <a:cubicBezTo>
                    <a:pt x="5" y="19"/>
                    <a:pt x="5" y="19"/>
                    <a:pt x="5" y="19"/>
                  </a:cubicBezTo>
                  <a:cubicBezTo>
                    <a:pt x="8" y="26"/>
                    <a:pt x="8" y="26"/>
                    <a:pt x="8" y="26"/>
                  </a:cubicBezTo>
                  <a:cubicBezTo>
                    <a:pt x="7" y="29"/>
                    <a:pt x="6" y="33"/>
                    <a:pt x="5" y="38"/>
                  </a:cubicBezTo>
                  <a:cubicBezTo>
                    <a:pt x="0" y="36"/>
                    <a:pt x="0" y="36"/>
                    <a:pt x="0" y="36"/>
                  </a:cubicBezTo>
                  <a:cubicBezTo>
                    <a:pt x="0" y="49"/>
                    <a:pt x="0" y="49"/>
                    <a:pt x="0" y="49"/>
                  </a:cubicBezTo>
                  <a:cubicBezTo>
                    <a:pt x="5" y="51"/>
                    <a:pt x="5" y="51"/>
                    <a:pt x="5" y="51"/>
                  </a:cubicBezTo>
                  <a:cubicBezTo>
                    <a:pt x="5" y="56"/>
                    <a:pt x="6" y="61"/>
                    <a:pt x="8" y="65"/>
                  </a:cubicBezTo>
                  <a:cubicBezTo>
                    <a:pt x="5" y="70"/>
                    <a:pt x="5" y="70"/>
                    <a:pt x="5" y="70"/>
                  </a:cubicBezTo>
                  <a:cubicBezTo>
                    <a:pt x="10" y="81"/>
                    <a:pt x="10" y="81"/>
                    <a:pt x="10" y="81"/>
                  </a:cubicBezTo>
                  <a:cubicBezTo>
                    <a:pt x="13" y="77"/>
                    <a:pt x="13" y="77"/>
                    <a:pt x="13" y="77"/>
                  </a:cubicBezTo>
                  <a:cubicBezTo>
                    <a:pt x="16" y="81"/>
                    <a:pt x="18" y="84"/>
                    <a:pt x="21" y="86"/>
                  </a:cubicBezTo>
                  <a:cubicBezTo>
                    <a:pt x="21" y="94"/>
                    <a:pt x="21" y="94"/>
                    <a:pt x="21" y="94"/>
                  </a:cubicBezTo>
                  <a:cubicBezTo>
                    <a:pt x="29" y="97"/>
                    <a:pt x="29" y="97"/>
                    <a:pt x="29" y="97"/>
                  </a:cubicBezTo>
                  <a:cubicBezTo>
                    <a:pt x="29" y="89"/>
                    <a:pt x="29" y="89"/>
                    <a:pt x="29" y="89"/>
                  </a:cubicBezTo>
                  <a:cubicBezTo>
                    <a:pt x="29" y="90"/>
                    <a:pt x="30" y="90"/>
                    <a:pt x="30" y="90"/>
                  </a:cubicBezTo>
                  <a:cubicBezTo>
                    <a:pt x="32" y="90"/>
                    <a:pt x="34" y="89"/>
                    <a:pt x="36" y="87"/>
                  </a:cubicBezTo>
                  <a:cubicBezTo>
                    <a:pt x="40" y="94"/>
                    <a:pt x="40" y="94"/>
                    <a:pt x="40" y="94"/>
                  </a:cubicBezTo>
                  <a:cubicBezTo>
                    <a:pt x="45" y="88"/>
                    <a:pt x="45" y="88"/>
                    <a:pt x="45" y="88"/>
                  </a:cubicBezTo>
                  <a:cubicBezTo>
                    <a:pt x="42" y="81"/>
                    <a:pt x="42" y="81"/>
                    <a:pt x="42" y="81"/>
                  </a:cubicBezTo>
                  <a:cubicBezTo>
                    <a:pt x="44" y="77"/>
                    <a:pt x="45" y="73"/>
                    <a:pt x="45" y="69"/>
                  </a:cubicBezTo>
                  <a:cubicBezTo>
                    <a:pt x="50" y="71"/>
                    <a:pt x="50" y="71"/>
                    <a:pt x="50" y="71"/>
                  </a:cubicBezTo>
                  <a:cubicBezTo>
                    <a:pt x="50" y="58"/>
                    <a:pt x="50" y="58"/>
                    <a:pt x="50" y="58"/>
                  </a:cubicBezTo>
                  <a:cubicBezTo>
                    <a:pt x="45" y="56"/>
                    <a:pt x="45" y="56"/>
                    <a:pt x="45" y="56"/>
                  </a:cubicBezTo>
                  <a:cubicBezTo>
                    <a:pt x="45" y="51"/>
                    <a:pt x="44" y="46"/>
                    <a:pt x="42" y="41"/>
                  </a:cubicBezTo>
                  <a:cubicBezTo>
                    <a:pt x="46" y="37"/>
                    <a:pt x="46" y="37"/>
                    <a:pt x="46" y="37"/>
                  </a:cubicBezTo>
                  <a:cubicBezTo>
                    <a:pt x="40" y="25"/>
                    <a:pt x="40" y="25"/>
                    <a:pt x="40" y="25"/>
                  </a:cubicBezTo>
                  <a:cubicBezTo>
                    <a:pt x="37" y="29"/>
                    <a:pt x="37" y="29"/>
                    <a:pt x="37" y="29"/>
                  </a:cubicBezTo>
                  <a:cubicBezTo>
                    <a:pt x="35" y="26"/>
                    <a:pt x="32" y="23"/>
                    <a:pt x="30" y="21"/>
                  </a:cubicBezTo>
                  <a:cubicBezTo>
                    <a:pt x="30" y="13"/>
                    <a:pt x="30" y="13"/>
                    <a:pt x="30" y="13"/>
                  </a:cubicBezTo>
                  <a:cubicBezTo>
                    <a:pt x="22" y="9"/>
                    <a:pt x="22" y="9"/>
                    <a:pt x="22" y="9"/>
                  </a:cubicBezTo>
                  <a:moveTo>
                    <a:pt x="62" y="49"/>
                  </a:moveTo>
                  <a:cubicBezTo>
                    <a:pt x="61" y="49"/>
                    <a:pt x="61" y="49"/>
                    <a:pt x="60" y="48"/>
                  </a:cubicBezTo>
                  <a:cubicBezTo>
                    <a:pt x="60" y="48"/>
                    <a:pt x="60" y="48"/>
                    <a:pt x="60" y="48"/>
                  </a:cubicBezTo>
                  <a:cubicBezTo>
                    <a:pt x="54" y="46"/>
                    <a:pt x="49" y="35"/>
                    <a:pt x="49" y="25"/>
                  </a:cubicBezTo>
                  <a:cubicBezTo>
                    <a:pt x="49" y="17"/>
                    <a:pt x="53" y="11"/>
                    <a:pt x="57" y="11"/>
                  </a:cubicBezTo>
                  <a:cubicBezTo>
                    <a:pt x="58" y="11"/>
                    <a:pt x="59" y="11"/>
                    <a:pt x="60" y="12"/>
                  </a:cubicBezTo>
                  <a:cubicBezTo>
                    <a:pt x="60" y="12"/>
                    <a:pt x="60" y="12"/>
                    <a:pt x="60" y="12"/>
                  </a:cubicBezTo>
                  <a:cubicBezTo>
                    <a:pt x="66" y="14"/>
                    <a:pt x="71" y="25"/>
                    <a:pt x="70" y="35"/>
                  </a:cubicBezTo>
                  <a:cubicBezTo>
                    <a:pt x="70" y="43"/>
                    <a:pt x="67" y="49"/>
                    <a:pt x="62" y="49"/>
                  </a:cubicBezTo>
                  <a:moveTo>
                    <a:pt x="58" y="0"/>
                  </a:moveTo>
                  <a:cubicBezTo>
                    <a:pt x="57" y="5"/>
                    <a:pt x="57" y="5"/>
                    <a:pt x="57" y="5"/>
                  </a:cubicBezTo>
                  <a:cubicBezTo>
                    <a:pt x="57" y="5"/>
                    <a:pt x="57" y="5"/>
                    <a:pt x="57" y="5"/>
                  </a:cubicBezTo>
                  <a:cubicBezTo>
                    <a:pt x="55" y="5"/>
                    <a:pt x="54" y="6"/>
                    <a:pt x="52" y="7"/>
                  </a:cubicBezTo>
                  <a:cubicBezTo>
                    <a:pt x="50" y="2"/>
                    <a:pt x="50" y="2"/>
                    <a:pt x="50" y="2"/>
                  </a:cubicBezTo>
                  <a:cubicBezTo>
                    <a:pt x="46" y="7"/>
                    <a:pt x="46" y="7"/>
                    <a:pt x="46" y="7"/>
                  </a:cubicBezTo>
                  <a:cubicBezTo>
                    <a:pt x="48" y="11"/>
                    <a:pt x="48" y="11"/>
                    <a:pt x="48" y="11"/>
                  </a:cubicBezTo>
                  <a:cubicBezTo>
                    <a:pt x="47" y="14"/>
                    <a:pt x="47" y="16"/>
                    <a:pt x="46" y="19"/>
                  </a:cubicBezTo>
                  <a:cubicBezTo>
                    <a:pt x="43" y="18"/>
                    <a:pt x="43" y="18"/>
                    <a:pt x="43" y="18"/>
                  </a:cubicBezTo>
                  <a:cubicBezTo>
                    <a:pt x="43" y="27"/>
                    <a:pt x="43" y="27"/>
                    <a:pt x="43" y="27"/>
                  </a:cubicBezTo>
                  <a:cubicBezTo>
                    <a:pt x="46" y="28"/>
                    <a:pt x="46" y="28"/>
                    <a:pt x="46" y="28"/>
                  </a:cubicBezTo>
                  <a:cubicBezTo>
                    <a:pt x="46" y="32"/>
                    <a:pt x="47" y="35"/>
                    <a:pt x="48" y="38"/>
                  </a:cubicBezTo>
                  <a:cubicBezTo>
                    <a:pt x="46" y="41"/>
                    <a:pt x="46" y="41"/>
                    <a:pt x="46" y="41"/>
                  </a:cubicBezTo>
                  <a:cubicBezTo>
                    <a:pt x="49" y="49"/>
                    <a:pt x="49" y="49"/>
                    <a:pt x="49" y="49"/>
                  </a:cubicBezTo>
                  <a:cubicBezTo>
                    <a:pt x="52" y="46"/>
                    <a:pt x="52" y="46"/>
                    <a:pt x="52" y="46"/>
                  </a:cubicBezTo>
                  <a:cubicBezTo>
                    <a:pt x="53" y="49"/>
                    <a:pt x="55" y="51"/>
                    <a:pt x="57" y="52"/>
                  </a:cubicBezTo>
                  <a:cubicBezTo>
                    <a:pt x="57" y="57"/>
                    <a:pt x="57" y="57"/>
                    <a:pt x="57" y="57"/>
                  </a:cubicBezTo>
                  <a:cubicBezTo>
                    <a:pt x="62" y="60"/>
                    <a:pt x="62" y="60"/>
                    <a:pt x="62" y="60"/>
                  </a:cubicBezTo>
                  <a:cubicBezTo>
                    <a:pt x="62" y="55"/>
                    <a:pt x="62" y="55"/>
                    <a:pt x="62" y="55"/>
                  </a:cubicBezTo>
                  <a:cubicBezTo>
                    <a:pt x="62" y="55"/>
                    <a:pt x="63" y="55"/>
                    <a:pt x="63" y="55"/>
                  </a:cubicBezTo>
                  <a:cubicBezTo>
                    <a:pt x="65" y="55"/>
                    <a:pt x="66" y="54"/>
                    <a:pt x="67" y="53"/>
                  </a:cubicBezTo>
                  <a:cubicBezTo>
                    <a:pt x="70" y="58"/>
                    <a:pt x="70" y="58"/>
                    <a:pt x="70" y="58"/>
                  </a:cubicBezTo>
                  <a:cubicBezTo>
                    <a:pt x="73" y="53"/>
                    <a:pt x="73" y="53"/>
                    <a:pt x="73" y="53"/>
                  </a:cubicBezTo>
                  <a:cubicBezTo>
                    <a:pt x="71" y="48"/>
                    <a:pt x="71" y="48"/>
                    <a:pt x="71" y="48"/>
                  </a:cubicBezTo>
                  <a:cubicBezTo>
                    <a:pt x="72" y="46"/>
                    <a:pt x="73" y="44"/>
                    <a:pt x="73" y="41"/>
                  </a:cubicBezTo>
                  <a:cubicBezTo>
                    <a:pt x="77" y="42"/>
                    <a:pt x="77" y="42"/>
                    <a:pt x="77" y="42"/>
                  </a:cubicBezTo>
                  <a:cubicBezTo>
                    <a:pt x="77" y="33"/>
                    <a:pt x="77" y="33"/>
                    <a:pt x="77" y="33"/>
                  </a:cubicBezTo>
                  <a:cubicBezTo>
                    <a:pt x="74" y="32"/>
                    <a:pt x="74" y="32"/>
                    <a:pt x="74" y="32"/>
                  </a:cubicBezTo>
                  <a:cubicBezTo>
                    <a:pt x="73" y="28"/>
                    <a:pt x="73" y="25"/>
                    <a:pt x="72" y="22"/>
                  </a:cubicBezTo>
                  <a:cubicBezTo>
                    <a:pt x="74" y="19"/>
                    <a:pt x="74" y="19"/>
                    <a:pt x="74" y="19"/>
                  </a:cubicBezTo>
                  <a:cubicBezTo>
                    <a:pt x="70" y="11"/>
                    <a:pt x="70" y="11"/>
                    <a:pt x="70" y="11"/>
                  </a:cubicBezTo>
                  <a:cubicBezTo>
                    <a:pt x="68" y="14"/>
                    <a:pt x="68" y="14"/>
                    <a:pt x="68" y="14"/>
                  </a:cubicBezTo>
                  <a:cubicBezTo>
                    <a:pt x="66" y="11"/>
                    <a:pt x="65" y="9"/>
                    <a:pt x="63" y="8"/>
                  </a:cubicBezTo>
                  <a:cubicBezTo>
                    <a:pt x="63" y="2"/>
                    <a:pt x="63" y="2"/>
                    <a:pt x="63" y="2"/>
                  </a:cubicBezTo>
                  <a:cubicBezTo>
                    <a:pt x="58" y="0"/>
                    <a:pt x="58" y="0"/>
                    <a:pt x="5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0" name="Freeform 42"/>
            <p:cNvSpPr>
              <a:spLocks noEditPoints="1"/>
            </p:cNvSpPr>
            <p:nvPr/>
          </p:nvSpPr>
          <p:spPr bwMode="auto">
            <a:xfrm>
              <a:off x="5523622" y="3106531"/>
              <a:ext cx="261051" cy="535638"/>
            </a:xfrm>
            <a:custGeom>
              <a:avLst/>
              <a:gdLst>
                <a:gd name="T0" fmla="*/ 42 w 57"/>
                <a:gd name="T1" fmla="*/ 64 h 117"/>
                <a:gd name="T2" fmla="*/ 43 w 57"/>
                <a:gd name="T3" fmla="*/ 68 h 117"/>
                <a:gd name="T4" fmla="*/ 42 w 57"/>
                <a:gd name="T5" fmla="*/ 71 h 117"/>
                <a:gd name="T6" fmla="*/ 33 w 57"/>
                <a:gd name="T7" fmla="*/ 83 h 117"/>
                <a:gd name="T8" fmla="*/ 32 w 57"/>
                <a:gd name="T9" fmla="*/ 85 h 117"/>
                <a:gd name="T10" fmla="*/ 30 w 57"/>
                <a:gd name="T11" fmla="*/ 83 h 117"/>
                <a:gd name="T12" fmla="*/ 28 w 57"/>
                <a:gd name="T13" fmla="*/ 81 h 117"/>
                <a:gd name="T14" fmla="*/ 29 w 57"/>
                <a:gd name="T15" fmla="*/ 92 h 117"/>
                <a:gd name="T16" fmla="*/ 30 w 57"/>
                <a:gd name="T17" fmla="*/ 92 h 117"/>
                <a:gd name="T18" fmla="*/ 32 w 57"/>
                <a:gd name="T19" fmla="*/ 91 h 117"/>
                <a:gd name="T20" fmla="*/ 33 w 57"/>
                <a:gd name="T21" fmla="*/ 94 h 117"/>
                <a:gd name="T22" fmla="*/ 51 w 57"/>
                <a:gd name="T23" fmla="*/ 117 h 117"/>
                <a:gd name="T24" fmla="*/ 57 w 57"/>
                <a:gd name="T25" fmla="*/ 109 h 117"/>
                <a:gd name="T26" fmla="*/ 48 w 57"/>
                <a:gd name="T27" fmla="*/ 74 h 117"/>
                <a:gd name="T28" fmla="*/ 48 w 57"/>
                <a:gd name="T29" fmla="*/ 70 h 117"/>
                <a:gd name="T30" fmla="*/ 45 w 57"/>
                <a:gd name="T31" fmla="*/ 60 h 117"/>
                <a:gd name="T32" fmla="*/ 11 w 57"/>
                <a:gd name="T33" fmla="*/ 46 h 117"/>
                <a:gd name="T34" fmla="*/ 9 w 57"/>
                <a:gd name="T35" fmla="*/ 54 h 117"/>
                <a:gd name="T36" fmla="*/ 9 w 57"/>
                <a:gd name="T37" fmla="*/ 58 h 117"/>
                <a:gd name="T38" fmla="*/ 0 w 57"/>
                <a:gd name="T39" fmla="*/ 54 h 117"/>
                <a:gd name="T40" fmla="*/ 0 w 57"/>
                <a:gd name="T41" fmla="*/ 70 h 117"/>
                <a:gd name="T42" fmla="*/ 1 w 57"/>
                <a:gd name="T43" fmla="*/ 70 h 117"/>
                <a:gd name="T44" fmla="*/ 3 w 57"/>
                <a:gd name="T45" fmla="*/ 69 h 117"/>
                <a:gd name="T46" fmla="*/ 8 w 57"/>
                <a:gd name="T47" fmla="*/ 78 h 117"/>
                <a:gd name="T48" fmla="*/ 4 w 57"/>
                <a:gd name="T49" fmla="*/ 84 h 117"/>
                <a:gd name="T50" fmla="*/ 1 w 57"/>
                <a:gd name="T51" fmla="*/ 80 h 117"/>
                <a:gd name="T52" fmla="*/ 0 w 57"/>
                <a:gd name="T53" fmla="*/ 80 h 117"/>
                <a:gd name="T54" fmla="*/ 0 w 57"/>
                <a:gd name="T55" fmla="*/ 85 h 117"/>
                <a:gd name="T56" fmla="*/ 24 w 57"/>
                <a:gd name="T57" fmla="*/ 106 h 117"/>
                <a:gd name="T58" fmla="*/ 24 w 57"/>
                <a:gd name="T59" fmla="*/ 89 h 117"/>
                <a:gd name="T60" fmla="*/ 23 w 57"/>
                <a:gd name="T61" fmla="*/ 89 h 117"/>
                <a:gd name="T62" fmla="*/ 21 w 57"/>
                <a:gd name="T63" fmla="*/ 90 h 117"/>
                <a:gd name="T64" fmla="*/ 16 w 57"/>
                <a:gd name="T65" fmla="*/ 81 h 117"/>
                <a:gd name="T66" fmla="*/ 20 w 57"/>
                <a:gd name="T67" fmla="*/ 76 h 117"/>
                <a:gd name="T68" fmla="*/ 23 w 57"/>
                <a:gd name="T69" fmla="*/ 79 h 117"/>
                <a:gd name="T70" fmla="*/ 24 w 57"/>
                <a:gd name="T71" fmla="*/ 80 h 117"/>
                <a:gd name="T72" fmla="*/ 24 w 57"/>
                <a:gd name="T73" fmla="*/ 64 h 117"/>
                <a:gd name="T74" fmla="*/ 14 w 57"/>
                <a:gd name="T75" fmla="*/ 57 h 117"/>
                <a:gd name="T76" fmla="*/ 15 w 57"/>
                <a:gd name="T77" fmla="*/ 53 h 117"/>
                <a:gd name="T78" fmla="*/ 11 w 57"/>
                <a:gd name="T79" fmla="*/ 46 h 117"/>
                <a:gd name="T80" fmla="*/ 0 w 57"/>
                <a:gd name="T81" fmla="*/ 8 h 117"/>
                <a:gd name="T82" fmla="*/ 9 w 57"/>
                <a:gd name="T83" fmla="*/ 43 h 117"/>
                <a:gd name="T84" fmla="*/ 9 w 57"/>
                <a:gd name="T85" fmla="*/ 41 h 117"/>
                <a:gd name="T86" fmla="*/ 8 w 57"/>
                <a:gd name="T87" fmla="*/ 35 h 117"/>
                <a:gd name="T88" fmla="*/ 12 w 57"/>
                <a:gd name="T89" fmla="*/ 30 h 117"/>
                <a:gd name="T90" fmla="*/ 15 w 57"/>
                <a:gd name="T91" fmla="*/ 42 h 117"/>
                <a:gd name="T92" fmla="*/ 15 w 57"/>
                <a:gd name="T93" fmla="*/ 45 h 117"/>
                <a:gd name="T94" fmla="*/ 24 w 57"/>
                <a:gd name="T95" fmla="*/ 49 h 117"/>
                <a:gd name="T96" fmla="*/ 24 w 57"/>
                <a:gd name="T97" fmla="*/ 33 h 117"/>
                <a:gd name="T98" fmla="*/ 23 w 57"/>
                <a:gd name="T99" fmla="*/ 33 h 117"/>
                <a:gd name="T100" fmla="*/ 21 w 57"/>
                <a:gd name="T101" fmla="*/ 34 h 117"/>
                <a:gd name="T102" fmla="*/ 16 w 57"/>
                <a:gd name="T103" fmla="*/ 25 h 117"/>
                <a:gd name="T104" fmla="*/ 20 w 57"/>
                <a:gd name="T105" fmla="*/ 20 h 117"/>
                <a:gd name="T106" fmla="*/ 23 w 57"/>
                <a:gd name="T107" fmla="*/ 23 h 117"/>
                <a:gd name="T108" fmla="*/ 24 w 57"/>
                <a:gd name="T109" fmla="*/ 24 h 117"/>
                <a:gd name="T110" fmla="*/ 24 w 57"/>
                <a:gd name="T111" fmla="*/ 7 h 117"/>
                <a:gd name="T112" fmla="*/ 4 w 57"/>
                <a:gd name="T11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 h="117">
                  <a:moveTo>
                    <a:pt x="44" y="59"/>
                  </a:moveTo>
                  <a:cubicBezTo>
                    <a:pt x="43" y="59"/>
                    <a:pt x="42" y="61"/>
                    <a:pt x="42" y="64"/>
                  </a:cubicBezTo>
                  <a:cubicBezTo>
                    <a:pt x="42" y="65"/>
                    <a:pt x="42" y="66"/>
                    <a:pt x="42" y="68"/>
                  </a:cubicBezTo>
                  <a:cubicBezTo>
                    <a:pt x="43" y="68"/>
                    <a:pt x="43" y="68"/>
                    <a:pt x="43" y="68"/>
                  </a:cubicBezTo>
                  <a:cubicBezTo>
                    <a:pt x="43" y="71"/>
                    <a:pt x="43" y="71"/>
                    <a:pt x="42" y="71"/>
                  </a:cubicBezTo>
                  <a:cubicBezTo>
                    <a:pt x="42" y="71"/>
                    <a:pt x="42" y="71"/>
                    <a:pt x="42" y="71"/>
                  </a:cubicBezTo>
                  <a:cubicBezTo>
                    <a:pt x="33" y="68"/>
                    <a:pt x="33" y="68"/>
                    <a:pt x="33" y="68"/>
                  </a:cubicBezTo>
                  <a:cubicBezTo>
                    <a:pt x="33" y="83"/>
                    <a:pt x="33" y="83"/>
                    <a:pt x="33" y="83"/>
                  </a:cubicBezTo>
                  <a:cubicBezTo>
                    <a:pt x="33" y="84"/>
                    <a:pt x="33" y="85"/>
                    <a:pt x="32" y="85"/>
                  </a:cubicBezTo>
                  <a:cubicBezTo>
                    <a:pt x="32" y="85"/>
                    <a:pt x="32" y="85"/>
                    <a:pt x="32" y="85"/>
                  </a:cubicBezTo>
                  <a:cubicBezTo>
                    <a:pt x="32" y="85"/>
                    <a:pt x="31" y="84"/>
                    <a:pt x="31" y="84"/>
                  </a:cubicBezTo>
                  <a:cubicBezTo>
                    <a:pt x="30" y="83"/>
                    <a:pt x="30" y="83"/>
                    <a:pt x="30" y="83"/>
                  </a:cubicBezTo>
                  <a:cubicBezTo>
                    <a:pt x="30" y="82"/>
                    <a:pt x="29" y="81"/>
                    <a:pt x="29" y="81"/>
                  </a:cubicBezTo>
                  <a:cubicBezTo>
                    <a:pt x="28" y="81"/>
                    <a:pt x="28" y="81"/>
                    <a:pt x="28" y="81"/>
                  </a:cubicBezTo>
                  <a:cubicBezTo>
                    <a:pt x="26" y="81"/>
                    <a:pt x="25" y="83"/>
                    <a:pt x="25" y="85"/>
                  </a:cubicBezTo>
                  <a:cubicBezTo>
                    <a:pt x="25" y="88"/>
                    <a:pt x="27" y="92"/>
                    <a:pt x="29" y="92"/>
                  </a:cubicBezTo>
                  <a:cubicBezTo>
                    <a:pt x="29" y="93"/>
                    <a:pt x="29" y="93"/>
                    <a:pt x="29" y="93"/>
                  </a:cubicBezTo>
                  <a:cubicBezTo>
                    <a:pt x="30" y="93"/>
                    <a:pt x="30" y="92"/>
                    <a:pt x="30" y="92"/>
                  </a:cubicBezTo>
                  <a:cubicBezTo>
                    <a:pt x="31" y="92"/>
                    <a:pt x="31" y="92"/>
                    <a:pt x="31" y="92"/>
                  </a:cubicBezTo>
                  <a:cubicBezTo>
                    <a:pt x="31" y="91"/>
                    <a:pt x="31" y="91"/>
                    <a:pt x="32" y="91"/>
                  </a:cubicBezTo>
                  <a:cubicBezTo>
                    <a:pt x="32" y="91"/>
                    <a:pt x="32" y="91"/>
                    <a:pt x="32" y="91"/>
                  </a:cubicBezTo>
                  <a:cubicBezTo>
                    <a:pt x="33" y="92"/>
                    <a:pt x="33" y="93"/>
                    <a:pt x="33" y="94"/>
                  </a:cubicBezTo>
                  <a:cubicBezTo>
                    <a:pt x="33" y="109"/>
                    <a:pt x="33" y="109"/>
                    <a:pt x="33" y="109"/>
                  </a:cubicBezTo>
                  <a:cubicBezTo>
                    <a:pt x="51" y="117"/>
                    <a:pt x="51" y="117"/>
                    <a:pt x="51" y="117"/>
                  </a:cubicBezTo>
                  <a:cubicBezTo>
                    <a:pt x="52" y="117"/>
                    <a:pt x="52" y="117"/>
                    <a:pt x="53" y="117"/>
                  </a:cubicBezTo>
                  <a:cubicBezTo>
                    <a:pt x="55" y="117"/>
                    <a:pt x="57" y="114"/>
                    <a:pt x="57" y="109"/>
                  </a:cubicBezTo>
                  <a:cubicBezTo>
                    <a:pt x="57" y="78"/>
                    <a:pt x="57" y="78"/>
                    <a:pt x="57" y="78"/>
                  </a:cubicBezTo>
                  <a:cubicBezTo>
                    <a:pt x="48" y="74"/>
                    <a:pt x="48" y="74"/>
                    <a:pt x="48" y="74"/>
                  </a:cubicBezTo>
                  <a:cubicBezTo>
                    <a:pt x="47" y="73"/>
                    <a:pt x="46" y="72"/>
                    <a:pt x="47" y="70"/>
                  </a:cubicBezTo>
                  <a:cubicBezTo>
                    <a:pt x="48" y="70"/>
                    <a:pt x="48" y="70"/>
                    <a:pt x="48" y="70"/>
                  </a:cubicBezTo>
                  <a:cubicBezTo>
                    <a:pt x="48" y="69"/>
                    <a:pt x="48" y="68"/>
                    <a:pt x="48" y="67"/>
                  </a:cubicBezTo>
                  <a:cubicBezTo>
                    <a:pt x="48" y="64"/>
                    <a:pt x="47" y="60"/>
                    <a:pt x="45" y="60"/>
                  </a:cubicBezTo>
                  <a:cubicBezTo>
                    <a:pt x="45" y="60"/>
                    <a:pt x="45" y="59"/>
                    <a:pt x="44" y="59"/>
                  </a:cubicBezTo>
                  <a:moveTo>
                    <a:pt x="11" y="46"/>
                  </a:moveTo>
                  <a:cubicBezTo>
                    <a:pt x="10" y="46"/>
                    <a:pt x="9" y="48"/>
                    <a:pt x="9" y="50"/>
                  </a:cubicBezTo>
                  <a:cubicBezTo>
                    <a:pt x="9" y="52"/>
                    <a:pt x="9" y="53"/>
                    <a:pt x="9" y="54"/>
                  </a:cubicBezTo>
                  <a:cubicBezTo>
                    <a:pt x="9" y="55"/>
                    <a:pt x="9" y="55"/>
                    <a:pt x="9" y="55"/>
                  </a:cubicBezTo>
                  <a:cubicBezTo>
                    <a:pt x="10" y="57"/>
                    <a:pt x="10" y="58"/>
                    <a:pt x="9" y="58"/>
                  </a:cubicBezTo>
                  <a:cubicBezTo>
                    <a:pt x="9" y="58"/>
                    <a:pt x="9" y="58"/>
                    <a:pt x="9" y="58"/>
                  </a:cubicBezTo>
                  <a:cubicBezTo>
                    <a:pt x="0" y="54"/>
                    <a:pt x="0" y="54"/>
                    <a:pt x="0" y="54"/>
                  </a:cubicBezTo>
                  <a:cubicBezTo>
                    <a:pt x="0" y="70"/>
                    <a:pt x="0" y="70"/>
                    <a:pt x="0" y="70"/>
                  </a:cubicBezTo>
                  <a:cubicBezTo>
                    <a:pt x="0" y="70"/>
                    <a:pt x="0" y="70"/>
                    <a:pt x="0" y="70"/>
                  </a:cubicBezTo>
                  <a:cubicBezTo>
                    <a:pt x="0" y="71"/>
                    <a:pt x="0" y="71"/>
                    <a:pt x="0" y="71"/>
                  </a:cubicBezTo>
                  <a:cubicBezTo>
                    <a:pt x="1" y="70"/>
                    <a:pt x="1" y="70"/>
                    <a:pt x="1" y="70"/>
                  </a:cubicBezTo>
                  <a:cubicBezTo>
                    <a:pt x="1" y="70"/>
                    <a:pt x="1" y="70"/>
                    <a:pt x="1" y="70"/>
                  </a:cubicBezTo>
                  <a:cubicBezTo>
                    <a:pt x="2" y="70"/>
                    <a:pt x="2" y="69"/>
                    <a:pt x="3" y="69"/>
                  </a:cubicBezTo>
                  <a:cubicBezTo>
                    <a:pt x="3" y="69"/>
                    <a:pt x="4" y="69"/>
                    <a:pt x="4" y="70"/>
                  </a:cubicBezTo>
                  <a:cubicBezTo>
                    <a:pt x="6" y="70"/>
                    <a:pt x="8" y="74"/>
                    <a:pt x="8" y="78"/>
                  </a:cubicBezTo>
                  <a:cubicBezTo>
                    <a:pt x="8" y="82"/>
                    <a:pt x="7" y="84"/>
                    <a:pt x="5" y="84"/>
                  </a:cubicBezTo>
                  <a:cubicBezTo>
                    <a:pt x="4" y="84"/>
                    <a:pt x="4" y="84"/>
                    <a:pt x="4" y="84"/>
                  </a:cubicBezTo>
                  <a:cubicBezTo>
                    <a:pt x="3" y="83"/>
                    <a:pt x="2" y="82"/>
                    <a:pt x="1" y="81"/>
                  </a:cubicBezTo>
                  <a:cubicBezTo>
                    <a:pt x="1" y="80"/>
                    <a:pt x="1" y="80"/>
                    <a:pt x="1" y="80"/>
                  </a:cubicBezTo>
                  <a:cubicBezTo>
                    <a:pt x="1" y="80"/>
                    <a:pt x="0" y="80"/>
                    <a:pt x="0" y="80"/>
                  </a:cubicBezTo>
                  <a:cubicBezTo>
                    <a:pt x="0" y="80"/>
                    <a:pt x="0" y="80"/>
                    <a:pt x="0" y="80"/>
                  </a:cubicBezTo>
                  <a:cubicBezTo>
                    <a:pt x="0" y="80"/>
                    <a:pt x="0" y="80"/>
                    <a:pt x="0" y="80"/>
                  </a:cubicBezTo>
                  <a:cubicBezTo>
                    <a:pt x="0" y="85"/>
                    <a:pt x="0" y="85"/>
                    <a:pt x="0" y="85"/>
                  </a:cubicBezTo>
                  <a:cubicBezTo>
                    <a:pt x="0" y="91"/>
                    <a:pt x="2" y="97"/>
                    <a:pt x="6" y="98"/>
                  </a:cubicBezTo>
                  <a:cubicBezTo>
                    <a:pt x="24" y="106"/>
                    <a:pt x="24" y="106"/>
                    <a:pt x="24" y="106"/>
                  </a:cubicBezTo>
                  <a:cubicBezTo>
                    <a:pt x="24" y="90"/>
                    <a:pt x="24" y="90"/>
                    <a:pt x="24" y="90"/>
                  </a:cubicBezTo>
                  <a:cubicBezTo>
                    <a:pt x="24" y="89"/>
                    <a:pt x="24" y="89"/>
                    <a:pt x="24" y="89"/>
                  </a:cubicBezTo>
                  <a:cubicBezTo>
                    <a:pt x="23" y="89"/>
                    <a:pt x="23" y="89"/>
                    <a:pt x="23" y="89"/>
                  </a:cubicBezTo>
                  <a:cubicBezTo>
                    <a:pt x="23" y="89"/>
                    <a:pt x="23" y="89"/>
                    <a:pt x="23" y="89"/>
                  </a:cubicBezTo>
                  <a:cubicBezTo>
                    <a:pt x="22" y="90"/>
                    <a:pt x="22" y="90"/>
                    <a:pt x="22" y="90"/>
                  </a:cubicBezTo>
                  <a:cubicBezTo>
                    <a:pt x="22" y="90"/>
                    <a:pt x="21" y="90"/>
                    <a:pt x="21" y="90"/>
                  </a:cubicBezTo>
                  <a:cubicBezTo>
                    <a:pt x="20" y="90"/>
                    <a:pt x="20" y="90"/>
                    <a:pt x="20" y="90"/>
                  </a:cubicBezTo>
                  <a:cubicBezTo>
                    <a:pt x="18" y="89"/>
                    <a:pt x="16" y="85"/>
                    <a:pt x="16" y="81"/>
                  </a:cubicBezTo>
                  <a:cubicBezTo>
                    <a:pt x="16" y="78"/>
                    <a:pt x="17" y="76"/>
                    <a:pt x="19" y="76"/>
                  </a:cubicBezTo>
                  <a:cubicBezTo>
                    <a:pt x="19" y="76"/>
                    <a:pt x="20" y="76"/>
                    <a:pt x="20" y="76"/>
                  </a:cubicBezTo>
                  <a:cubicBezTo>
                    <a:pt x="21" y="76"/>
                    <a:pt x="22" y="77"/>
                    <a:pt x="22" y="78"/>
                  </a:cubicBezTo>
                  <a:cubicBezTo>
                    <a:pt x="23" y="79"/>
                    <a:pt x="23" y="79"/>
                    <a:pt x="23" y="79"/>
                  </a:cubicBezTo>
                  <a:cubicBezTo>
                    <a:pt x="23" y="80"/>
                    <a:pt x="23" y="80"/>
                    <a:pt x="23" y="80"/>
                  </a:cubicBezTo>
                  <a:cubicBezTo>
                    <a:pt x="24" y="80"/>
                    <a:pt x="24" y="80"/>
                    <a:pt x="24" y="80"/>
                  </a:cubicBezTo>
                  <a:cubicBezTo>
                    <a:pt x="24" y="80"/>
                    <a:pt x="24" y="80"/>
                    <a:pt x="24" y="80"/>
                  </a:cubicBezTo>
                  <a:cubicBezTo>
                    <a:pt x="24" y="64"/>
                    <a:pt x="24" y="64"/>
                    <a:pt x="24" y="64"/>
                  </a:cubicBezTo>
                  <a:cubicBezTo>
                    <a:pt x="15" y="60"/>
                    <a:pt x="15" y="60"/>
                    <a:pt x="15" y="60"/>
                  </a:cubicBezTo>
                  <a:cubicBezTo>
                    <a:pt x="14" y="60"/>
                    <a:pt x="13" y="59"/>
                    <a:pt x="14" y="57"/>
                  </a:cubicBezTo>
                  <a:cubicBezTo>
                    <a:pt x="15" y="56"/>
                    <a:pt x="15" y="56"/>
                    <a:pt x="15" y="56"/>
                  </a:cubicBezTo>
                  <a:cubicBezTo>
                    <a:pt x="15" y="55"/>
                    <a:pt x="15" y="54"/>
                    <a:pt x="15" y="53"/>
                  </a:cubicBezTo>
                  <a:cubicBezTo>
                    <a:pt x="15" y="50"/>
                    <a:pt x="14" y="47"/>
                    <a:pt x="12" y="46"/>
                  </a:cubicBezTo>
                  <a:cubicBezTo>
                    <a:pt x="12" y="46"/>
                    <a:pt x="11" y="46"/>
                    <a:pt x="11" y="46"/>
                  </a:cubicBezTo>
                  <a:moveTo>
                    <a:pt x="4" y="0"/>
                  </a:moveTo>
                  <a:cubicBezTo>
                    <a:pt x="2" y="0"/>
                    <a:pt x="0" y="3"/>
                    <a:pt x="0" y="8"/>
                  </a:cubicBezTo>
                  <a:cubicBezTo>
                    <a:pt x="0" y="39"/>
                    <a:pt x="0" y="39"/>
                    <a:pt x="0" y="39"/>
                  </a:cubicBezTo>
                  <a:cubicBezTo>
                    <a:pt x="9" y="43"/>
                    <a:pt x="9" y="43"/>
                    <a:pt x="9" y="43"/>
                  </a:cubicBezTo>
                  <a:cubicBezTo>
                    <a:pt x="9" y="43"/>
                    <a:pt x="9" y="43"/>
                    <a:pt x="9" y="43"/>
                  </a:cubicBezTo>
                  <a:cubicBezTo>
                    <a:pt x="9" y="42"/>
                    <a:pt x="9" y="41"/>
                    <a:pt x="9" y="41"/>
                  </a:cubicBezTo>
                  <a:cubicBezTo>
                    <a:pt x="9" y="40"/>
                    <a:pt x="9" y="40"/>
                    <a:pt x="9" y="40"/>
                  </a:cubicBezTo>
                  <a:cubicBezTo>
                    <a:pt x="8" y="38"/>
                    <a:pt x="8" y="37"/>
                    <a:pt x="8" y="35"/>
                  </a:cubicBezTo>
                  <a:cubicBezTo>
                    <a:pt x="8" y="32"/>
                    <a:pt x="9" y="30"/>
                    <a:pt x="11" y="30"/>
                  </a:cubicBezTo>
                  <a:cubicBezTo>
                    <a:pt x="11" y="30"/>
                    <a:pt x="12" y="30"/>
                    <a:pt x="12" y="30"/>
                  </a:cubicBezTo>
                  <a:cubicBezTo>
                    <a:pt x="14" y="31"/>
                    <a:pt x="16" y="35"/>
                    <a:pt x="16" y="39"/>
                  </a:cubicBezTo>
                  <a:cubicBezTo>
                    <a:pt x="16" y="40"/>
                    <a:pt x="16" y="41"/>
                    <a:pt x="15" y="42"/>
                  </a:cubicBezTo>
                  <a:cubicBezTo>
                    <a:pt x="15" y="43"/>
                    <a:pt x="15" y="43"/>
                    <a:pt x="15" y="43"/>
                  </a:cubicBezTo>
                  <a:cubicBezTo>
                    <a:pt x="15" y="44"/>
                    <a:pt x="14" y="44"/>
                    <a:pt x="15" y="45"/>
                  </a:cubicBezTo>
                  <a:cubicBezTo>
                    <a:pt x="15" y="45"/>
                    <a:pt x="15" y="45"/>
                    <a:pt x="15" y="45"/>
                  </a:cubicBezTo>
                  <a:cubicBezTo>
                    <a:pt x="24" y="49"/>
                    <a:pt x="24" y="49"/>
                    <a:pt x="24" y="49"/>
                  </a:cubicBezTo>
                  <a:cubicBezTo>
                    <a:pt x="24" y="33"/>
                    <a:pt x="24" y="33"/>
                    <a:pt x="24" y="33"/>
                  </a:cubicBezTo>
                  <a:cubicBezTo>
                    <a:pt x="24" y="33"/>
                    <a:pt x="24" y="33"/>
                    <a:pt x="24" y="33"/>
                  </a:cubicBezTo>
                  <a:cubicBezTo>
                    <a:pt x="24" y="33"/>
                    <a:pt x="24" y="33"/>
                    <a:pt x="24" y="33"/>
                  </a:cubicBezTo>
                  <a:cubicBezTo>
                    <a:pt x="23" y="33"/>
                    <a:pt x="23" y="33"/>
                    <a:pt x="23" y="33"/>
                  </a:cubicBezTo>
                  <a:cubicBezTo>
                    <a:pt x="22" y="33"/>
                    <a:pt x="22" y="33"/>
                    <a:pt x="22" y="33"/>
                  </a:cubicBezTo>
                  <a:cubicBezTo>
                    <a:pt x="22" y="34"/>
                    <a:pt x="21" y="34"/>
                    <a:pt x="21" y="34"/>
                  </a:cubicBezTo>
                  <a:cubicBezTo>
                    <a:pt x="21" y="34"/>
                    <a:pt x="20" y="34"/>
                    <a:pt x="20" y="34"/>
                  </a:cubicBezTo>
                  <a:cubicBezTo>
                    <a:pt x="18" y="33"/>
                    <a:pt x="16" y="29"/>
                    <a:pt x="16" y="25"/>
                  </a:cubicBezTo>
                  <a:cubicBezTo>
                    <a:pt x="16" y="22"/>
                    <a:pt x="17" y="19"/>
                    <a:pt x="19" y="19"/>
                  </a:cubicBezTo>
                  <a:cubicBezTo>
                    <a:pt x="19" y="19"/>
                    <a:pt x="20" y="19"/>
                    <a:pt x="20" y="20"/>
                  </a:cubicBezTo>
                  <a:cubicBezTo>
                    <a:pt x="21" y="20"/>
                    <a:pt x="22" y="21"/>
                    <a:pt x="22" y="22"/>
                  </a:cubicBezTo>
                  <a:cubicBezTo>
                    <a:pt x="23" y="23"/>
                    <a:pt x="23" y="23"/>
                    <a:pt x="23" y="23"/>
                  </a:cubicBezTo>
                  <a:cubicBezTo>
                    <a:pt x="23" y="23"/>
                    <a:pt x="23" y="23"/>
                    <a:pt x="24" y="24"/>
                  </a:cubicBezTo>
                  <a:cubicBezTo>
                    <a:pt x="24" y="24"/>
                    <a:pt x="24" y="24"/>
                    <a:pt x="24" y="24"/>
                  </a:cubicBezTo>
                  <a:cubicBezTo>
                    <a:pt x="24" y="23"/>
                    <a:pt x="24" y="23"/>
                    <a:pt x="24" y="23"/>
                  </a:cubicBezTo>
                  <a:cubicBezTo>
                    <a:pt x="24" y="7"/>
                    <a:pt x="24" y="7"/>
                    <a:pt x="24" y="7"/>
                  </a:cubicBezTo>
                  <a:cubicBezTo>
                    <a:pt x="6" y="0"/>
                    <a:pt x="6" y="0"/>
                    <a:pt x="6" y="0"/>
                  </a:cubicBezTo>
                  <a:cubicBezTo>
                    <a:pt x="5" y="0"/>
                    <a:pt x="5" y="0"/>
                    <a:pt x="4"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Freeform 43"/>
            <p:cNvSpPr>
              <a:spLocks noEditPoints="1"/>
            </p:cNvSpPr>
            <p:nvPr/>
          </p:nvSpPr>
          <p:spPr bwMode="auto">
            <a:xfrm>
              <a:off x="5500417" y="4191343"/>
              <a:ext cx="320996" cy="485362"/>
            </a:xfrm>
            <a:custGeom>
              <a:avLst/>
              <a:gdLst>
                <a:gd name="T0" fmla="*/ 63 w 70"/>
                <a:gd name="T1" fmla="*/ 23 h 106"/>
                <a:gd name="T2" fmla="*/ 51 w 70"/>
                <a:gd name="T3" fmla="*/ 38 h 106"/>
                <a:gd name="T4" fmla="*/ 42 w 70"/>
                <a:gd name="T5" fmla="*/ 25 h 106"/>
                <a:gd name="T6" fmla="*/ 42 w 70"/>
                <a:gd name="T7" fmla="*/ 24 h 106"/>
                <a:gd name="T8" fmla="*/ 41 w 70"/>
                <a:gd name="T9" fmla="*/ 25 h 106"/>
                <a:gd name="T10" fmla="*/ 33 w 70"/>
                <a:gd name="T11" fmla="*/ 35 h 106"/>
                <a:gd name="T12" fmla="*/ 34 w 70"/>
                <a:gd name="T13" fmla="*/ 37 h 106"/>
                <a:gd name="T14" fmla="*/ 42 w 70"/>
                <a:gd name="T15" fmla="*/ 28 h 106"/>
                <a:gd name="T16" fmla="*/ 51 w 70"/>
                <a:gd name="T17" fmla="*/ 40 h 106"/>
                <a:gd name="T18" fmla="*/ 51 w 70"/>
                <a:gd name="T19" fmla="*/ 41 h 106"/>
                <a:gd name="T20" fmla="*/ 52 w 70"/>
                <a:gd name="T21" fmla="*/ 41 h 106"/>
                <a:gd name="T22" fmla="*/ 64 w 70"/>
                <a:gd name="T23" fmla="*/ 26 h 106"/>
                <a:gd name="T24" fmla="*/ 63 w 70"/>
                <a:gd name="T25" fmla="*/ 23 h 106"/>
                <a:gd name="T26" fmla="*/ 18 w 70"/>
                <a:gd name="T27" fmla="*/ 13 h 106"/>
                <a:gd name="T28" fmla="*/ 8 w 70"/>
                <a:gd name="T29" fmla="*/ 26 h 106"/>
                <a:gd name="T30" fmla="*/ 13 w 70"/>
                <a:gd name="T31" fmla="*/ 43 h 106"/>
                <a:gd name="T32" fmla="*/ 5 w 70"/>
                <a:gd name="T33" fmla="*/ 52 h 106"/>
                <a:gd name="T34" fmla="*/ 29 w 70"/>
                <a:gd name="T35" fmla="*/ 62 h 106"/>
                <a:gd name="T36" fmla="*/ 29 w 70"/>
                <a:gd name="T37" fmla="*/ 98 h 106"/>
                <a:gd name="T38" fmla="*/ 47 w 70"/>
                <a:gd name="T39" fmla="*/ 78 h 106"/>
                <a:gd name="T40" fmla="*/ 47 w 70"/>
                <a:gd name="T41" fmla="*/ 68 h 106"/>
                <a:gd name="T42" fmla="*/ 44 w 70"/>
                <a:gd name="T43" fmla="*/ 66 h 106"/>
                <a:gd name="T44" fmla="*/ 41 w 70"/>
                <a:gd name="T45" fmla="*/ 67 h 106"/>
                <a:gd name="T46" fmla="*/ 33 w 70"/>
                <a:gd name="T47" fmla="*/ 73 h 106"/>
                <a:gd name="T48" fmla="*/ 24 w 70"/>
                <a:gd name="T49" fmla="*/ 48 h 106"/>
                <a:gd name="T50" fmla="*/ 29 w 70"/>
                <a:gd name="T51" fmla="*/ 35 h 106"/>
                <a:gd name="T52" fmla="*/ 18 w 70"/>
                <a:gd name="T53" fmla="*/ 13 h 106"/>
                <a:gd name="T54" fmla="*/ 28 w 70"/>
                <a:gd name="T55" fmla="*/ 64 h 106"/>
                <a:gd name="T56" fmla="*/ 0 w 70"/>
                <a:gd name="T57" fmla="*/ 52 h 106"/>
                <a:gd name="T58" fmla="*/ 0 w 70"/>
                <a:gd name="T59" fmla="*/ 94 h 106"/>
                <a:gd name="T60" fmla="*/ 3 w 70"/>
                <a:gd name="T61" fmla="*/ 96 h 106"/>
                <a:gd name="T62" fmla="*/ 3 w 70"/>
                <a:gd name="T63" fmla="*/ 59 h 106"/>
                <a:gd name="T64" fmla="*/ 25 w 70"/>
                <a:gd name="T65" fmla="*/ 68 h 106"/>
                <a:gd name="T66" fmla="*/ 25 w 70"/>
                <a:gd name="T67" fmla="*/ 105 h 106"/>
                <a:gd name="T68" fmla="*/ 28 w 70"/>
                <a:gd name="T69" fmla="*/ 106 h 106"/>
                <a:gd name="T70" fmla="*/ 28 w 70"/>
                <a:gd name="T71" fmla="*/ 64 h 106"/>
                <a:gd name="T72" fmla="*/ 70 w 70"/>
                <a:gd name="T73" fmla="*/ 17 h 106"/>
                <a:gd name="T74" fmla="*/ 27 w 70"/>
                <a:gd name="T75" fmla="*/ 0 h 106"/>
                <a:gd name="T76" fmla="*/ 27 w 70"/>
                <a:gd name="T77" fmla="*/ 16 h 106"/>
                <a:gd name="T78" fmla="*/ 30 w 70"/>
                <a:gd name="T79" fmla="*/ 23 h 106"/>
                <a:gd name="T80" fmla="*/ 30 w 70"/>
                <a:gd name="T81" fmla="*/ 6 h 106"/>
                <a:gd name="T82" fmla="*/ 67 w 70"/>
                <a:gd name="T83" fmla="*/ 21 h 106"/>
                <a:gd name="T84" fmla="*/ 67 w 70"/>
                <a:gd name="T85" fmla="*/ 53 h 106"/>
                <a:gd name="T86" fmla="*/ 32 w 70"/>
                <a:gd name="T87" fmla="*/ 39 h 106"/>
                <a:gd name="T88" fmla="*/ 31 w 70"/>
                <a:gd name="T89" fmla="*/ 44 h 106"/>
                <a:gd name="T90" fmla="*/ 47 w 70"/>
                <a:gd name="T91" fmla="*/ 50 h 106"/>
                <a:gd name="T92" fmla="*/ 47 w 70"/>
                <a:gd name="T93" fmla="*/ 54 h 106"/>
                <a:gd name="T94" fmla="*/ 43 w 70"/>
                <a:gd name="T95" fmla="*/ 52 h 106"/>
                <a:gd name="T96" fmla="*/ 43 w 70"/>
                <a:gd name="T97" fmla="*/ 57 h 106"/>
                <a:gd name="T98" fmla="*/ 55 w 70"/>
                <a:gd name="T99" fmla="*/ 63 h 106"/>
                <a:gd name="T100" fmla="*/ 55 w 70"/>
                <a:gd name="T101" fmla="*/ 57 h 106"/>
                <a:gd name="T102" fmla="*/ 50 w 70"/>
                <a:gd name="T103" fmla="*/ 55 h 106"/>
                <a:gd name="T104" fmla="*/ 50 w 70"/>
                <a:gd name="T105" fmla="*/ 52 h 106"/>
                <a:gd name="T106" fmla="*/ 70 w 70"/>
                <a:gd name="T107" fmla="*/ 60 h 106"/>
                <a:gd name="T108" fmla="*/ 70 w 70"/>
                <a:gd name="T109" fmla="*/ 1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106">
                  <a:moveTo>
                    <a:pt x="63" y="23"/>
                  </a:moveTo>
                  <a:cubicBezTo>
                    <a:pt x="51" y="38"/>
                    <a:pt x="51" y="38"/>
                    <a:pt x="51" y="38"/>
                  </a:cubicBezTo>
                  <a:cubicBezTo>
                    <a:pt x="42" y="25"/>
                    <a:pt x="42" y="25"/>
                    <a:pt x="42" y="25"/>
                  </a:cubicBezTo>
                  <a:cubicBezTo>
                    <a:pt x="42" y="24"/>
                    <a:pt x="42" y="24"/>
                    <a:pt x="42" y="24"/>
                  </a:cubicBezTo>
                  <a:cubicBezTo>
                    <a:pt x="41" y="25"/>
                    <a:pt x="41" y="25"/>
                    <a:pt x="41" y="25"/>
                  </a:cubicBezTo>
                  <a:cubicBezTo>
                    <a:pt x="33" y="35"/>
                    <a:pt x="33" y="35"/>
                    <a:pt x="33" y="35"/>
                  </a:cubicBezTo>
                  <a:cubicBezTo>
                    <a:pt x="34" y="37"/>
                    <a:pt x="34" y="37"/>
                    <a:pt x="34" y="37"/>
                  </a:cubicBezTo>
                  <a:cubicBezTo>
                    <a:pt x="42" y="28"/>
                    <a:pt x="42" y="28"/>
                    <a:pt x="42" y="28"/>
                  </a:cubicBezTo>
                  <a:cubicBezTo>
                    <a:pt x="51" y="40"/>
                    <a:pt x="51" y="40"/>
                    <a:pt x="51" y="40"/>
                  </a:cubicBezTo>
                  <a:cubicBezTo>
                    <a:pt x="51" y="41"/>
                    <a:pt x="51" y="41"/>
                    <a:pt x="51" y="41"/>
                  </a:cubicBezTo>
                  <a:cubicBezTo>
                    <a:pt x="52" y="41"/>
                    <a:pt x="52" y="41"/>
                    <a:pt x="52" y="41"/>
                  </a:cubicBezTo>
                  <a:cubicBezTo>
                    <a:pt x="64" y="26"/>
                    <a:pt x="64" y="26"/>
                    <a:pt x="64" y="26"/>
                  </a:cubicBezTo>
                  <a:lnTo>
                    <a:pt x="63" y="23"/>
                  </a:lnTo>
                  <a:close/>
                  <a:moveTo>
                    <a:pt x="18" y="13"/>
                  </a:moveTo>
                  <a:cubicBezTo>
                    <a:pt x="13" y="10"/>
                    <a:pt x="8" y="16"/>
                    <a:pt x="8" y="26"/>
                  </a:cubicBezTo>
                  <a:cubicBezTo>
                    <a:pt x="8" y="33"/>
                    <a:pt x="10" y="39"/>
                    <a:pt x="13" y="43"/>
                  </a:cubicBezTo>
                  <a:cubicBezTo>
                    <a:pt x="10" y="45"/>
                    <a:pt x="7" y="48"/>
                    <a:pt x="5" y="52"/>
                  </a:cubicBezTo>
                  <a:cubicBezTo>
                    <a:pt x="29" y="62"/>
                    <a:pt x="29" y="62"/>
                    <a:pt x="29" y="62"/>
                  </a:cubicBezTo>
                  <a:cubicBezTo>
                    <a:pt x="29" y="98"/>
                    <a:pt x="29" y="98"/>
                    <a:pt x="29" y="98"/>
                  </a:cubicBezTo>
                  <a:cubicBezTo>
                    <a:pt x="47" y="78"/>
                    <a:pt x="47" y="78"/>
                    <a:pt x="47" y="78"/>
                  </a:cubicBezTo>
                  <a:cubicBezTo>
                    <a:pt x="49" y="76"/>
                    <a:pt x="48" y="72"/>
                    <a:pt x="47" y="68"/>
                  </a:cubicBezTo>
                  <a:cubicBezTo>
                    <a:pt x="46" y="67"/>
                    <a:pt x="45" y="66"/>
                    <a:pt x="44" y="66"/>
                  </a:cubicBezTo>
                  <a:cubicBezTo>
                    <a:pt x="43" y="65"/>
                    <a:pt x="42" y="65"/>
                    <a:pt x="41" y="67"/>
                  </a:cubicBezTo>
                  <a:cubicBezTo>
                    <a:pt x="33" y="73"/>
                    <a:pt x="33" y="73"/>
                    <a:pt x="33" y="73"/>
                  </a:cubicBezTo>
                  <a:cubicBezTo>
                    <a:pt x="32" y="65"/>
                    <a:pt x="29" y="56"/>
                    <a:pt x="24" y="48"/>
                  </a:cubicBezTo>
                  <a:cubicBezTo>
                    <a:pt x="27" y="46"/>
                    <a:pt x="29" y="41"/>
                    <a:pt x="29" y="35"/>
                  </a:cubicBezTo>
                  <a:cubicBezTo>
                    <a:pt x="29" y="25"/>
                    <a:pt x="24" y="15"/>
                    <a:pt x="18" y="13"/>
                  </a:cubicBezTo>
                  <a:close/>
                  <a:moveTo>
                    <a:pt x="28" y="64"/>
                  </a:moveTo>
                  <a:cubicBezTo>
                    <a:pt x="0" y="52"/>
                    <a:pt x="0" y="52"/>
                    <a:pt x="0" y="52"/>
                  </a:cubicBezTo>
                  <a:cubicBezTo>
                    <a:pt x="0" y="94"/>
                    <a:pt x="0" y="94"/>
                    <a:pt x="0" y="94"/>
                  </a:cubicBezTo>
                  <a:cubicBezTo>
                    <a:pt x="3" y="96"/>
                    <a:pt x="3" y="96"/>
                    <a:pt x="3" y="96"/>
                  </a:cubicBezTo>
                  <a:cubicBezTo>
                    <a:pt x="3" y="59"/>
                    <a:pt x="3" y="59"/>
                    <a:pt x="3" y="59"/>
                  </a:cubicBezTo>
                  <a:cubicBezTo>
                    <a:pt x="25" y="68"/>
                    <a:pt x="25" y="68"/>
                    <a:pt x="25" y="68"/>
                  </a:cubicBezTo>
                  <a:cubicBezTo>
                    <a:pt x="25" y="105"/>
                    <a:pt x="25" y="105"/>
                    <a:pt x="25" y="105"/>
                  </a:cubicBezTo>
                  <a:cubicBezTo>
                    <a:pt x="28" y="106"/>
                    <a:pt x="28" y="106"/>
                    <a:pt x="28" y="106"/>
                  </a:cubicBezTo>
                  <a:lnTo>
                    <a:pt x="28" y="64"/>
                  </a:lnTo>
                  <a:close/>
                  <a:moveTo>
                    <a:pt x="70" y="17"/>
                  </a:moveTo>
                  <a:cubicBezTo>
                    <a:pt x="27" y="0"/>
                    <a:pt x="27" y="0"/>
                    <a:pt x="27" y="0"/>
                  </a:cubicBezTo>
                  <a:cubicBezTo>
                    <a:pt x="27" y="16"/>
                    <a:pt x="27" y="16"/>
                    <a:pt x="27" y="16"/>
                  </a:cubicBezTo>
                  <a:cubicBezTo>
                    <a:pt x="28" y="18"/>
                    <a:pt x="29" y="21"/>
                    <a:pt x="30" y="23"/>
                  </a:cubicBezTo>
                  <a:cubicBezTo>
                    <a:pt x="30" y="6"/>
                    <a:pt x="30" y="6"/>
                    <a:pt x="30" y="6"/>
                  </a:cubicBezTo>
                  <a:cubicBezTo>
                    <a:pt x="67" y="21"/>
                    <a:pt x="67" y="21"/>
                    <a:pt x="67" y="21"/>
                  </a:cubicBezTo>
                  <a:cubicBezTo>
                    <a:pt x="67" y="53"/>
                    <a:pt x="67" y="53"/>
                    <a:pt x="67" y="53"/>
                  </a:cubicBezTo>
                  <a:cubicBezTo>
                    <a:pt x="32" y="39"/>
                    <a:pt x="32" y="39"/>
                    <a:pt x="32" y="39"/>
                  </a:cubicBezTo>
                  <a:cubicBezTo>
                    <a:pt x="32" y="40"/>
                    <a:pt x="31" y="42"/>
                    <a:pt x="31" y="44"/>
                  </a:cubicBezTo>
                  <a:cubicBezTo>
                    <a:pt x="47" y="50"/>
                    <a:pt x="47" y="50"/>
                    <a:pt x="47" y="50"/>
                  </a:cubicBezTo>
                  <a:cubicBezTo>
                    <a:pt x="47" y="54"/>
                    <a:pt x="47" y="54"/>
                    <a:pt x="47" y="54"/>
                  </a:cubicBezTo>
                  <a:cubicBezTo>
                    <a:pt x="43" y="52"/>
                    <a:pt x="43" y="52"/>
                    <a:pt x="43" y="52"/>
                  </a:cubicBezTo>
                  <a:cubicBezTo>
                    <a:pt x="43" y="57"/>
                    <a:pt x="43" y="57"/>
                    <a:pt x="43" y="57"/>
                  </a:cubicBezTo>
                  <a:cubicBezTo>
                    <a:pt x="55" y="63"/>
                    <a:pt x="55" y="63"/>
                    <a:pt x="55" y="63"/>
                  </a:cubicBezTo>
                  <a:cubicBezTo>
                    <a:pt x="55" y="57"/>
                    <a:pt x="55" y="57"/>
                    <a:pt x="55" y="57"/>
                  </a:cubicBezTo>
                  <a:cubicBezTo>
                    <a:pt x="50" y="55"/>
                    <a:pt x="50" y="55"/>
                    <a:pt x="50" y="55"/>
                  </a:cubicBezTo>
                  <a:cubicBezTo>
                    <a:pt x="50" y="52"/>
                    <a:pt x="50" y="52"/>
                    <a:pt x="50" y="52"/>
                  </a:cubicBezTo>
                  <a:cubicBezTo>
                    <a:pt x="70" y="60"/>
                    <a:pt x="70" y="60"/>
                    <a:pt x="70" y="60"/>
                  </a:cubicBezTo>
                  <a:lnTo>
                    <a:pt x="70" y="1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 name="Freeform 44"/>
            <p:cNvSpPr>
              <a:spLocks noEditPoints="1"/>
            </p:cNvSpPr>
            <p:nvPr/>
          </p:nvSpPr>
          <p:spPr bwMode="auto">
            <a:xfrm>
              <a:off x="5463677" y="2085531"/>
              <a:ext cx="421549" cy="471826"/>
            </a:xfrm>
            <a:custGeom>
              <a:avLst/>
              <a:gdLst>
                <a:gd name="T0" fmla="*/ 62 w 92"/>
                <a:gd name="T1" fmla="*/ 36 h 103"/>
                <a:gd name="T2" fmla="*/ 52 w 92"/>
                <a:gd name="T3" fmla="*/ 48 h 103"/>
                <a:gd name="T4" fmla="*/ 50 w 92"/>
                <a:gd name="T5" fmla="*/ 51 h 103"/>
                <a:gd name="T6" fmla="*/ 62 w 92"/>
                <a:gd name="T7" fmla="*/ 77 h 103"/>
                <a:gd name="T8" fmla="*/ 66 w 92"/>
                <a:gd name="T9" fmla="*/ 71 h 103"/>
                <a:gd name="T10" fmla="*/ 62 w 92"/>
                <a:gd name="T11" fmla="*/ 62 h 103"/>
                <a:gd name="T12" fmla="*/ 92 w 92"/>
                <a:gd name="T13" fmla="*/ 74 h 103"/>
                <a:gd name="T14" fmla="*/ 92 w 92"/>
                <a:gd name="T15" fmla="*/ 63 h 103"/>
                <a:gd name="T16" fmla="*/ 62 w 92"/>
                <a:gd name="T17" fmla="*/ 51 h 103"/>
                <a:gd name="T18" fmla="*/ 66 w 92"/>
                <a:gd name="T19" fmla="*/ 45 h 103"/>
                <a:gd name="T20" fmla="*/ 62 w 92"/>
                <a:gd name="T21" fmla="*/ 36 h 103"/>
                <a:gd name="T22" fmla="*/ 35 w 92"/>
                <a:gd name="T23" fmla="*/ 0 h 103"/>
                <a:gd name="T24" fmla="*/ 22 w 92"/>
                <a:gd name="T25" fmla="*/ 21 h 103"/>
                <a:gd name="T26" fmla="*/ 22 w 92"/>
                <a:gd name="T27" fmla="*/ 35 h 103"/>
                <a:gd name="T28" fmla="*/ 13 w 92"/>
                <a:gd name="T29" fmla="*/ 31 h 103"/>
                <a:gd name="T30" fmla="*/ 17 w 92"/>
                <a:gd name="T31" fmla="*/ 25 h 103"/>
                <a:gd name="T32" fmla="*/ 12 w 92"/>
                <a:gd name="T33" fmla="*/ 16 h 103"/>
                <a:gd name="T34" fmla="*/ 3 w 92"/>
                <a:gd name="T35" fmla="*/ 28 h 103"/>
                <a:gd name="T36" fmla="*/ 3 w 92"/>
                <a:gd name="T37" fmla="*/ 28 h 103"/>
                <a:gd name="T38" fmla="*/ 0 w 92"/>
                <a:gd name="T39" fmla="*/ 31 h 103"/>
                <a:gd name="T40" fmla="*/ 12 w 92"/>
                <a:gd name="T41" fmla="*/ 56 h 103"/>
                <a:gd name="T42" fmla="*/ 17 w 92"/>
                <a:gd name="T43" fmla="*/ 51 h 103"/>
                <a:gd name="T44" fmla="*/ 13 w 92"/>
                <a:gd name="T45" fmla="*/ 42 h 103"/>
                <a:gd name="T46" fmla="*/ 22 w 92"/>
                <a:gd name="T47" fmla="*/ 46 h 103"/>
                <a:gd name="T48" fmla="*/ 22 w 92"/>
                <a:gd name="T49" fmla="*/ 59 h 103"/>
                <a:gd name="T50" fmla="*/ 38 w 92"/>
                <a:gd name="T51" fmla="*/ 93 h 103"/>
                <a:gd name="T52" fmla="*/ 61 w 92"/>
                <a:gd name="T53" fmla="*/ 102 h 103"/>
                <a:gd name="T54" fmla="*/ 65 w 92"/>
                <a:gd name="T55" fmla="*/ 103 h 103"/>
                <a:gd name="T56" fmla="*/ 77 w 92"/>
                <a:gd name="T57" fmla="*/ 82 h 103"/>
                <a:gd name="T58" fmla="*/ 77 w 92"/>
                <a:gd name="T59" fmla="*/ 77 h 103"/>
                <a:gd name="T60" fmla="*/ 71 w 92"/>
                <a:gd name="T61" fmla="*/ 74 h 103"/>
                <a:gd name="T62" fmla="*/ 71 w 92"/>
                <a:gd name="T63" fmla="*/ 79 h 103"/>
                <a:gd name="T64" fmla="*/ 63 w 92"/>
                <a:gd name="T65" fmla="*/ 92 h 103"/>
                <a:gd name="T66" fmla="*/ 61 w 92"/>
                <a:gd name="T67" fmla="*/ 91 h 103"/>
                <a:gd name="T68" fmla="*/ 38 w 92"/>
                <a:gd name="T69" fmla="*/ 82 h 103"/>
                <a:gd name="T70" fmla="*/ 29 w 92"/>
                <a:gd name="T71" fmla="*/ 62 h 103"/>
                <a:gd name="T72" fmla="*/ 29 w 92"/>
                <a:gd name="T73" fmla="*/ 24 h 103"/>
                <a:gd name="T74" fmla="*/ 36 w 92"/>
                <a:gd name="T75" fmla="*/ 11 h 103"/>
                <a:gd name="T76" fmla="*/ 38 w 92"/>
                <a:gd name="T77" fmla="*/ 11 h 103"/>
                <a:gd name="T78" fmla="*/ 61 w 92"/>
                <a:gd name="T79" fmla="*/ 21 h 103"/>
                <a:gd name="T80" fmla="*/ 71 w 92"/>
                <a:gd name="T81" fmla="*/ 41 h 103"/>
                <a:gd name="T82" fmla="*/ 71 w 92"/>
                <a:gd name="T83" fmla="*/ 46 h 103"/>
                <a:gd name="T84" fmla="*/ 77 w 92"/>
                <a:gd name="T85" fmla="*/ 48 h 103"/>
                <a:gd name="T86" fmla="*/ 77 w 92"/>
                <a:gd name="T87" fmla="*/ 44 h 103"/>
                <a:gd name="T88" fmla="*/ 61 w 92"/>
                <a:gd name="T89" fmla="*/ 10 h 103"/>
                <a:gd name="T90" fmla="*/ 38 w 92"/>
                <a:gd name="T91" fmla="*/ 0 h 103"/>
                <a:gd name="T92" fmla="*/ 35 w 92"/>
                <a:gd name="T9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3">
                  <a:moveTo>
                    <a:pt x="62" y="36"/>
                  </a:moveTo>
                  <a:cubicBezTo>
                    <a:pt x="52" y="48"/>
                    <a:pt x="52" y="48"/>
                    <a:pt x="52" y="48"/>
                  </a:cubicBezTo>
                  <a:cubicBezTo>
                    <a:pt x="50" y="51"/>
                    <a:pt x="50" y="51"/>
                    <a:pt x="50" y="51"/>
                  </a:cubicBezTo>
                  <a:cubicBezTo>
                    <a:pt x="62" y="77"/>
                    <a:pt x="62" y="77"/>
                    <a:pt x="62" y="77"/>
                  </a:cubicBezTo>
                  <a:cubicBezTo>
                    <a:pt x="66" y="71"/>
                    <a:pt x="66" y="71"/>
                    <a:pt x="66" y="71"/>
                  </a:cubicBezTo>
                  <a:cubicBezTo>
                    <a:pt x="62" y="62"/>
                    <a:pt x="62" y="62"/>
                    <a:pt x="62" y="62"/>
                  </a:cubicBezTo>
                  <a:cubicBezTo>
                    <a:pt x="92" y="74"/>
                    <a:pt x="92" y="74"/>
                    <a:pt x="92" y="74"/>
                  </a:cubicBezTo>
                  <a:cubicBezTo>
                    <a:pt x="92" y="63"/>
                    <a:pt x="92" y="63"/>
                    <a:pt x="92" y="63"/>
                  </a:cubicBezTo>
                  <a:cubicBezTo>
                    <a:pt x="62" y="51"/>
                    <a:pt x="62" y="51"/>
                    <a:pt x="62" y="51"/>
                  </a:cubicBezTo>
                  <a:cubicBezTo>
                    <a:pt x="66" y="45"/>
                    <a:pt x="66" y="45"/>
                    <a:pt x="66" y="45"/>
                  </a:cubicBezTo>
                  <a:cubicBezTo>
                    <a:pt x="62" y="36"/>
                    <a:pt x="62" y="36"/>
                    <a:pt x="62" y="36"/>
                  </a:cubicBezTo>
                  <a:moveTo>
                    <a:pt x="35" y="0"/>
                  </a:moveTo>
                  <a:cubicBezTo>
                    <a:pt x="28" y="0"/>
                    <a:pt x="22" y="8"/>
                    <a:pt x="22" y="21"/>
                  </a:cubicBezTo>
                  <a:cubicBezTo>
                    <a:pt x="22" y="35"/>
                    <a:pt x="22" y="35"/>
                    <a:pt x="22" y="35"/>
                  </a:cubicBezTo>
                  <a:cubicBezTo>
                    <a:pt x="13" y="31"/>
                    <a:pt x="13" y="31"/>
                    <a:pt x="13" y="31"/>
                  </a:cubicBezTo>
                  <a:cubicBezTo>
                    <a:pt x="17" y="25"/>
                    <a:pt x="17" y="25"/>
                    <a:pt x="17" y="25"/>
                  </a:cubicBezTo>
                  <a:cubicBezTo>
                    <a:pt x="12" y="16"/>
                    <a:pt x="12" y="16"/>
                    <a:pt x="12" y="16"/>
                  </a:cubicBezTo>
                  <a:cubicBezTo>
                    <a:pt x="3" y="28"/>
                    <a:pt x="3" y="28"/>
                    <a:pt x="3" y="28"/>
                  </a:cubicBezTo>
                  <a:cubicBezTo>
                    <a:pt x="3" y="28"/>
                    <a:pt x="3" y="28"/>
                    <a:pt x="3" y="28"/>
                  </a:cubicBezTo>
                  <a:cubicBezTo>
                    <a:pt x="0" y="31"/>
                    <a:pt x="0" y="31"/>
                    <a:pt x="0" y="31"/>
                  </a:cubicBezTo>
                  <a:cubicBezTo>
                    <a:pt x="12" y="56"/>
                    <a:pt x="12" y="56"/>
                    <a:pt x="12" y="56"/>
                  </a:cubicBezTo>
                  <a:cubicBezTo>
                    <a:pt x="17" y="51"/>
                    <a:pt x="17" y="51"/>
                    <a:pt x="17" y="51"/>
                  </a:cubicBezTo>
                  <a:cubicBezTo>
                    <a:pt x="13" y="42"/>
                    <a:pt x="13" y="42"/>
                    <a:pt x="13" y="42"/>
                  </a:cubicBezTo>
                  <a:cubicBezTo>
                    <a:pt x="22" y="46"/>
                    <a:pt x="22" y="46"/>
                    <a:pt x="22" y="46"/>
                  </a:cubicBezTo>
                  <a:cubicBezTo>
                    <a:pt x="22" y="59"/>
                    <a:pt x="22" y="59"/>
                    <a:pt x="22" y="59"/>
                  </a:cubicBezTo>
                  <a:cubicBezTo>
                    <a:pt x="22" y="74"/>
                    <a:pt x="29" y="89"/>
                    <a:pt x="38" y="93"/>
                  </a:cubicBezTo>
                  <a:cubicBezTo>
                    <a:pt x="61" y="102"/>
                    <a:pt x="61" y="102"/>
                    <a:pt x="61" y="102"/>
                  </a:cubicBezTo>
                  <a:cubicBezTo>
                    <a:pt x="62" y="103"/>
                    <a:pt x="64" y="103"/>
                    <a:pt x="65" y="103"/>
                  </a:cubicBezTo>
                  <a:cubicBezTo>
                    <a:pt x="72" y="103"/>
                    <a:pt x="77" y="95"/>
                    <a:pt x="77" y="82"/>
                  </a:cubicBezTo>
                  <a:cubicBezTo>
                    <a:pt x="77" y="77"/>
                    <a:pt x="77" y="77"/>
                    <a:pt x="77" y="77"/>
                  </a:cubicBezTo>
                  <a:cubicBezTo>
                    <a:pt x="71" y="74"/>
                    <a:pt x="71" y="74"/>
                    <a:pt x="71" y="74"/>
                  </a:cubicBezTo>
                  <a:cubicBezTo>
                    <a:pt x="71" y="79"/>
                    <a:pt x="71" y="79"/>
                    <a:pt x="71" y="79"/>
                  </a:cubicBezTo>
                  <a:cubicBezTo>
                    <a:pt x="71" y="87"/>
                    <a:pt x="68" y="92"/>
                    <a:pt x="63" y="92"/>
                  </a:cubicBezTo>
                  <a:cubicBezTo>
                    <a:pt x="63" y="92"/>
                    <a:pt x="62" y="92"/>
                    <a:pt x="61" y="91"/>
                  </a:cubicBezTo>
                  <a:cubicBezTo>
                    <a:pt x="38" y="82"/>
                    <a:pt x="38" y="82"/>
                    <a:pt x="38" y="82"/>
                  </a:cubicBezTo>
                  <a:cubicBezTo>
                    <a:pt x="33" y="80"/>
                    <a:pt x="29" y="71"/>
                    <a:pt x="29" y="62"/>
                  </a:cubicBezTo>
                  <a:cubicBezTo>
                    <a:pt x="29" y="24"/>
                    <a:pt x="29" y="24"/>
                    <a:pt x="29" y="24"/>
                  </a:cubicBezTo>
                  <a:cubicBezTo>
                    <a:pt x="29" y="16"/>
                    <a:pt x="32" y="11"/>
                    <a:pt x="36" y="11"/>
                  </a:cubicBezTo>
                  <a:cubicBezTo>
                    <a:pt x="37" y="11"/>
                    <a:pt x="38" y="11"/>
                    <a:pt x="38" y="11"/>
                  </a:cubicBezTo>
                  <a:cubicBezTo>
                    <a:pt x="61" y="21"/>
                    <a:pt x="61" y="21"/>
                    <a:pt x="61" y="21"/>
                  </a:cubicBezTo>
                  <a:cubicBezTo>
                    <a:pt x="67" y="23"/>
                    <a:pt x="71" y="32"/>
                    <a:pt x="71" y="41"/>
                  </a:cubicBezTo>
                  <a:cubicBezTo>
                    <a:pt x="71" y="46"/>
                    <a:pt x="71" y="46"/>
                    <a:pt x="71" y="46"/>
                  </a:cubicBezTo>
                  <a:cubicBezTo>
                    <a:pt x="77" y="48"/>
                    <a:pt x="77" y="48"/>
                    <a:pt x="77" y="48"/>
                  </a:cubicBezTo>
                  <a:cubicBezTo>
                    <a:pt x="77" y="44"/>
                    <a:pt x="77" y="44"/>
                    <a:pt x="77" y="44"/>
                  </a:cubicBezTo>
                  <a:cubicBezTo>
                    <a:pt x="77" y="29"/>
                    <a:pt x="70" y="13"/>
                    <a:pt x="61" y="10"/>
                  </a:cubicBezTo>
                  <a:cubicBezTo>
                    <a:pt x="38" y="0"/>
                    <a:pt x="38" y="0"/>
                    <a:pt x="38" y="0"/>
                  </a:cubicBezTo>
                  <a:cubicBezTo>
                    <a:pt x="37" y="0"/>
                    <a:pt x="36" y="0"/>
                    <a:pt x="3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 name="椭圆 106"/>
            <p:cNvSpPr>
              <a:spLocks noChangeAspect="1"/>
            </p:cNvSpPr>
            <p:nvPr/>
          </p:nvSpPr>
          <p:spPr>
            <a:xfrm>
              <a:off x="5078868" y="5960691"/>
              <a:ext cx="2126778" cy="939513"/>
            </a:xfrm>
            <a:prstGeom prst="ellipse">
              <a:avLst/>
            </a:prstGeom>
            <a:solidFill>
              <a:schemeClr val="bg1">
                <a:lumMod val="65000"/>
              </a:schemeClr>
            </a:soli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51"/>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53" name="Straight Connector 52"/>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1681989" y="2777800"/>
            <a:ext cx="3234236" cy="866129"/>
            <a:chOff x="8614471" y="2581594"/>
            <a:chExt cx="3234236" cy="866129"/>
          </a:xfrm>
        </p:grpSpPr>
        <p:sp>
          <p:nvSpPr>
            <p:cNvPr id="55" name="TextBox 54"/>
            <p:cNvSpPr txBox="1"/>
            <p:nvPr/>
          </p:nvSpPr>
          <p:spPr>
            <a:xfrm>
              <a:off x="10209473" y="2581594"/>
              <a:ext cx="1638590" cy="400110"/>
            </a:xfrm>
            <a:prstGeom prst="rect">
              <a:avLst/>
            </a:prstGeom>
            <a:noFill/>
          </p:spPr>
          <p:txBody>
            <a:bodyPr wrap="none" rtlCol="0">
              <a:spAutoFit/>
            </a:bodyPr>
            <a:lstStyle/>
            <a:p>
              <a:pPr algn="r"/>
              <a:r>
                <a:rPr lang="en-US" sz="2000" b="1" smtClean="0">
                  <a:solidFill>
                    <a:schemeClr val="accent2"/>
                  </a:solidFill>
                </a:rPr>
                <a:t>HTML Design</a:t>
              </a:r>
              <a:endParaRPr lang="en-GB" sz="2000" b="1">
                <a:solidFill>
                  <a:schemeClr val="accent2"/>
                </a:solidFill>
              </a:endParaRPr>
            </a:p>
          </p:txBody>
        </p:sp>
        <p:sp>
          <p:nvSpPr>
            <p:cNvPr id="56" name="Rectangle 55"/>
            <p:cNvSpPr/>
            <p:nvPr/>
          </p:nvSpPr>
          <p:spPr>
            <a:xfrm>
              <a:off x="8614471" y="2924503"/>
              <a:ext cx="3234236" cy="523220"/>
            </a:xfrm>
            <a:prstGeom prst="rect">
              <a:avLst/>
            </a:prstGeom>
          </p:spPr>
          <p:txBody>
            <a:bodyPr wrap="square">
              <a:spAutoFit/>
            </a:bodyPr>
            <a:lstStyle/>
            <a:p>
              <a:pPr algn="r"/>
              <a:r>
                <a:rPr lang="en-GB" sz="1400"/>
                <a:t>Lorem ipsum dolor sit amet, consectetuer adipiscing elit, sed </a:t>
              </a:r>
              <a:r>
                <a:rPr lang="en-GB" sz="1400" smtClean="0"/>
                <a:t>diam</a:t>
              </a:r>
              <a:endParaRPr lang="en-GB" sz="1400"/>
            </a:p>
          </p:txBody>
        </p:sp>
      </p:grpSp>
      <p:grpSp>
        <p:nvGrpSpPr>
          <p:cNvPr id="60" name="Group 59"/>
          <p:cNvGrpSpPr/>
          <p:nvPr/>
        </p:nvGrpSpPr>
        <p:grpSpPr>
          <a:xfrm>
            <a:off x="1681989" y="3806708"/>
            <a:ext cx="3234236" cy="866129"/>
            <a:chOff x="8614471" y="2581594"/>
            <a:chExt cx="3234236" cy="866129"/>
          </a:xfrm>
        </p:grpSpPr>
        <p:sp>
          <p:nvSpPr>
            <p:cNvPr id="61" name="TextBox 60"/>
            <p:cNvSpPr txBox="1"/>
            <p:nvPr/>
          </p:nvSpPr>
          <p:spPr>
            <a:xfrm>
              <a:off x="10618816" y="2581594"/>
              <a:ext cx="1229247" cy="400110"/>
            </a:xfrm>
            <a:prstGeom prst="rect">
              <a:avLst/>
            </a:prstGeom>
            <a:noFill/>
          </p:spPr>
          <p:txBody>
            <a:bodyPr wrap="none" rtlCol="0">
              <a:spAutoFit/>
            </a:bodyPr>
            <a:lstStyle/>
            <a:p>
              <a:pPr algn="r"/>
              <a:r>
                <a:rPr lang="en-US" sz="2000" b="1" smtClean="0">
                  <a:solidFill>
                    <a:schemeClr val="accent4"/>
                  </a:solidFill>
                </a:rPr>
                <a:t>Illustrator</a:t>
              </a:r>
              <a:endParaRPr lang="en-GB" sz="2000" b="1">
                <a:solidFill>
                  <a:schemeClr val="accent4"/>
                </a:solidFill>
              </a:endParaRPr>
            </a:p>
          </p:txBody>
        </p:sp>
        <p:sp>
          <p:nvSpPr>
            <p:cNvPr id="62" name="Rectangle 61"/>
            <p:cNvSpPr/>
            <p:nvPr/>
          </p:nvSpPr>
          <p:spPr>
            <a:xfrm>
              <a:off x="8614471" y="2924503"/>
              <a:ext cx="3234236" cy="523220"/>
            </a:xfrm>
            <a:prstGeom prst="rect">
              <a:avLst/>
            </a:prstGeom>
          </p:spPr>
          <p:txBody>
            <a:bodyPr wrap="square">
              <a:spAutoFit/>
            </a:bodyPr>
            <a:lstStyle/>
            <a:p>
              <a:pPr algn="r"/>
              <a:r>
                <a:rPr lang="en-GB" sz="1400"/>
                <a:t>Lorem ipsum dolor sit amet, consectetuer adipiscing elit, sed </a:t>
              </a:r>
              <a:r>
                <a:rPr lang="en-GB" sz="1400" smtClean="0"/>
                <a:t>diam</a:t>
              </a:r>
              <a:endParaRPr lang="en-GB" sz="1400"/>
            </a:p>
          </p:txBody>
        </p:sp>
      </p:grpSp>
      <p:grpSp>
        <p:nvGrpSpPr>
          <p:cNvPr id="63" name="Group 62"/>
          <p:cNvGrpSpPr/>
          <p:nvPr/>
        </p:nvGrpSpPr>
        <p:grpSpPr>
          <a:xfrm>
            <a:off x="1682633" y="4860582"/>
            <a:ext cx="3234236" cy="866129"/>
            <a:chOff x="8614471" y="2581594"/>
            <a:chExt cx="3234236" cy="866129"/>
          </a:xfrm>
        </p:grpSpPr>
        <p:sp>
          <p:nvSpPr>
            <p:cNvPr id="64" name="TextBox 63"/>
            <p:cNvSpPr txBox="1"/>
            <p:nvPr/>
          </p:nvSpPr>
          <p:spPr>
            <a:xfrm>
              <a:off x="10511736" y="2581594"/>
              <a:ext cx="1336327" cy="400110"/>
            </a:xfrm>
            <a:prstGeom prst="rect">
              <a:avLst/>
            </a:prstGeom>
            <a:noFill/>
          </p:spPr>
          <p:txBody>
            <a:bodyPr wrap="none" rtlCol="0">
              <a:spAutoFit/>
            </a:bodyPr>
            <a:lstStyle/>
            <a:p>
              <a:pPr algn="r"/>
              <a:r>
                <a:rPr lang="en-US" sz="2000" b="1" smtClean="0">
                  <a:solidFill>
                    <a:schemeClr val="accent5"/>
                  </a:solidFill>
                </a:rPr>
                <a:t>Photoshop</a:t>
              </a:r>
              <a:endParaRPr lang="en-GB" sz="2000" b="1">
                <a:solidFill>
                  <a:schemeClr val="accent5"/>
                </a:solidFill>
              </a:endParaRPr>
            </a:p>
          </p:txBody>
        </p:sp>
        <p:sp>
          <p:nvSpPr>
            <p:cNvPr id="65" name="Rectangle 64"/>
            <p:cNvSpPr/>
            <p:nvPr/>
          </p:nvSpPr>
          <p:spPr>
            <a:xfrm>
              <a:off x="8614471" y="2924503"/>
              <a:ext cx="3234236" cy="523220"/>
            </a:xfrm>
            <a:prstGeom prst="rect">
              <a:avLst/>
            </a:prstGeom>
          </p:spPr>
          <p:txBody>
            <a:bodyPr wrap="square">
              <a:spAutoFit/>
            </a:bodyPr>
            <a:lstStyle/>
            <a:p>
              <a:pPr algn="r"/>
              <a:r>
                <a:rPr lang="en-GB" sz="1400"/>
                <a:t>Lorem ipsum dolor sit amet, consectetuer adipiscing elit, sed </a:t>
              </a:r>
              <a:r>
                <a:rPr lang="en-GB" sz="1400" smtClean="0"/>
                <a:t>diam</a:t>
              </a:r>
              <a:endParaRPr lang="en-GB" sz="1400"/>
            </a:p>
          </p:txBody>
        </p:sp>
      </p:grpSp>
      <p:grpSp>
        <p:nvGrpSpPr>
          <p:cNvPr id="66" name="Group 65"/>
          <p:cNvGrpSpPr/>
          <p:nvPr/>
        </p:nvGrpSpPr>
        <p:grpSpPr>
          <a:xfrm>
            <a:off x="1681989" y="1748892"/>
            <a:ext cx="3234236" cy="866129"/>
            <a:chOff x="8614471" y="2581594"/>
            <a:chExt cx="3234236" cy="866129"/>
          </a:xfrm>
        </p:grpSpPr>
        <p:sp>
          <p:nvSpPr>
            <p:cNvPr id="67" name="TextBox 66"/>
            <p:cNvSpPr txBox="1"/>
            <p:nvPr/>
          </p:nvSpPr>
          <p:spPr>
            <a:xfrm>
              <a:off x="10186583" y="2581594"/>
              <a:ext cx="1661480" cy="400110"/>
            </a:xfrm>
            <a:prstGeom prst="rect">
              <a:avLst/>
            </a:prstGeom>
            <a:noFill/>
          </p:spPr>
          <p:txBody>
            <a:bodyPr wrap="none" rtlCol="0">
              <a:spAutoFit/>
            </a:bodyPr>
            <a:lstStyle/>
            <a:p>
              <a:pPr algn="r"/>
              <a:r>
                <a:rPr lang="en-US" sz="2000" b="1" smtClean="0">
                  <a:solidFill>
                    <a:schemeClr val="accent1"/>
                  </a:solidFill>
                </a:rPr>
                <a:t>Web Analysis</a:t>
              </a:r>
              <a:endParaRPr lang="en-GB" sz="2000" b="1">
                <a:solidFill>
                  <a:schemeClr val="accent1"/>
                </a:solidFill>
              </a:endParaRPr>
            </a:p>
          </p:txBody>
        </p:sp>
        <p:sp>
          <p:nvSpPr>
            <p:cNvPr id="68" name="Rectangle 67"/>
            <p:cNvSpPr/>
            <p:nvPr/>
          </p:nvSpPr>
          <p:spPr>
            <a:xfrm>
              <a:off x="8614471" y="2924503"/>
              <a:ext cx="3234236" cy="523220"/>
            </a:xfrm>
            <a:prstGeom prst="rect">
              <a:avLst/>
            </a:prstGeom>
          </p:spPr>
          <p:txBody>
            <a:bodyPr wrap="square">
              <a:spAutoFit/>
            </a:bodyPr>
            <a:lstStyle/>
            <a:p>
              <a:pPr algn="r"/>
              <a:r>
                <a:rPr lang="en-GB" sz="1400"/>
                <a:t>Lorem ipsum dolor sit amet, consectetuer adipiscing elit, sed </a:t>
              </a:r>
              <a:r>
                <a:rPr lang="en-GB" sz="1400" smtClean="0"/>
                <a:t>diam</a:t>
              </a:r>
              <a:endParaRPr lang="en-GB" sz="1400"/>
            </a:p>
          </p:txBody>
        </p:sp>
      </p:grpSp>
      <p:sp>
        <p:nvSpPr>
          <p:cNvPr id="69" name="TextBox 68"/>
          <p:cNvSpPr txBox="1"/>
          <p:nvPr/>
        </p:nvSpPr>
        <p:spPr>
          <a:xfrm>
            <a:off x="7552888" y="1879184"/>
            <a:ext cx="2124812" cy="400110"/>
          </a:xfrm>
          <a:prstGeom prst="rect">
            <a:avLst/>
          </a:prstGeom>
          <a:noFill/>
        </p:spPr>
        <p:txBody>
          <a:bodyPr wrap="none" rtlCol="0">
            <a:spAutoFit/>
          </a:bodyPr>
          <a:lstStyle/>
          <a:p>
            <a:r>
              <a:rPr lang="en-US" sz="2000" b="1" smtClean="0">
                <a:latin typeface="+mj-lt"/>
              </a:rPr>
              <a:t>DATA DIAGRAM</a:t>
            </a:r>
            <a:endParaRPr lang="en-GB" sz="2000" b="1">
              <a:latin typeface="+mj-lt"/>
            </a:endParaRPr>
          </a:p>
        </p:txBody>
      </p:sp>
      <p:sp>
        <p:nvSpPr>
          <p:cNvPr id="70" name="TextBox 69"/>
          <p:cNvSpPr txBox="1"/>
          <p:nvPr/>
        </p:nvSpPr>
        <p:spPr>
          <a:xfrm>
            <a:off x="7508806" y="2171966"/>
            <a:ext cx="1534394" cy="923330"/>
          </a:xfrm>
          <a:prstGeom prst="rect">
            <a:avLst/>
          </a:prstGeom>
          <a:noFill/>
        </p:spPr>
        <p:txBody>
          <a:bodyPr wrap="none" rtlCol="0">
            <a:spAutoFit/>
          </a:bodyPr>
          <a:lstStyle/>
          <a:p>
            <a:r>
              <a:rPr lang="en-US" sz="5400" b="1" smtClean="0">
                <a:solidFill>
                  <a:schemeClr val="accent3"/>
                </a:solidFill>
                <a:latin typeface="+mj-lt"/>
              </a:rPr>
              <a:t>85%</a:t>
            </a:r>
            <a:endParaRPr lang="en-GB" sz="5400" b="1">
              <a:solidFill>
                <a:schemeClr val="accent3"/>
              </a:solidFill>
              <a:latin typeface="+mj-lt"/>
            </a:endParaRPr>
          </a:p>
        </p:txBody>
      </p:sp>
      <p:sp>
        <p:nvSpPr>
          <p:cNvPr id="71" name="Rectangle 70"/>
          <p:cNvSpPr/>
          <p:nvPr/>
        </p:nvSpPr>
        <p:spPr>
          <a:xfrm>
            <a:off x="7552888" y="2999012"/>
            <a:ext cx="4000046" cy="1384995"/>
          </a:xfrm>
          <a:prstGeom prst="rect">
            <a:avLst/>
          </a:prstGeom>
        </p:spPr>
        <p:txBody>
          <a:bodyPr wrap="square">
            <a:spAutoFit/>
          </a:bodyPr>
          <a:lstStyle/>
          <a:p>
            <a:pPr algn="just"/>
            <a:r>
              <a:rPr lang="en-GB" sz="1400" b="1" i="1"/>
              <a:t>Lorem ipsum dolor sit amet</a:t>
            </a:r>
            <a:r>
              <a:rPr lang="en-GB" sz="1400"/>
              <a:t>, consectetuer adipiscing elit, sed diam nonummy nibh euismod tincidunt ut laoreet dolore magna aliquam erat volutpat. Ut wisi enim ad minim veniam, quis nostrud exerci tation ullamcorper suscipit lobortis nisl ut aliquip ex ea commodo consequat.</a:t>
            </a:r>
          </a:p>
        </p:txBody>
      </p:sp>
      <p:sp>
        <p:nvSpPr>
          <p:cNvPr id="72" name="Rectangle 71"/>
          <p:cNvSpPr/>
          <p:nvPr/>
        </p:nvSpPr>
        <p:spPr>
          <a:xfrm>
            <a:off x="8963395" y="2471420"/>
            <a:ext cx="2823056" cy="523220"/>
          </a:xfrm>
          <a:prstGeom prst="rect">
            <a:avLst/>
          </a:prstGeom>
        </p:spPr>
        <p:txBody>
          <a:bodyPr wrap="square">
            <a:spAutoFit/>
          </a:bodyPr>
          <a:lstStyle/>
          <a:p>
            <a:r>
              <a:rPr lang="en-GB" sz="1400"/>
              <a:t>Lorem ipsum dolor sit amet, consectetuer adipiscing </a:t>
            </a:r>
            <a:r>
              <a:rPr lang="en-GB" sz="1400" smtClean="0"/>
              <a:t>elit</a:t>
            </a:r>
            <a:endParaRPr lang="en-GB" sz="1400"/>
          </a:p>
        </p:txBody>
      </p:sp>
      <p:sp>
        <p:nvSpPr>
          <p:cNvPr id="73" name="Rectangle 72"/>
          <p:cNvSpPr/>
          <p:nvPr/>
        </p:nvSpPr>
        <p:spPr>
          <a:xfrm>
            <a:off x="7553231" y="4411227"/>
            <a:ext cx="3999703" cy="1384995"/>
          </a:xfrm>
          <a:prstGeom prst="rect">
            <a:avLst/>
          </a:prstGeom>
        </p:spPr>
        <p:txBody>
          <a:bodyPr wrap="square">
            <a:spAutoFit/>
          </a:bodyPr>
          <a:lstStyle/>
          <a:p>
            <a:pPr algn="just"/>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2" presetClass="entr" presetSubtype="2"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p:tgtEl>
                                          <p:spTgt spid="66"/>
                                        </p:tgtEl>
                                        <p:attrNameLst>
                                          <p:attrName>ppt_x</p:attrName>
                                        </p:attrNameLst>
                                      </p:cBhvr>
                                      <p:tavLst>
                                        <p:tav tm="0">
                                          <p:val>
                                            <p:strVal val="#ppt_x+#ppt_w*1.125000"/>
                                          </p:val>
                                        </p:tav>
                                        <p:tav tm="100000">
                                          <p:val>
                                            <p:strVal val="#ppt_x"/>
                                          </p:val>
                                        </p:tav>
                                      </p:tavLst>
                                    </p:anim>
                                    <p:animEffect transition="in" filter="wipe(left)">
                                      <p:cBhvr>
                                        <p:cTn id="26" dur="500"/>
                                        <p:tgtEl>
                                          <p:spTgt spid="66"/>
                                        </p:tgtEl>
                                      </p:cBhvr>
                                    </p:animEffect>
                                  </p:childTnLst>
                                </p:cTn>
                              </p:par>
                            </p:childTnLst>
                          </p:cTn>
                        </p:par>
                        <p:par>
                          <p:cTn id="27" fill="hold">
                            <p:stCondLst>
                              <p:cond delay="3000"/>
                            </p:stCondLst>
                            <p:childTnLst>
                              <p:par>
                                <p:cTn id="28" presetID="12" presetClass="entr" presetSubtype="2" fill="hold" nodeType="afterEffect">
                                  <p:stCondLst>
                                    <p:cond delay="0"/>
                                  </p:stCondLst>
                                  <p:childTnLst>
                                    <p:set>
                                      <p:cBhvr>
                                        <p:cTn id="29" dur="1" fill="hold">
                                          <p:stCondLst>
                                            <p:cond delay="0"/>
                                          </p:stCondLst>
                                        </p:cTn>
                                        <p:tgtEl>
                                          <p:spTgt spid="54"/>
                                        </p:tgtEl>
                                        <p:attrNameLst>
                                          <p:attrName>style.visibility</p:attrName>
                                        </p:attrNameLst>
                                      </p:cBhvr>
                                      <p:to>
                                        <p:strVal val="visible"/>
                                      </p:to>
                                    </p:set>
                                    <p:anim calcmode="lin" valueType="num">
                                      <p:cBhvr additive="base">
                                        <p:cTn id="30" dur="500"/>
                                        <p:tgtEl>
                                          <p:spTgt spid="54"/>
                                        </p:tgtEl>
                                        <p:attrNameLst>
                                          <p:attrName>ppt_x</p:attrName>
                                        </p:attrNameLst>
                                      </p:cBhvr>
                                      <p:tavLst>
                                        <p:tav tm="0">
                                          <p:val>
                                            <p:strVal val="#ppt_x+#ppt_w*1.125000"/>
                                          </p:val>
                                        </p:tav>
                                        <p:tav tm="100000">
                                          <p:val>
                                            <p:strVal val="#ppt_x"/>
                                          </p:val>
                                        </p:tav>
                                      </p:tavLst>
                                    </p:anim>
                                    <p:animEffect transition="in" filter="wipe(left)">
                                      <p:cBhvr>
                                        <p:cTn id="31" dur="500"/>
                                        <p:tgtEl>
                                          <p:spTgt spid="54"/>
                                        </p:tgtEl>
                                      </p:cBhvr>
                                    </p:animEffect>
                                  </p:childTnLst>
                                </p:cTn>
                              </p:par>
                            </p:childTnLst>
                          </p:cTn>
                        </p:par>
                        <p:par>
                          <p:cTn id="32" fill="hold">
                            <p:stCondLst>
                              <p:cond delay="3500"/>
                            </p:stCondLst>
                            <p:childTnLst>
                              <p:par>
                                <p:cTn id="33" presetID="12" presetClass="entr" presetSubtype="2" fill="hold" nodeType="after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p:tgtEl>
                                          <p:spTgt spid="60"/>
                                        </p:tgtEl>
                                        <p:attrNameLst>
                                          <p:attrName>ppt_x</p:attrName>
                                        </p:attrNameLst>
                                      </p:cBhvr>
                                      <p:tavLst>
                                        <p:tav tm="0">
                                          <p:val>
                                            <p:strVal val="#ppt_x+#ppt_w*1.125000"/>
                                          </p:val>
                                        </p:tav>
                                        <p:tav tm="100000">
                                          <p:val>
                                            <p:strVal val="#ppt_x"/>
                                          </p:val>
                                        </p:tav>
                                      </p:tavLst>
                                    </p:anim>
                                    <p:animEffect transition="in" filter="wipe(left)">
                                      <p:cBhvr>
                                        <p:cTn id="36" dur="500"/>
                                        <p:tgtEl>
                                          <p:spTgt spid="60"/>
                                        </p:tgtEl>
                                      </p:cBhvr>
                                    </p:animEffect>
                                  </p:childTnLst>
                                </p:cTn>
                              </p:par>
                            </p:childTnLst>
                          </p:cTn>
                        </p:par>
                        <p:par>
                          <p:cTn id="37" fill="hold">
                            <p:stCondLst>
                              <p:cond delay="4000"/>
                            </p:stCondLst>
                            <p:childTnLst>
                              <p:par>
                                <p:cTn id="38" presetID="12" presetClass="entr" presetSubtype="2"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anim calcmode="lin" valueType="num">
                                      <p:cBhvr additive="base">
                                        <p:cTn id="40" dur="500"/>
                                        <p:tgtEl>
                                          <p:spTgt spid="63"/>
                                        </p:tgtEl>
                                        <p:attrNameLst>
                                          <p:attrName>ppt_x</p:attrName>
                                        </p:attrNameLst>
                                      </p:cBhvr>
                                      <p:tavLst>
                                        <p:tav tm="0">
                                          <p:val>
                                            <p:strVal val="#ppt_x+#ppt_w*1.125000"/>
                                          </p:val>
                                        </p:tav>
                                        <p:tav tm="100000">
                                          <p:val>
                                            <p:strVal val="#ppt_x"/>
                                          </p:val>
                                        </p:tav>
                                      </p:tavLst>
                                    </p:anim>
                                    <p:animEffect transition="in" filter="wipe(left)">
                                      <p:cBhvr>
                                        <p:cTn id="41" dur="500"/>
                                        <p:tgtEl>
                                          <p:spTgt spid="63"/>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wipe(left)">
                                      <p:cBhvr>
                                        <p:cTn id="45" dur="500"/>
                                        <p:tgtEl>
                                          <p:spTgt spid="69"/>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par>
                          <p:cTn id="50" fill="hold">
                            <p:stCondLst>
                              <p:cond delay="5500"/>
                            </p:stCondLst>
                            <p:childTnLst>
                              <p:par>
                                <p:cTn id="51" presetID="22" presetClass="entr" presetSubtype="8" fill="hold" grpId="0" nodeType="after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wipe(left)">
                                      <p:cBhvr>
                                        <p:cTn id="53" dur="500"/>
                                        <p:tgtEl>
                                          <p:spTgt spid="72"/>
                                        </p:tgtEl>
                                      </p:cBhvr>
                                    </p:animEffect>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left)">
                                      <p:cBhvr>
                                        <p:cTn id="57" dur="500"/>
                                        <p:tgtEl>
                                          <p:spTgt spid="71"/>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wipe(left)">
                                      <p:cBhvr>
                                        <p:cTn id="6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2" grpId="0"/>
      <p:bldP spid="69" grpId="0"/>
      <p:bldP spid="70" grpId="0"/>
      <p:bldP spid="71"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Circle Infographic </a:t>
            </a:r>
            <a:endParaRPr lang="en-GB"/>
          </a:p>
        </p:txBody>
      </p:sp>
      <p:grpSp>
        <p:nvGrpSpPr>
          <p:cNvPr id="95" name="Group 94"/>
          <p:cNvGrpSpPr/>
          <p:nvPr/>
        </p:nvGrpSpPr>
        <p:grpSpPr>
          <a:xfrm>
            <a:off x="3448843" y="1234832"/>
            <a:ext cx="5294313" cy="5295900"/>
            <a:chOff x="2954337" y="1206696"/>
            <a:chExt cx="5294313" cy="5295900"/>
          </a:xfrm>
        </p:grpSpPr>
        <p:sp>
          <p:nvSpPr>
            <p:cNvPr id="32" name="Freeform 33"/>
            <p:cNvSpPr>
              <a:spLocks noEditPoints="1"/>
            </p:cNvSpPr>
            <p:nvPr/>
          </p:nvSpPr>
          <p:spPr bwMode="auto">
            <a:xfrm>
              <a:off x="3398837" y="1651196"/>
              <a:ext cx="4849813" cy="4851400"/>
            </a:xfrm>
            <a:custGeom>
              <a:avLst/>
              <a:gdLst>
                <a:gd name="T0" fmla="*/ 706 w 994"/>
                <a:gd name="T1" fmla="*/ 832 h 994"/>
                <a:gd name="T2" fmla="*/ 706 w 994"/>
                <a:gd name="T3" fmla="*/ 831 h 994"/>
                <a:gd name="T4" fmla="*/ 656 w 994"/>
                <a:gd name="T5" fmla="*/ 812 h 994"/>
                <a:gd name="T6" fmla="*/ 655 w 994"/>
                <a:gd name="T7" fmla="*/ 812 h 994"/>
                <a:gd name="T8" fmla="*/ 653 w 994"/>
                <a:gd name="T9" fmla="*/ 812 h 994"/>
                <a:gd name="T10" fmla="*/ 652 w 994"/>
                <a:gd name="T11" fmla="*/ 812 h 994"/>
                <a:gd name="T12" fmla="*/ 651 w 994"/>
                <a:gd name="T13" fmla="*/ 812 h 994"/>
                <a:gd name="T14" fmla="*/ 958 w 994"/>
                <a:gd name="T15" fmla="*/ 826 h 994"/>
                <a:gd name="T16" fmla="*/ 958 w 994"/>
                <a:gd name="T17" fmla="*/ 827 h 994"/>
                <a:gd name="T18" fmla="*/ 958 w 994"/>
                <a:gd name="T19" fmla="*/ 828 h 994"/>
                <a:gd name="T20" fmla="*/ 958 w 994"/>
                <a:gd name="T21" fmla="*/ 829 h 994"/>
                <a:gd name="T22" fmla="*/ 958 w 994"/>
                <a:gd name="T23" fmla="*/ 829 h 994"/>
                <a:gd name="T24" fmla="*/ 958 w 994"/>
                <a:gd name="T25" fmla="*/ 830 h 994"/>
                <a:gd name="T26" fmla="*/ 958 w 994"/>
                <a:gd name="T27" fmla="*/ 831 h 994"/>
                <a:gd name="T28" fmla="*/ 832 w 994"/>
                <a:gd name="T29" fmla="*/ 958 h 994"/>
                <a:gd name="T30" fmla="*/ 831 w 994"/>
                <a:gd name="T31" fmla="*/ 958 h 994"/>
                <a:gd name="T32" fmla="*/ 830 w 994"/>
                <a:gd name="T33" fmla="*/ 958 h 994"/>
                <a:gd name="T34" fmla="*/ 937 w 994"/>
                <a:gd name="T35" fmla="*/ 762 h 994"/>
                <a:gd name="T36" fmla="*/ 497 w 994"/>
                <a:gd name="T37" fmla="*/ 654 h 994"/>
                <a:gd name="T38" fmla="*/ 497 w 994"/>
                <a:gd name="T39" fmla="*/ 653 h 994"/>
                <a:gd name="T40" fmla="*/ 497 w 994"/>
                <a:gd name="T41" fmla="*/ 652 h 994"/>
                <a:gd name="T42" fmla="*/ 433 w 994"/>
                <a:gd name="T43" fmla="*/ 628 h 994"/>
                <a:gd name="T44" fmla="*/ 431 w 994"/>
                <a:gd name="T45" fmla="*/ 628 h 994"/>
                <a:gd name="T46" fmla="*/ 430 w 994"/>
                <a:gd name="T47" fmla="*/ 628 h 994"/>
                <a:gd name="T48" fmla="*/ 428 w 994"/>
                <a:gd name="T49" fmla="*/ 628 h 994"/>
                <a:gd name="T50" fmla="*/ 426 w 994"/>
                <a:gd name="T51" fmla="*/ 628 h 994"/>
                <a:gd name="T52" fmla="*/ 812 w 994"/>
                <a:gd name="T53" fmla="*/ 650 h 994"/>
                <a:gd name="T54" fmla="*/ 812 w 994"/>
                <a:gd name="T55" fmla="*/ 651 h 994"/>
                <a:gd name="T56" fmla="*/ 812 w 994"/>
                <a:gd name="T57" fmla="*/ 652 h 994"/>
                <a:gd name="T58" fmla="*/ 812 w 994"/>
                <a:gd name="T59" fmla="*/ 653 h 994"/>
                <a:gd name="T60" fmla="*/ 812 w 994"/>
                <a:gd name="T61" fmla="*/ 654 h 994"/>
                <a:gd name="T62" fmla="*/ 812 w 994"/>
                <a:gd name="T63" fmla="*/ 655 h 994"/>
                <a:gd name="T64" fmla="*/ 831 w 994"/>
                <a:gd name="T65" fmla="*/ 706 h 994"/>
                <a:gd name="T66" fmla="*/ 832 w 994"/>
                <a:gd name="T67" fmla="*/ 706 h 994"/>
                <a:gd name="T68" fmla="*/ 234 w 994"/>
                <a:gd name="T69" fmla="*/ 431 h 994"/>
                <a:gd name="T70" fmla="*/ 234 w 994"/>
                <a:gd name="T71" fmla="*/ 430 h 994"/>
                <a:gd name="T72" fmla="*/ 234 w 994"/>
                <a:gd name="T73" fmla="*/ 429 h 994"/>
                <a:gd name="T74" fmla="*/ 157 w 994"/>
                <a:gd name="T75" fmla="*/ 402 h 994"/>
                <a:gd name="T76" fmla="*/ 156 w 994"/>
                <a:gd name="T77" fmla="*/ 402 h 994"/>
                <a:gd name="T78" fmla="*/ 154 w 994"/>
                <a:gd name="T79" fmla="*/ 402 h 994"/>
                <a:gd name="T80" fmla="*/ 153 w 994"/>
                <a:gd name="T81" fmla="*/ 402 h 994"/>
                <a:gd name="T82" fmla="*/ 628 w 994"/>
                <a:gd name="T83" fmla="*/ 426 h 994"/>
                <a:gd name="T84" fmla="*/ 628 w 994"/>
                <a:gd name="T85" fmla="*/ 427 h 994"/>
                <a:gd name="T86" fmla="*/ 628 w 994"/>
                <a:gd name="T87" fmla="*/ 429 h 994"/>
                <a:gd name="T88" fmla="*/ 628 w 994"/>
                <a:gd name="T89" fmla="*/ 430 h 994"/>
                <a:gd name="T90" fmla="*/ 628 w 994"/>
                <a:gd name="T91" fmla="*/ 431 h 994"/>
                <a:gd name="T92" fmla="*/ 628 w 994"/>
                <a:gd name="T93" fmla="*/ 433 h 994"/>
                <a:gd name="T94" fmla="*/ 621 w 994"/>
                <a:gd name="T95" fmla="*/ 500 h 994"/>
                <a:gd name="T96" fmla="*/ 649 w 994"/>
                <a:gd name="T97" fmla="*/ 497 h 994"/>
                <a:gd name="T98" fmla="*/ 651 w 994"/>
                <a:gd name="T99" fmla="*/ 497 h 994"/>
                <a:gd name="T100" fmla="*/ 652 w 994"/>
                <a:gd name="T101" fmla="*/ 497 h 994"/>
                <a:gd name="T102" fmla="*/ 653 w 994"/>
                <a:gd name="T103" fmla="*/ 497 h 994"/>
                <a:gd name="T104" fmla="*/ 654 w 994"/>
                <a:gd name="T105" fmla="*/ 497 h 994"/>
                <a:gd name="T106" fmla="*/ 347 w 994"/>
                <a:gd name="T107" fmla="*/ 0 h 994"/>
                <a:gd name="T108" fmla="*/ 402 w 994"/>
                <a:gd name="T109" fmla="*/ 154 h 994"/>
                <a:gd name="T110" fmla="*/ 402 w 994"/>
                <a:gd name="T111" fmla="*/ 155 h 994"/>
                <a:gd name="T112" fmla="*/ 402 w 994"/>
                <a:gd name="T113" fmla="*/ 156 h 994"/>
                <a:gd name="T114" fmla="*/ 429 w 994"/>
                <a:gd name="T115" fmla="*/ 234 h 994"/>
                <a:gd name="T116" fmla="*/ 431 w 994"/>
                <a:gd name="T117" fmla="*/ 234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94" h="994">
                  <a:moveTo>
                    <a:pt x="562" y="782"/>
                  </a:moveTo>
                  <a:cubicBezTo>
                    <a:pt x="591" y="822"/>
                    <a:pt x="638" y="848"/>
                    <a:pt x="690" y="848"/>
                  </a:cubicBezTo>
                  <a:cubicBezTo>
                    <a:pt x="696" y="848"/>
                    <a:pt x="701" y="847"/>
                    <a:pt x="707" y="847"/>
                  </a:cubicBezTo>
                  <a:cubicBezTo>
                    <a:pt x="706" y="842"/>
                    <a:pt x="706" y="837"/>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21"/>
                    <a:pt x="707" y="811"/>
                    <a:pt x="709" y="802"/>
                  </a:cubicBezTo>
                  <a:cubicBezTo>
                    <a:pt x="693" y="808"/>
                    <a:pt x="675"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0" y="812"/>
                  </a:cubicBezTo>
                  <a:cubicBezTo>
                    <a:pt x="650" y="812"/>
                    <a:pt x="650" y="812"/>
                    <a:pt x="650" y="812"/>
                  </a:cubicBezTo>
                  <a:cubicBezTo>
                    <a:pt x="650" y="812"/>
                    <a:pt x="650" y="812"/>
                    <a:pt x="650" y="812"/>
                  </a:cubicBezTo>
                  <a:cubicBezTo>
                    <a:pt x="650" y="812"/>
                    <a:pt x="650" y="812"/>
                    <a:pt x="650" y="812"/>
                  </a:cubicBezTo>
                  <a:cubicBezTo>
                    <a:pt x="617" y="811"/>
                    <a:pt x="587" y="800"/>
                    <a:pt x="562" y="782"/>
                  </a:cubicBezTo>
                  <a:moveTo>
                    <a:pt x="937" y="762"/>
                  </a:moveTo>
                  <a:cubicBezTo>
                    <a:pt x="949" y="781"/>
                    <a:pt x="957" y="802"/>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2"/>
                    <a:pt x="958" y="832"/>
                    <a:pt x="958" y="832"/>
                  </a:cubicBezTo>
                  <a:cubicBezTo>
                    <a:pt x="958" y="832"/>
                    <a:pt x="958" y="832"/>
                    <a:pt x="958" y="832"/>
                  </a:cubicBezTo>
                  <a:cubicBezTo>
                    <a:pt x="958" y="832"/>
                    <a:pt x="958" y="832"/>
                    <a:pt x="958" y="832"/>
                  </a:cubicBezTo>
                  <a:cubicBezTo>
                    <a:pt x="958" y="832"/>
                    <a:pt x="958" y="832"/>
                    <a:pt x="958" y="832"/>
                  </a:cubicBezTo>
                  <a:cubicBezTo>
                    <a:pt x="958" y="901"/>
                    <a:pt x="902" y="958"/>
                    <a:pt x="832" y="958"/>
                  </a:cubicBezTo>
                  <a:cubicBezTo>
                    <a:pt x="832" y="958"/>
                    <a:pt x="832" y="958"/>
                    <a:pt x="832" y="958"/>
                  </a:cubicBezTo>
                  <a:cubicBezTo>
                    <a:pt x="832" y="958"/>
                    <a:pt x="832" y="958"/>
                    <a:pt x="832" y="958"/>
                  </a:cubicBezTo>
                  <a:cubicBezTo>
                    <a:pt x="832" y="958"/>
                    <a:pt x="832" y="958"/>
                    <a:pt x="832" y="958"/>
                  </a:cubicBezTo>
                  <a:cubicBezTo>
                    <a:pt x="832" y="958"/>
                    <a:pt x="832" y="958"/>
                    <a:pt x="832" y="958"/>
                  </a:cubicBezTo>
                  <a:cubicBezTo>
                    <a:pt x="832"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29" y="958"/>
                  </a:cubicBezTo>
                  <a:cubicBezTo>
                    <a:pt x="829" y="958"/>
                    <a:pt x="829" y="958"/>
                    <a:pt x="829" y="958"/>
                  </a:cubicBezTo>
                  <a:cubicBezTo>
                    <a:pt x="805" y="957"/>
                    <a:pt x="782" y="950"/>
                    <a:pt x="763" y="937"/>
                  </a:cubicBezTo>
                  <a:cubicBezTo>
                    <a:pt x="785" y="971"/>
                    <a:pt x="824" y="994"/>
                    <a:pt x="868" y="994"/>
                  </a:cubicBezTo>
                  <a:cubicBezTo>
                    <a:pt x="937" y="994"/>
                    <a:pt x="994" y="937"/>
                    <a:pt x="994" y="868"/>
                  </a:cubicBezTo>
                  <a:cubicBezTo>
                    <a:pt x="994" y="824"/>
                    <a:pt x="971" y="785"/>
                    <a:pt x="937" y="762"/>
                  </a:cubicBezTo>
                  <a:moveTo>
                    <a:pt x="311" y="587"/>
                  </a:moveTo>
                  <a:cubicBezTo>
                    <a:pt x="347" y="634"/>
                    <a:pt x="404" y="664"/>
                    <a:pt x="467" y="664"/>
                  </a:cubicBezTo>
                  <a:cubicBezTo>
                    <a:pt x="477" y="664"/>
                    <a:pt x="487" y="663"/>
                    <a:pt x="497" y="662"/>
                  </a:cubicBezTo>
                  <a:cubicBezTo>
                    <a:pt x="497" y="659"/>
                    <a:pt x="497" y="657"/>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39"/>
                    <a:pt x="499" y="627"/>
                    <a:pt x="502" y="615"/>
                  </a:cubicBezTo>
                  <a:cubicBezTo>
                    <a:pt x="481" y="623"/>
                    <a:pt x="458" y="628"/>
                    <a:pt x="434" y="628"/>
                  </a:cubicBezTo>
                  <a:cubicBezTo>
                    <a:pt x="434" y="628"/>
                    <a:pt x="434" y="628"/>
                    <a:pt x="434" y="628"/>
                  </a:cubicBezTo>
                  <a:cubicBezTo>
                    <a:pt x="434" y="628"/>
                    <a:pt x="434"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7" y="628"/>
                  </a:cubicBezTo>
                  <a:cubicBezTo>
                    <a:pt x="427" y="628"/>
                    <a:pt x="427" y="628"/>
                    <a:pt x="427" y="628"/>
                  </a:cubicBezTo>
                  <a:cubicBezTo>
                    <a:pt x="427" y="628"/>
                    <a:pt x="427" y="628"/>
                    <a:pt x="427" y="628"/>
                  </a:cubicBezTo>
                  <a:cubicBezTo>
                    <a:pt x="427" y="628"/>
                    <a:pt x="427" y="628"/>
                    <a:pt x="427" y="628"/>
                  </a:cubicBezTo>
                  <a:cubicBezTo>
                    <a:pt x="427" y="628"/>
                    <a:pt x="426" y="628"/>
                    <a:pt x="426" y="628"/>
                  </a:cubicBezTo>
                  <a:cubicBezTo>
                    <a:pt x="426" y="628"/>
                    <a:pt x="426" y="628"/>
                    <a:pt x="426" y="628"/>
                  </a:cubicBezTo>
                  <a:cubicBezTo>
                    <a:pt x="426" y="628"/>
                    <a:pt x="426" y="628"/>
                    <a:pt x="426" y="628"/>
                  </a:cubicBezTo>
                  <a:cubicBezTo>
                    <a:pt x="426" y="628"/>
                    <a:pt x="426" y="628"/>
                    <a:pt x="426" y="628"/>
                  </a:cubicBezTo>
                  <a:cubicBezTo>
                    <a:pt x="383" y="627"/>
                    <a:pt x="343" y="612"/>
                    <a:pt x="311" y="587"/>
                  </a:cubicBezTo>
                  <a:moveTo>
                    <a:pt x="783" y="562"/>
                  </a:moveTo>
                  <a:cubicBezTo>
                    <a:pt x="800" y="587"/>
                    <a:pt x="811" y="617"/>
                    <a:pt x="812" y="649"/>
                  </a:cubicBezTo>
                  <a:cubicBezTo>
                    <a:pt x="812" y="649"/>
                    <a:pt x="812" y="649"/>
                    <a:pt x="812" y="649"/>
                  </a:cubicBezTo>
                  <a:cubicBezTo>
                    <a:pt x="812" y="649"/>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6"/>
                    <a:pt x="812" y="656"/>
                  </a:cubicBezTo>
                  <a:cubicBezTo>
                    <a:pt x="812" y="656"/>
                    <a:pt x="812" y="656"/>
                    <a:pt x="812" y="656"/>
                  </a:cubicBezTo>
                  <a:cubicBezTo>
                    <a:pt x="812" y="656"/>
                    <a:pt x="812" y="656"/>
                    <a:pt x="812" y="656"/>
                  </a:cubicBezTo>
                  <a:cubicBezTo>
                    <a:pt x="812" y="656"/>
                    <a:pt x="812" y="656"/>
                    <a:pt x="812" y="656"/>
                  </a:cubicBezTo>
                  <a:cubicBezTo>
                    <a:pt x="812" y="675"/>
                    <a:pt x="809" y="692"/>
                    <a:pt x="802" y="709"/>
                  </a:cubicBezTo>
                  <a:cubicBezTo>
                    <a:pt x="812" y="707"/>
                    <a:pt x="821" y="706"/>
                    <a:pt x="831" y="706"/>
                  </a:cubicBezTo>
                  <a:cubicBezTo>
                    <a:pt x="831" y="706"/>
                    <a:pt x="831" y="706"/>
                    <a:pt x="831" y="706"/>
                  </a:cubicBezTo>
                  <a:cubicBezTo>
                    <a:pt x="831" y="706"/>
                    <a:pt x="831" y="706"/>
                    <a:pt x="831" y="706"/>
                  </a:cubicBezTo>
                  <a:cubicBezTo>
                    <a:pt x="831" y="706"/>
                    <a:pt x="831" y="706"/>
                    <a:pt x="831" y="706"/>
                  </a:cubicBezTo>
                  <a:cubicBezTo>
                    <a:pt x="831" y="706"/>
                    <a:pt x="831" y="706"/>
                    <a:pt x="831"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7" y="706"/>
                    <a:pt x="842" y="706"/>
                    <a:pt x="847" y="706"/>
                  </a:cubicBezTo>
                  <a:cubicBezTo>
                    <a:pt x="848" y="701"/>
                    <a:pt x="848" y="696"/>
                    <a:pt x="848" y="690"/>
                  </a:cubicBezTo>
                  <a:cubicBezTo>
                    <a:pt x="848" y="637"/>
                    <a:pt x="822" y="591"/>
                    <a:pt x="783" y="562"/>
                  </a:cubicBezTo>
                  <a:moveTo>
                    <a:pt x="0" y="346"/>
                  </a:moveTo>
                  <a:cubicBezTo>
                    <a:pt x="46" y="402"/>
                    <a:pt x="114" y="437"/>
                    <a:pt x="191" y="437"/>
                  </a:cubicBezTo>
                  <a:cubicBezTo>
                    <a:pt x="206" y="437"/>
                    <a:pt x="220" y="436"/>
                    <a:pt x="234" y="434"/>
                  </a:cubicBezTo>
                  <a:cubicBezTo>
                    <a:pt x="234" y="433"/>
                    <a:pt x="234" y="432"/>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5" y="414"/>
                    <a:pt x="236" y="400"/>
                    <a:pt x="239" y="387"/>
                  </a:cubicBezTo>
                  <a:cubicBezTo>
                    <a:pt x="214" y="396"/>
                    <a:pt x="186" y="401"/>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3" y="402"/>
                    <a:pt x="153" y="402"/>
                    <a:pt x="153" y="402"/>
                  </a:cubicBezTo>
                  <a:cubicBezTo>
                    <a:pt x="153" y="402"/>
                    <a:pt x="153" y="402"/>
                    <a:pt x="153" y="402"/>
                  </a:cubicBezTo>
                  <a:cubicBezTo>
                    <a:pt x="153" y="402"/>
                    <a:pt x="153" y="402"/>
                    <a:pt x="153" y="402"/>
                  </a:cubicBezTo>
                  <a:cubicBezTo>
                    <a:pt x="153" y="402"/>
                    <a:pt x="153" y="402"/>
                    <a:pt x="153" y="402"/>
                  </a:cubicBezTo>
                  <a:cubicBezTo>
                    <a:pt x="152" y="402"/>
                    <a:pt x="152" y="402"/>
                    <a:pt x="152" y="402"/>
                  </a:cubicBezTo>
                  <a:cubicBezTo>
                    <a:pt x="152" y="402"/>
                    <a:pt x="152" y="402"/>
                    <a:pt x="152" y="402"/>
                  </a:cubicBezTo>
                  <a:cubicBezTo>
                    <a:pt x="95" y="401"/>
                    <a:pt x="42" y="380"/>
                    <a:pt x="0" y="346"/>
                  </a:cubicBezTo>
                  <a:moveTo>
                    <a:pt x="587" y="311"/>
                  </a:moveTo>
                  <a:cubicBezTo>
                    <a:pt x="612" y="343"/>
                    <a:pt x="627" y="382"/>
                    <a:pt x="628" y="425"/>
                  </a:cubicBezTo>
                  <a:cubicBezTo>
                    <a:pt x="628" y="425"/>
                    <a:pt x="628" y="425"/>
                    <a:pt x="628" y="425"/>
                  </a:cubicBezTo>
                  <a:cubicBezTo>
                    <a:pt x="628" y="425"/>
                    <a:pt x="628" y="425"/>
                    <a:pt x="628" y="425"/>
                  </a:cubicBezTo>
                  <a:cubicBezTo>
                    <a:pt x="628" y="425"/>
                    <a:pt x="628" y="425"/>
                    <a:pt x="628" y="426"/>
                  </a:cubicBezTo>
                  <a:cubicBezTo>
                    <a:pt x="628" y="426"/>
                    <a:pt x="628" y="426"/>
                    <a:pt x="628" y="426"/>
                  </a:cubicBezTo>
                  <a:cubicBezTo>
                    <a:pt x="628" y="426"/>
                    <a:pt x="628" y="426"/>
                    <a:pt x="628" y="426"/>
                  </a:cubicBezTo>
                  <a:cubicBezTo>
                    <a:pt x="628" y="426"/>
                    <a:pt x="628" y="426"/>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57"/>
                    <a:pt x="624" y="480"/>
                    <a:pt x="615" y="502"/>
                  </a:cubicBezTo>
                  <a:cubicBezTo>
                    <a:pt x="617" y="501"/>
                    <a:pt x="619" y="501"/>
                    <a:pt x="621" y="500"/>
                  </a:cubicBezTo>
                  <a:cubicBezTo>
                    <a:pt x="621" y="500"/>
                    <a:pt x="621" y="500"/>
                    <a:pt x="621" y="500"/>
                  </a:cubicBezTo>
                  <a:cubicBezTo>
                    <a:pt x="621" y="500"/>
                    <a:pt x="621" y="500"/>
                    <a:pt x="621" y="500"/>
                  </a:cubicBezTo>
                  <a:cubicBezTo>
                    <a:pt x="621" y="500"/>
                    <a:pt x="621" y="500"/>
                    <a:pt x="621" y="500"/>
                  </a:cubicBezTo>
                  <a:cubicBezTo>
                    <a:pt x="621" y="500"/>
                    <a:pt x="621" y="500"/>
                    <a:pt x="621" y="500"/>
                  </a:cubicBezTo>
                  <a:cubicBezTo>
                    <a:pt x="621" y="500"/>
                    <a:pt x="622" y="500"/>
                    <a:pt x="622" y="500"/>
                  </a:cubicBezTo>
                  <a:cubicBezTo>
                    <a:pt x="622" y="500"/>
                    <a:pt x="622" y="500"/>
                    <a:pt x="622" y="500"/>
                  </a:cubicBezTo>
                  <a:cubicBezTo>
                    <a:pt x="630" y="498"/>
                    <a:pt x="638" y="497"/>
                    <a:pt x="646" y="497"/>
                  </a:cubicBezTo>
                  <a:cubicBezTo>
                    <a:pt x="646" y="497"/>
                    <a:pt x="646" y="497"/>
                    <a:pt x="646" y="497"/>
                  </a:cubicBezTo>
                  <a:cubicBezTo>
                    <a:pt x="646" y="497"/>
                    <a:pt x="646" y="497"/>
                    <a:pt x="646" y="497"/>
                  </a:cubicBezTo>
                  <a:cubicBezTo>
                    <a:pt x="646" y="497"/>
                    <a:pt x="646" y="497"/>
                    <a:pt x="646" y="497"/>
                  </a:cubicBezTo>
                  <a:cubicBezTo>
                    <a:pt x="647" y="497"/>
                    <a:pt x="648" y="497"/>
                    <a:pt x="649" y="497"/>
                  </a:cubicBezTo>
                  <a:cubicBezTo>
                    <a:pt x="649" y="497"/>
                    <a:pt x="649" y="497"/>
                    <a:pt x="649" y="497"/>
                  </a:cubicBezTo>
                  <a:cubicBezTo>
                    <a:pt x="649"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5" y="497"/>
                  </a:cubicBezTo>
                  <a:cubicBezTo>
                    <a:pt x="655" y="497"/>
                    <a:pt x="655" y="497"/>
                    <a:pt x="655" y="497"/>
                  </a:cubicBezTo>
                  <a:cubicBezTo>
                    <a:pt x="657" y="497"/>
                    <a:pt x="660" y="497"/>
                    <a:pt x="662" y="497"/>
                  </a:cubicBezTo>
                  <a:cubicBezTo>
                    <a:pt x="663" y="487"/>
                    <a:pt x="664" y="477"/>
                    <a:pt x="664" y="467"/>
                  </a:cubicBezTo>
                  <a:cubicBezTo>
                    <a:pt x="664" y="403"/>
                    <a:pt x="634" y="347"/>
                    <a:pt x="587" y="311"/>
                  </a:cubicBezTo>
                  <a:moveTo>
                    <a:pt x="347" y="0"/>
                  </a:moveTo>
                  <a:cubicBezTo>
                    <a:pt x="381" y="42"/>
                    <a:pt x="401" y="94"/>
                    <a:pt x="402" y="152"/>
                  </a:cubicBezTo>
                  <a:cubicBezTo>
                    <a:pt x="402" y="152"/>
                    <a:pt x="402" y="152"/>
                    <a:pt x="402" y="152"/>
                  </a:cubicBezTo>
                  <a:cubicBezTo>
                    <a:pt x="402" y="152"/>
                    <a:pt x="402" y="152"/>
                    <a:pt x="402" y="152"/>
                  </a:cubicBezTo>
                  <a:cubicBezTo>
                    <a:pt x="402" y="152"/>
                    <a:pt x="402" y="152"/>
                    <a:pt x="402" y="152"/>
                  </a:cubicBezTo>
                  <a:cubicBezTo>
                    <a:pt x="402" y="152"/>
                    <a:pt x="402" y="152"/>
                    <a:pt x="402" y="153"/>
                  </a:cubicBezTo>
                  <a:cubicBezTo>
                    <a:pt x="402" y="153"/>
                    <a:pt x="402" y="153"/>
                    <a:pt x="402" y="153"/>
                  </a:cubicBezTo>
                  <a:cubicBezTo>
                    <a:pt x="402" y="153"/>
                    <a:pt x="402" y="153"/>
                    <a:pt x="402" y="153"/>
                  </a:cubicBezTo>
                  <a:cubicBezTo>
                    <a:pt x="402" y="153"/>
                    <a:pt x="402" y="153"/>
                    <a:pt x="402" y="153"/>
                  </a:cubicBezTo>
                  <a:cubicBezTo>
                    <a:pt x="402" y="153"/>
                    <a:pt x="402" y="153"/>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86"/>
                    <a:pt x="397" y="213"/>
                    <a:pt x="387" y="239"/>
                  </a:cubicBezTo>
                  <a:cubicBezTo>
                    <a:pt x="401" y="236"/>
                    <a:pt x="415" y="234"/>
                    <a:pt x="429" y="234"/>
                  </a:cubicBezTo>
                  <a:cubicBezTo>
                    <a:pt x="429" y="234"/>
                    <a:pt x="429" y="234"/>
                    <a:pt x="429" y="234"/>
                  </a:cubicBezTo>
                  <a:cubicBezTo>
                    <a:pt x="429" y="234"/>
                    <a:pt x="429"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2" y="234"/>
                    <a:pt x="433" y="234"/>
                    <a:pt x="434" y="234"/>
                  </a:cubicBezTo>
                  <a:cubicBezTo>
                    <a:pt x="436" y="220"/>
                    <a:pt x="438" y="206"/>
                    <a:pt x="438" y="191"/>
                  </a:cubicBezTo>
                  <a:cubicBezTo>
                    <a:pt x="438" y="114"/>
                    <a:pt x="402" y="45"/>
                    <a:pt x="34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34"/>
            <p:cNvSpPr>
              <a:spLocks noChangeArrowheads="1"/>
            </p:cNvSpPr>
            <p:nvPr/>
          </p:nvSpPr>
          <p:spPr bwMode="auto">
            <a:xfrm>
              <a:off x="6843712" y="5096071"/>
              <a:ext cx="1228725" cy="1230313"/>
            </a:xfrm>
            <a:prstGeom prst="ellipse">
              <a:avLst/>
            </a:prstGeom>
            <a:solidFill>
              <a:schemeClr val="bg1"/>
            </a:solidFill>
            <a:ln w="9525">
              <a:solidFill>
                <a:schemeClr val="bg1">
                  <a:lumMod val="85000"/>
                </a:schemeClr>
              </a:solidFill>
              <a:round/>
            </a:ln>
          </p:spPr>
          <p:txBody>
            <a:bodyPr vert="horz" wrap="square" lIns="91440" tIns="45720" rIns="91440" bIns="45720" numCol="1" anchor="t" anchorCtr="0" compatLnSpc="1"/>
            <a:lstStyle/>
            <a:p>
              <a:endParaRPr lang="zh-CN" altLang="en-US"/>
            </a:p>
          </p:txBody>
        </p:sp>
        <p:sp>
          <p:nvSpPr>
            <p:cNvPr id="34" name="Oval 35"/>
            <p:cNvSpPr>
              <a:spLocks noChangeArrowheads="1"/>
            </p:cNvSpPr>
            <p:nvPr/>
          </p:nvSpPr>
          <p:spPr bwMode="auto">
            <a:xfrm>
              <a:off x="6921500" y="5173858"/>
              <a:ext cx="1073150" cy="1074738"/>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36"/>
            <p:cNvSpPr>
              <a:spLocks noChangeArrowheads="1"/>
            </p:cNvSpPr>
            <p:nvPr/>
          </p:nvSpPr>
          <p:spPr bwMode="auto">
            <a:xfrm>
              <a:off x="6994525" y="5248471"/>
              <a:ext cx="927100" cy="922338"/>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36" name="Oval 37"/>
            <p:cNvSpPr>
              <a:spLocks noChangeArrowheads="1"/>
            </p:cNvSpPr>
            <p:nvPr/>
          </p:nvSpPr>
          <p:spPr bwMode="auto">
            <a:xfrm>
              <a:off x="5822950" y="4076896"/>
              <a:ext cx="1536700" cy="1536700"/>
            </a:xfrm>
            <a:prstGeom prst="ellipse">
              <a:avLst/>
            </a:prstGeom>
            <a:solidFill>
              <a:schemeClr val="bg1"/>
            </a:solidFill>
            <a:ln w="9525">
              <a:solidFill>
                <a:schemeClr val="bg1">
                  <a:lumMod val="85000"/>
                </a:schemeClr>
              </a:solidFill>
              <a:round/>
            </a:ln>
          </p:spPr>
          <p:txBody>
            <a:bodyPr vert="horz" wrap="square" lIns="91440" tIns="45720" rIns="91440" bIns="45720" numCol="1" anchor="t" anchorCtr="0" compatLnSpc="1"/>
            <a:lstStyle/>
            <a:p>
              <a:endParaRPr lang="zh-CN" altLang="en-US"/>
            </a:p>
          </p:txBody>
        </p:sp>
        <p:sp>
          <p:nvSpPr>
            <p:cNvPr id="37" name="Oval 38"/>
            <p:cNvSpPr>
              <a:spLocks noChangeArrowheads="1"/>
            </p:cNvSpPr>
            <p:nvPr/>
          </p:nvSpPr>
          <p:spPr bwMode="auto">
            <a:xfrm>
              <a:off x="5921375" y="4173733"/>
              <a:ext cx="1341438" cy="1343025"/>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39"/>
            <p:cNvSpPr>
              <a:spLocks noChangeArrowheads="1"/>
            </p:cNvSpPr>
            <p:nvPr/>
          </p:nvSpPr>
          <p:spPr bwMode="auto">
            <a:xfrm>
              <a:off x="6013450" y="4267396"/>
              <a:ext cx="1157288" cy="1150938"/>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40"/>
            <p:cNvSpPr>
              <a:spLocks noChangeArrowheads="1"/>
            </p:cNvSpPr>
            <p:nvPr/>
          </p:nvSpPr>
          <p:spPr bwMode="auto">
            <a:xfrm>
              <a:off x="4540250" y="2792608"/>
              <a:ext cx="1922463" cy="1922463"/>
            </a:xfrm>
            <a:prstGeom prst="ellipse">
              <a:avLst/>
            </a:prstGeom>
            <a:solidFill>
              <a:schemeClr val="bg1"/>
            </a:solidFill>
            <a:ln w="9525">
              <a:solidFill>
                <a:schemeClr val="bg1">
                  <a:lumMod val="85000"/>
                </a:schemeClr>
              </a:solidFill>
              <a:round/>
            </a:ln>
          </p:spPr>
          <p:txBody>
            <a:bodyPr vert="horz" wrap="square" lIns="91440" tIns="45720" rIns="91440" bIns="45720" numCol="1" anchor="t" anchorCtr="0" compatLnSpc="1"/>
            <a:lstStyle/>
            <a:p>
              <a:endParaRPr lang="zh-CN" altLang="en-US"/>
            </a:p>
          </p:txBody>
        </p:sp>
        <p:sp>
          <p:nvSpPr>
            <p:cNvPr id="40" name="Oval 41"/>
            <p:cNvSpPr>
              <a:spLocks noChangeArrowheads="1"/>
            </p:cNvSpPr>
            <p:nvPr/>
          </p:nvSpPr>
          <p:spPr bwMode="auto">
            <a:xfrm>
              <a:off x="4667250" y="2914846"/>
              <a:ext cx="1673225" cy="1679575"/>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42"/>
            <p:cNvSpPr>
              <a:spLocks noChangeArrowheads="1"/>
            </p:cNvSpPr>
            <p:nvPr/>
          </p:nvSpPr>
          <p:spPr bwMode="auto">
            <a:xfrm>
              <a:off x="4784725" y="3032321"/>
              <a:ext cx="1438275" cy="144462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42" name="Oval 43"/>
            <p:cNvSpPr>
              <a:spLocks noChangeArrowheads="1"/>
            </p:cNvSpPr>
            <p:nvPr/>
          </p:nvSpPr>
          <p:spPr bwMode="auto">
            <a:xfrm>
              <a:off x="2954337" y="1206696"/>
              <a:ext cx="2405063" cy="2406650"/>
            </a:xfrm>
            <a:prstGeom prst="ellipse">
              <a:avLst/>
            </a:prstGeom>
            <a:solidFill>
              <a:schemeClr val="bg1"/>
            </a:solidFill>
            <a:ln w="9525">
              <a:solidFill>
                <a:schemeClr val="bg1">
                  <a:lumMod val="85000"/>
                </a:schemeClr>
              </a:solidFill>
              <a:round/>
            </a:ln>
          </p:spPr>
          <p:txBody>
            <a:bodyPr vert="horz" wrap="square" lIns="91440" tIns="45720" rIns="91440" bIns="45720" numCol="1" anchor="t" anchorCtr="0" compatLnSpc="1"/>
            <a:lstStyle/>
            <a:p>
              <a:endParaRPr lang="zh-CN" altLang="en-US"/>
            </a:p>
          </p:txBody>
        </p:sp>
        <p:sp>
          <p:nvSpPr>
            <p:cNvPr id="43" name="Oval 44"/>
            <p:cNvSpPr>
              <a:spLocks noChangeArrowheads="1"/>
            </p:cNvSpPr>
            <p:nvPr/>
          </p:nvSpPr>
          <p:spPr bwMode="auto">
            <a:xfrm>
              <a:off x="3109912" y="1362271"/>
              <a:ext cx="2093913" cy="2093913"/>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45"/>
            <p:cNvSpPr>
              <a:spLocks noChangeArrowheads="1"/>
            </p:cNvSpPr>
            <p:nvPr/>
          </p:nvSpPr>
          <p:spPr bwMode="auto">
            <a:xfrm>
              <a:off x="3257550" y="1509908"/>
              <a:ext cx="1800225" cy="18002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5" name="Freeform 46"/>
            <p:cNvSpPr>
              <a:spLocks noEditPoints="1"/>
            </p:cNvSpPr>
            <p:nvPr/>
          </p:nvSpPr>
          <p:spPr bwMode="auto">
            <a:xfrm>
              <a:off x="3257550" y="1509908"/>
              <a:ext cx="946150" cy="941388"/>
            </a:xfrm>
            <a:custGeom>
              <a:avLst/>
              <a:gdLst>
                <a:gd name="T0" fmla="*/ 0 w 194"/>
                <a:gd name="T1" fmla="*/ 193 h 193"/>
                <a:gd name="T2" fmla="*/ 0 w 194"/>
                <a:gd name="T3" fmla="*/ 193 h 193"/>
                <a:gd name="T4" fmla="*/ 0 w 194"/>
                <a:gd name="T5" fmla="*/ 192 h 193"/>
                <a:gd name="T6" fmla="*/ 0 w 194"/>
                <a:gd name="T7" fmla="*/ 192 h 193"/>
                <a:gd name="T8" fmla="*/ 0 w 194"/>
                <a:gd name="T9" fmla="*/ 192 h 193"/>
                <a:gd name="T10" fmla="*/ 0 w 194"/>
                <a:gd name="T11" fmla="*/ 192 h 193"/>
                <a:gd name="T12" fmla="*/ 0 w 194"/>
                <a:gd name="T13" fmla="*/ 191 h 193"/>
                <a:gd name="T14" fmla="*/ 0 w 194"/>
                <a:gd name="T15" fmla="*/ 191 h 193"/>
                <a:gd name="T16" fmla="*/ 0 w 194"/>
                <a:gd name="T17" fmla="*/ 191 h 193"/>
                <a:gd name="T18" fmla="*/ 0 w 194"/>
                <a:gd name="T19" fmla="*/ 190 h 193"/>
                <a:gd name="T20" fmla="*/ 0 w 194"/>
                <a:gd name="T21" fmla="*/ 190 h 193"/>
                <a:gd name="T22" fmla="*/ 0 w 194"/>
                <a:gd name="T23" fmla="*/ 190 h 193"/>
                <a:gd name="T24" fmla="*/ 0 w 194"/>
                <a:gd name="T25" fmla="*/ 189 h 193"/>
                <a:gd name="T26" fmla="*/ 0 w 194"/>
                <a:gd name="T27" fmla="*/ 189 h 193"/>
                <a:gd name="T28" fmla="*/ 0 w 194"/>
                <a:gd name="T29" fmla="*/ 189 h 193"/>
                <a:gd name="T30" fmla="*/ 0 w 194"/>
                <a:gd name="T31" fmla="*/ 189 h 193"/>
                <a:gd name="T32" fmla="*/ 0 w 194"/>
                <a:gd name="T33" fmla="*/ 188 h 193"/>
                <a:gd name="T34" fmla="*/ 0 w 194"/>
                <a:gd name="T35" fmla="*/ 188 h 193"/>
                <a:gd name="T36" fmla="*/ 0 w 194"/>
                <a:gd name="T37" fmla="*/ 188 h 193"/>
                <a:gd name="T38" fmla="*/ 0 w 194"/>
                <a:gd name="T39" fmla="*/ 187 h 193"/>
                <a:gd name="T40" fmla="*/ 0 w 194"/>
                <a:gd name="T41" fmla="*/ 187 h 193"/>
                <a:gd name="T42" fmla="*/ 0 w 194"/>
                <a:gd name="T43" fmla="*/ 187 h 193"/>
                <a:gd name="T44" fmla="*/ 0 w 194"/>
                <a:gd name="T45" fmla="*/ 186 h 193"/>
                <a:gd name="T46" fmla="*/ 0 w 194"/>
                <a:gd name="T47" fmla="*/ 186 h 193"/>
                <a:gd name="T48" fmla="*/ 0 w 194"/>
                <a:gd name="T49" fmla="*/ 186 h 193"/>
                <a:gd name="T50" fmla="*/ 0 w 194"/>
                <a:gd name="T51" fmla="*/ 186 h 193"/>
                <a:gd name="T52" fmla="*/ 0 w 194"/>
                <a:gd name="T53" fmla="*/ 185 h 193"/>
                <a:gd name="T54" fmla="*/ 0 w 194"/>
                <a:gd name="T55" fmla="*/ 185 h 193"/>
                <a:gd name="T56" fmla="*/ 0 w 194"/>
                <a:gd name="T57" fmla="*/ 184 h 193"/>
                <a:gd name="T58" fmla="*/ 194 w 194"/>
                <a:gd name="T59" fmla="*/ 0 h 193"/>
                <a:gd name="T60" fmla="*/ 193 w 194"/>
                <a:gd name="T61" fmla="*/ 0 h 193"/>
                <a:gd name="T62" fmla="*/ 193 w 194"/>
                <a:gd name="T63" fmla="*/ 0 h 193"/>
                <a:gd name="T64" fmla="*/ 192 w 194"/>
                <a:gd name="T65" fmla="*/ 0 h 193"/>
                <a:gd name="T66" fmla="*/ 192 w 194"/>
                <a:gd name="T67" fmla="*/ 0 h 193"/>
                <a:gd name="T68" fmla="*/ 192 w 194"/>
                <a:gd name="T69" fmla="*/ 0 h 193"/>
                <a:gd name="T70" fmla="*/ 191 w 194"/>
                <a:gd name="T71" fmla="*/ 0 h 193"/>
                <a:gd name="T72" fmla="*/ 191 w 194"/>
                <a:gd name="T73" fmla="*/ 0 h 193"/>
                <a:gd name="T74" fmla="*/ 191 w 194"/>
                <a:gd name="T75" fmla="*/ 0 h 193"/>
                <a:gd name="T76" fmla="*/ 190 w 194"/>
                <a:gd name="T77" fmla="*/ 0 h 193"/>
                <a:gd name="T78" fmla="*/ 190 w 194"/>
                <a:gd name="T79" fmla="*/ 0 h 193"/>
                <a:gd name="T80" fmla="*/ 190 w 194"/>
                <a:gd name="T81" fmla="*/ 0 h 193"/>
                <a:gd name="T82" fmla="*/ 189 w 194"/>
                <a:gd name="T83" fmla="*/ 0 h 193"/>
                <a:gd name="T84" fmla="*/ 189 w 194"/>
                <a:gd name="T85" fmla="*/ 0 h 193"/>
                <a:gd name="T86" fmla="*/ 189 w 194"/>
                <a:gd name="T87" fmla="*/ 0 h 193"/>
                <a:gd name="T88" fmla="*/ 189 w 194"/>
                <a:gd name="T89" fmla="*/ 0 h 193"/>
                <a:gd name="T90" fmla="*/ 188 w 194"/>
                <a:gd name="T91" fmla="*/ 0 h 193"/>
                <a:gd name="T92" fmla="*/ 188 w 194"/>
                <a:gd name="T93" fmla="*/ 0 h 193"/>
                <a:gd name="T94" fmla="*/ 188 w 194"/>
                <a:gd name="T95" fmla="*/ 0 h 193"/>
                <a:gd name="T96" fmla="*/ 187 w 194"/>
                <a:gd name="T97" fmla="*/ 0 h 193"/>
                <a:gd name="T98" fmla="*/ 187 w 194"/>
                <a:gd name="T99" fmla="*/ 0 h 193"/>
                <a:gd name="T100" fmla="*/ 187 w 194"/>
                <a:gd name="T101" fmla="*/ 0 h 193"/>
                <a:gd name="T102" fmla="*/ 186 w 194"/>
                <a:gd name="T103" fmla="*/ 0 h 193"/>
                <a:gd name="T104" fmla="*/ 186 w 194"/>
                <a:gd name="T105" fmla="*/ 0 h 193"/>
                <a:gd name="T106" fmla="*/ 186 w 194"/>
                <a:gd name="T107" fmla="*/ 0 h 193"/>
                <a:gd name="T108" fmla="*/ 185 w 194"/>
                <a:gd name="T109" fmla="*/ 0 h 193"/>
                <a:gd name="T110" fmla="*/ 185 w 194"/>
                <a:gd name="T111" fmla="*/ 0 h 193"/>
                <a:gd name="T112" fmla="*/ 0 w 194"/>
                <a:gd name="T113" fmla="*/ 184 h 193"/>
                <a:gd name="T114" fmla="*/ 185 w 194"/>
                <a:gd name="T11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4" h="193">
                  <a:moveTo>
                    <a:pt x="0" y="193"/>
                  </a:moveTo>
                  <a:cubicBezTo>
                    <a:pt x="0" y="193"/>
                    <a:pt x="0" y="193"/>
                    <a:pt x="0" y="193"/>
                  </a:cubicBezTo>
                  <a:cubicBezTo>
                    <a:pt x="0" y="193"/>
                    <a:pt x="0" y="193"/>
                    <a:pt x="0" y="193"/>
                  </a:cubicBezTo>
                  <a:moveTo>
                    <a:pt x="0" y="193"/>
                  </a:moveTo>
                  <a:cubicBezTo>
                    <a:pt x="0" y="193"/>
                    <a:pt x="0" y="193"/>
                    <a:pt x="0" y="193"/>
                  </a:cubicBezTo>
                  <a:cubicBezTo>
                    <a:pt x="0" y="193"/>
                    <a:pt x="0" y="193"/>
                    <a:pt x="0" y="193"/>
                  </a:cubicBezTo>
                  <a:moveTo>
                    <a:pt x="0" y="192"/>
                  </a:moveTo>
                  <a:cubicBezTo>
                    <a:pt x="0" y="192"/>
                    <a:pt x="0" y="193"/>
                    <a:pt x="0" y="193"/>
                  </a:cubicBezTo>
                  <a:cubicBezTo>
                    <a:pt x="0" y="193"/>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89"/>
                  </a:moveTo>
                  <a:cubicBezTo>
                    <a:pt x="0" y="189"/>
                    <a:pt x="0" y="190"/>
                    <a:pt x="0" y="190"/>
                  </a:cubicBezTo>
                  <a:cubicBezTo>
                    <a:pt x="0" y="190"/>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7"/>
                  </a:moveTo>
                  <a:cubicBezTo>
                    <a:pt x="0" y="187"/>
                    <a:pt x="0" y="187"/>
                    <a:pt x="0" y="188"/>
                  </a:cubicBezTo>
                  <a:cubicBezTo>
                    <a:pt x="0" y="187"/>
                    <a:pt x="0" y="187"/>
                    <a:pt x="0" y="187"/>
                  </a:cubicBezTo>
                  <a:moveTo>
                    <a:pt x="0" y="187"/>
                  </a:moveTo>
                  <a:cubicBezTo>
                    <a:pt x="0" y="187"/>
                    <a:pt x="0" y="187"/>
                    <a:pt x="0" y="187"/>
                  </a:cubicBezTo>
                  <a:cubicBezTo>
                    <a:pt x="0" y="187"/>
                    <a:pt x="0" y="187"/>
                    <a:pt x="0" y="187"/>
                  </a:cubicBezTo>
                  <a:moveTo>
                    <a:pt x="0" y="187"/>
                  </a:moveTo>
                  <a:cubicBezTo>
                    <a:pt x="0" y="187"/>
                    <a:pt x="0" y="187"/>
                    <a:pt x="0" y="187"/>
                  </a:cubicBezTo>
                  <a:cubicBezTo>
                    <a:pt x="0" y="187"/>
                    <a:pt x="0" y="187"/>
                    <a:pt x="0" y="187"/>
                  </a:cubicBezTo>
                  <a:moveTo>
                    <a:pt x="0" y="186"/>
                  </a:moveTo>
                  <a:cubicBezTo>
                    <a:pt x="0" y="186"/>
                    <a:pt x="0" y="187"/>
                    <a:pt x="0" y="187"/>
                  </a:cubicBezTo>
                  <a:cubicBezTo>
                    <a:pt x="0" y="187"/>
                    <a:pt x="0" y="187"/>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5"/>
                  </a:moveTo>
                  <a:cubicBezTo>
                    <a:pt x="0" y="185"/>
                    <a:pt x="0" y="185"/>
                    <a:pt x="0" y="185"/>
                  </a:cubicBezTo>
                  <a:cubicBezTo>
                    <a:pt x="0" y="185"/>
                    <a:pt x="0" y="185"/>
                    <a:pt x="0" y="185"/>
                  </a:cubicBezTo>
                  <a:moveTo>
                    <a:pt x="0" y="185"/>
                  </a:moveTo>
                  <a:cubicBezTo>
                    <a:pt x="0" y="185"/>
                    <a:pt x="0" y="185"/>
                    <a:pt x="0" y="185"/>
                  </a:cubicBezTo>
                  <a:cubicBezTo>
                    <a:pt x="0" y="185"/>
                    <a:pt x="0" y="185"/>
                    <a:pt x="0" y="185"/>
                  </a:cubicBezTo>
                  <a:moveTo>
                    <a:pt x="0" y="184"/>
                  </a:moveTo>
                  <a:cubicBezTo>
                    <a:pt x="0" y="184"/>
                    <a:pt x="0" y="184"/>
                    <a:pt x="0" y="185"/>
                  </a:cubicBezTo>
                  <a:cubicBezTo>
                    <a:pt x="0" y="184"/>
                    <a:pt x="0" y="184"/>
                    <a:pt x="0" y="184"/>
                  </a:cubicBezTo>
                  <a:moveTo>
                    <a:pt x="194" y="0"/>
                  </a:moveTo>
                  <a:cubicBezTo>
                    <a:pt x="194" y="0"/>
                    <a:pt x="194" y="0"/>
                    <a:pt x="194" y="0"/>
                  </a:cubicBezTo>
                  <a:cubicBezTo>
                    <a:pt x="194" y="0"/>
                    <a:pt x="194" y="0"/>
                    <a:pt x="194" y="0"/>
                  </a:cubicBezTo>
                  <a:moveTo>
                    <a:pt x="193" y="0"/>
                  </a:moveTo>
                  <a:cubicBezTo>
                    <a:pt x="193" y="0"/>
                    <a:pt x="193" y="0"/>
                    <a:pt x="193" y="0"/>
                  </a:cubicBezTo>
                  <a:cubicBezTo>
                    <a:pt x="193" y="0"/>
                    <a:pt x="193" y="0"/>
                    <a:pt x="193" y="0"/>
                  </a:cubicBezTo>
                  <a:moveTo>
                    <a:pt x="193" y="0"/>
                  </a:moveTo>
                  <a:cubicBezTo>
                    <a:pt x="193" y="0"/>
                    <a:pt x="193" y="0"/>
                    <a:pt x="193" y="0"/>
                  </a:cubicBezTo>
                  <a:cubicBezTo>
                    <a:pt x="193" y="0"/>
                    <a:pt x="193" y="0"/>
                    <a:pt x="193" y="0"/>
                  </a:cubicBezTo>
                  <a:moveTo>
                    <a:pt x="192" y="0"/>
                  </a:moveTo>
                  <a:cubicBezTo>
                    <a:pt x="192" y="0"/>
                    <a:pt x="192" y="0"/>
                    <a:pt x="193" y="0"/>
                  </a:cubicBezTo>
                  <a:cubicBezTo>
                    <a:pt x="193" y="0"/>
                    <a:pt x="192" y="0"/>
                    <a:pt x="192" y="0"/>
                  </a:cubicBezTo>
                  <a:moveTo>
                    <a:pt x="192" y="0"/>
                  </a:moveTo>
                  <a:cubicBezTo>
                    <a:pt x="192" y="0"/>
                    <a:pt x="192" y="0"/>
                    <a:pt x="192" y="0"/>
                  </a:cubicBezTo>
                  <a:cubicBezTo>
                    <a:pt x="192" y="0"/>
                    <a:pt x="192" y="0"/>
                    <a:pt x="192" y="0"/>
                  </a:cubicBezTo>
                  <a:moveTo>
                    <a:pt x="192" y="0"/>
                  </a:moveTo>
                  <a:cubicBezTo>
                    <a:pt x="192" y="0"/>
                    <a:pt x="192" y="0"/>
                    <a:pt x="192" y="0"/>
                  </a:cubicBezTo>
                  <a:cubicBezTo>
                    <a:pt x="192" y="0"/>
                    <a:pt x="192" y="0"/>
                    <a:pt x="192"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0" y="0"/>
                  </a:moveTo>
                  <a:cubicBezTo>
                    <a:pt x="190" y="0"/>
                    <a:pt x="190" y="0"/>
                    <a:pt x="191" y="0"/>
                  </a:cubicBezTo>
                  <a:cubicBezTo>
                    <a:pt x="190" y="0"/>
                    <a:pt x="190" y="0"/>
                    <a:pt x="190" y="0"/>
                  </a:cubicBezTo>
                  <a:moveTo>
                    <a:pt x="190" y="0"/>
                  </a:moveTo>
                  <a:cubicBezTo>
                    <a:pt x="190" y="0"/>
                    <a:pt x="190" y="0"/>
                    <a:pt x="190" y="0"/>
                  </a:cubicBezTo>
                  <a:cubicBezTo>
                    <a:pt x="190" y="0"/>
                    <a:pt x="190" y="0"/>
                    <a:pt x="190" y="0"/>
                  </a:cubicBezTo>
                  <a:moveTo>
                    <a:pt x="190" y="0"/>
                  </a:moveTo>
                  <a:cubicBezTo>
                    <a:pt x="190" y="0"/>
                    <a:pt x="190" y="0"/>
                    <a:pt x="190" y="0"/>
                  </a:cubicBezTo>
                  <a:cubicBezTo>
                    <a:pt x="190" y="0"/>
                    <a:pt x="190" y="0"/>
                    <a:pt x="190" y="0"/>
                  </a:cubicBezTo>
                  <a:moveTo>
                    <a:pt x="189" y="0"/>
                  </a:moveTo>
                  <a:cubicBezTo>
                    <a:pt x="190" y="0"/>
                    <a:pt x="190" y="0"/>
                    <a:pt x="190" y="0"/>
                  </a:cubicBezTo>
                  <a:cubicBezTo>
                    <a:pt x="190" y="0"/>
                    <a:pt x="190"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7" y="0"/>
                  </a:moveTo>
                  <a:cubicBezTo>
                    <a:pt x="187" y="0"/>
                    <a:pt x="187" y="0"/>
                    <a:pt x="188" y="0"/>
                  </a:cubicBezTo>
                  <a:cubicBezTo>
                    <a:pt x="187" y="0"/>
                    <a:pt x="187" y="0"/>
                    <a:pt x="187" y="0"/>
                  </a:cubicBezTo>
                  <a:moveTo>
                    <a:pt x="187" y="0"/>
                  </a:moveTo>
                  <a:cubicBezTo>
                    <a:pt x="187" y="0"/>
                    <a:pt x="187" y="0"/>
                    <a:pt x="187" y="0"/>
                  </a:cubicBezTo>
                  <a:cubicBezTo>
                    <a:pt x="187" y="0"/>
                    <a:pt x="187" y="0"/>
                    <a:pt x="187" y="0"/>
                  </a:cubicBezTo>
                  <a:moveTo>
                    <a:pt x="187" y="0"/>
                  </a:moveTo>
                  <a:cubicBezTo>
                    <a:pt x="187" y="0"/>
                    <a:pt x="187" y="0"/>
                    <a:pt x="187" y="0"/>
                  </a:cubicBezTo>
                  <a:cubicBezTo>
                    <a:pt x="187" y="0"/>
                    <a:pt x="187" y="0"/>
                    <a:pt x="187" y="0"/>
                  </a:cubicBezTo>
                  <a:moveTo>
                    <a:pt x="186" y="0"/>
                  </a:moveTo>
                  <a:cubicBezTo>
                    <a:pt x="187" y="0"/>
                    <a:pt x="187" y="0"/>
                    <a:pt x="187" y="0"/>
                  </a:cubicBezTo>
                  <a:cubicBezTo>
                    <a:pt x="187" y="0"/>
                    <a:pt x="187" y="0"/>
                    <a:pt x="186" y="0"/>
                  </a:cubicBezTo>
                  <a:moveTo>
                    <a:pt x="186" y="0"/>
                  </a:moveTo>
                  <a:cubicBezTo>
                    <a:pt x="186" y="0"/>
                    <a:pt x="186" y="0"/>
                    <a:pt x="186" y="0"/>
                  </a:cubicBezTo>
                  <a:cubicBezTo>
                    <a:pt x="186" y="0"/>
                    <a:pt x="186" y="0"/>
                    <a:pt x="186" y="0"/>
                  </a:cubicBezTo>
                  <a:moveTo>
                    <a:pt x="186" y="0"/>
                  </a:moveTo>
                  <a:cubicBezTo>
                    <a:pt x="186" y="0"/>
                    <a:pt x="186" y="0"/>
                    <a:pt x="186" y="0"/>
                  </a:cubicBezTo>
                  <a:cubicBezTo>
                    <a:pt x="186" y="0"/>
                    <a:pt x="186" y="0"/>
                    <a:pt x="186" y="0"/>
                  </a:cubicBezTo>
                  <a:moveTo>
                    <a:pt x="185" y="0"/>
                  </a:moveTo>
                  <a:cubicBezTo>
                    <a:pt x="185" y="0"/>
                    <a:pt x="186" y="0"/>
                    <a:pt x="186" y="0"/>
                  </a:cubicBezTo>
                  <a:cubicBezTo>
                    <a:pt x="186" y="0"/>
                    <a:pt x="185" y="0"/>
                    <a:pt x="185" y="0"/>
                  </a:cubicBezTo>
                  <a:moveTo>
                    <a:pt x="185" y="0"/>
                  </a:moveTo>
                  <a:cubicBezTo>
                    <a:pt x="185" y="0"/>
                    <a:pt x="185" y="0"/>
                    <a:pt x="185" y="0"/>
                  </a:cubicBezTo>
                  <a:cubicBezTo>
                    <a:pt x="185" y="0"/>
                    <a:pt x="185" y="0"/>
                    <a:pt x="185" y="0"/>
                  </a:cubicBezTo>
                  <a:moveTo>
                    <a:pt x="185" y="0"/>
                  </a:moveTo>
                  <a:cubicBezTo>
                    <a:pt x="83" y="0"/>
                    <a:pt x="0" y="82"/>
                    <a:pt x="0" y="184"/>
                  </a:cubicBezTo>
                  <a:cubicBezTo>
                    <a:pt x="0" y="184"/>
                    <a:pt x="0" y="184"/>
                    <a:pt x="0" y="184"/>
                  </a:cubicBezTo>
                  <a:cubicBezTo>
                    <a:pt x="0" y="82"/>
                    <a:pt x="83" y="0"/>
                    <a:pt x="185" y="0"/>
                  </a:cubicBezTo>
                  <a:cubicBezTo>
                    <a:pt x="185" y="0"/>
                    <a:pt x="185" y="0"/>
                    <a:pt x="185" y="0"/>
                  </a:cubicBezTo>
                  <a:cubicBezTo>
                    <a:pt x="185" y="0"/>
                    <a:pt x="185" y="0"/>
                    <a:pt x="18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7"/>
            <p:cNvSpPr/>
            <p:nvPr/>
          </p:nvSpPr>
          <p:spPr bwMode="auto">
            <a:xfrm>
              <a:off x="3257550" y="1509908"/>
              <a:ext cx="1628775" cy="1624013"/>
            </a:xfrm>
            <a:custGeom>
              <a:avLst/>
              <a:gdLst>
                <a:gd name="T0" fmla="*/ 0 w 334"/>
                <a:gd name="T1" fmla="*/ 184 h 333"/>
                <a:gd name="T2" fmla="*/ 0 w 334"/>
                <a:gd name="T3" fmla="*/ 185 h 333"/>
                <a:gd name="T4" fmla="*/ 0 w 334"/>
                <a:gd name="T5" fmla="*/ 185 h 333"/>
                <a:gd name="T6" fmla="*/ 0 w 334"/>
                <a:gd name="T7" fmla="*/ 185 h 333"/>
                <a:gd name="T8" fmla="*/ 0 w 334"/>
                <a:gd name="T9" fmla="*/ 186 h 333"/>
                <a:gd name="T10" fmla="*/ 0 w 334"/>
                <a:gd name="T11" fmla="*/ 186 h 333"/>
                <a:gd name="T12" fmla="*/ 0 w 334"/>
                <a:gd name="T13" fmla="*/ 186 h 333"/>
                <a:gd name="T14" fmla="*/ 0 w 334"/>
                <a:gd name="T15" fmla="*/ 187 h 333"/>
                <a:gd name="T16" fmla="*/ 0 w 334"/>
                <a:gd name="T17" fmla="*/ 187 h 333"/>
                <a:gd name="T18" fmla="*/ 0 w 334"/>
                <a:gd name="T19" fmla="*/ 187 h 333"/>
                <a:gd name="T20" fmla="*/ 0 w 334"/>
                <a:gd name="T21" fmla="*/ 188 h 333"/>
                <a:gd name="T22" fmla="*/ 0 w 334"/>
                <a:gd name="T23" fmla="*/ 188 h 333"/>
                <a:gd name="T24" fmla="*/ 0 w 334"/>
                <a:gd name="T25" fmla="*/ 188 h 333"/>
                <a:gd name="T26" fmla="*/ 0 w 334"/>
                <a:gd name="T27" fmla="*/ 188 h 333"/>
                <a:gd name="T28" fmla="*/ 0 w 334"/>
                <a:gd name="T29" fmla="*/ 189 h 333"/>
                <a:gd name="T30" fmla="*/ 0 w 334"/>
                <a:gd name="T31" fmla="*/ 189 h 333"/>
                <a:gd name="T32" fmla="*/ 0 w 334"/>
                <a:gd name="T33" fmla="*/ 189 h 333"/>
                <a:gd name="T34" fmla="*/ 0 w 334"/>
                <a:gd name="T35" fmla="*/ 190 h 333"/>
                <a:gd name="T36" fmla="*/ 0 w 334"/>
                <a:gd name="T37" fmla="*/ 190 h 333"/>
                <a:gd name="T38" fmla="*/ 0 w 334"/>
                <a:gd name="T39" fmla="*/ 190 h 333"/>
                <a:gd name="T40" fmla="*/ 0 w 334"/>
                <a:gd name="T41" fmla="*/ 190 h 333"/>
                <a:gd name="T42" fmla="*/ 0 w 334"/>
                <a:gd name="T43" fmla="*/ 191 h 333"/>
                <a:gd name="T44" fmla="*/ 0 w 334"/>
                <a:gd name="T45" fmla="*/ 191 h 333"/>
                <a:gd name="T46" fmla="*/ 0 w 334"/>
                <a:gd name="T47" fmla="*/ 191 h 333"/>
                <a:gd name="T48" fmla="*/ 0 w 334"/>
                <a:gd name="T49" fmla="*/ 192 h 333"/>
                <a:gd name="T50" fmla="*/ 0 w 334"/>
                <a:gd name="T51" fmla="*/ 192 h 333"/>
                <a:gd name="T52" fmla="*/ 0 w 334"/>
                <a:gd name="T53" fmla="*/ 192 h 333"/>
                <a:gd name="T54" fmla="*/ 0 w 334"/>
                <a:gd name="T55" fmla="*/ 193 h 333"/>
                <a:gd name="T56" fmla="*/ 0 w 334"/>
                <a:gd name="T57" fmla="*/ 193 h 333"/>
                <a:gd name="T58" fmla="*/ 0 w 334"/>
                <a:gd name="T59" fmla="*/ 193 h 333"/>
                <a:gd name="T60" fmla="*/ 40 w 334"/>
                <a:gd name="T61" fmla="*/ 224 h 333"/>
                <a:gd name="T62" fmla="*/ 334 w 334"/>
                <a:gd name="T63" fmla="*/ 75 h 333"/>
                <a:gd name="T64" fmla="*/ 194 w 334"/>
                <a:gd name="T65" fmla="*/ 0 h 333"/>
                <a:gd name="T66" fmla="*/ 193 w 334"/>
                <a:gd name="T67" fmla="*/ 0 h 333"/>
                <a:gd name="T68" fmla="*/ 193 w 334"/>
                <a:gd name="T69" fmla="*/ 0 h 333"/>
                <a:gd name="T70" fmla="*/ 192 w 334"/>
                <a:gd name="T71" fmla="*/ 0 h 333"/>
                <a:gd name="T72" fmla="*/ 192 w 334"/>
                <a:gd name="T73" fmla="*/ 0 h 333"/>
                <a:gd name="T74" fmla="*/ 192 w 334"/>
                <a:gd name="T75" fmla="*/ 0 h 333"/>
                <a:gd name="T76" fmla="*/ 191 w 334"/>
                <a:gd name="T77" fmla="*/ 0 h 333"/>
                <a:gd name="T78" fmla="*/ 191 w 334"/>
                <a:gd name="T79" fmla="*/ 0 h 333"/>
                <a:gd name="T80" fmla="*/ 191 w 334"/>
                <a:gd name="T81" fmla="*/ 0 h 333"/>
                <a:gd name="T82" fmla="*/ 190 w 334"/>
                <a:gd name="T83" fmla="*/ 0 h 333"/>
                <a:gd name="T84" fmla="*/ 190 w 334"/>
                <a:gd name="T85" fmla="*/ 0 h 333"/>
                <a:gd name="T86" fmla="*/ 190 w 334"/>
                <a:gd name="T87" fmla="*/ 0 h 333"/>
                <a:gd name="T88" fmla="*/ 189 w 334"/>
                <a:gd name="T89" fmla="*/ 0 h 333"/>
                <a:gd name="T90" fmla="*/ 189 w 334"/>
                <a:gd name="T91" fmla="*/ 0 h 333"/>
                <a:gd name="T92" fmla="*/ 189 w 334"/>
                <a:gd name="T93" fmla="*/ 0 h 333"/>
                <a:gd name="T94" fmla="*/ 189 w 334"/>
                <a:gd name="T95" fmla="*/ 0 h 333"/>
                <a:gd name="T96" fmla="*/ 188 w 334"/>
                <a:gd name="T97" fmla="*/ 0 h 333"/>
                <a:gd name="T98" fmla="*/ 188 w 334"/>
                <a:gd name="T99" fmla="*/ 0 h 333"/>
                <a:gd name="T100" fmla="*/ 188 w 334"/>
                <a:gd name="T101" fmla="*/ 0 h 333"/>
                <a:gd name="T102" fmla="*/ 187 w 334"/>
                <a:gd name="T103" fmla="*/ 0 h 333"/>
                <a:gd name="T104" fmla="*/ 187 w 334"/>
                <a:gd name="T105" fmla="*/ 0 h 333"/>
                <a:gd name="T106" fmla="*/ 187 w 334"/>
                <a:gd name="T107" fmla="*/ 0 h 333"/>
                <a:gd name="T108" fmla="*/ 186 w 334"/>
                <a:gd name="T109" fmla="*/ 0 h 333"/>
                <a:gd name="T110" fmla="*/ 186 w 334"/>
                <a:gd name="T111" fmla="*/ 0 h 333"/>
                <a:gd name="T112" fmla="*/ 186 w 334"/>
                <a:gd name="T113" fmla="*/ 0 h 333"/>
                <a:gd name="T114" fmla="*/ 185 w 334"/>
                <a:gd name="T115" fmla="*/ 0 h 333"/>
                <a:gd name="T116" fmla="*/ 185 w 334"/>
                <a:gd name="T117" fmla="*/ 0 h 333"/>
                <a:gd name="T118" fmla="*/ 185 w 334"/>
                <a:gd name="T1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4" h="333">
                  <a:moveTo>
                    <a:pt x="185" y="0"/>
                  </a:moveTo>
                  <a:cubicBezTo>
                    <a:pt x="83" y="0"/>
                    <a:pt x="0" y="82"/>
                    <a:pt x="0" y="184"/>
                  </a:cubicBezTo>
                  <a:cubicBezTo>
                    <a:pt x="0" y="184"/>
                    <a:pt x="0" y="184"/>
                    <a:pt x="0" y="184"/>
                  </a:cubicBezTo>
                  <a:cubicBezTo>
                    <a:pt x="0" y="184"/>
                    <a:pt x="0" y="184"/>
                    <a:pt x="0" y="185"/>
                  </a:cubicBezTo>
                  <a:cubicBezTo>
                    <a:pt x="0" y="185"/>
                    <a:pt x="0" y="185"/>
                    <a:pt x="0" y="185"/>
                  </a:cubicBezTo>
                  <a:cubicBezTo>
                    <a:pt x="0" y="185"/>
                    <a:pt x="0" y="185"/>
                    <a:pt x="0" y="185"/>
                  </a:cubicBezTo>
                  <a:cubicBezTo>
                    <a:pt x="0" y="185"/>
                    <a:pt x="0" y="185"/>
                    <a:pt x="0" y="185"/>
                  </a:cubicBezTo>
                  <a:cubicBezTo>
                    <a:pt x="0" y="185"/>
                    <a:pt x="0" y="185"/>
                    <a:pt x="0" y="185"/>
                  </a:cubicBezTo>
                  <a:cubicBezTo>
                    <a:pt x="0" y="185"/>
                    <a:pt x="0" y="185"/>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3"/>
                    <a:pt x="0" y="193"/>
                  </a:cubicBezTo>
                  <a:cubicBezTo>
                    <a:pt x="0" y="193"/>
                    <a:pt x="0" y="193"/>
                    <a:pt x="0" y="193"/>
                  </a:cubicBezTo>
                  <a:cubicBezTo>
                    <a:pt x="0" y="193"/>
                    <a:pt x="0" y="193"/>
                    <a:pt x="0" y="193"/>
                  </a:cubicBezTo>
                  <a:cubicBezTo>
                    <a:pt x="0" y="193"/>
                    <a:pt x="0" y="193"/>
                    <a:pt x="0" y="193"/>
                  </a:cubicBezTo>
                  <a:cubicBezTo>
                    <a:pt x="0" y="193"/>
                    <a:pt x="0" y="193"/>
                    <a:pt x="0" y="193"/>
                  </a:cubicBezTo>
                  <a:cubicBezTo>
                    <a:pt x="3" y="251"/>
                    <a:pt x="32" y="301"/>
                    <a:pt x="76" y="333"/>
                  </a:cubicBezTo>
                  <a:cubicBezTo>
                    <a:pt x="53" y="303"/>
                    <a:pt x="40" y="265"/>
                    <a:pt x="40" y="224"/>
                  </a:cubicBezTo>
                  <a:cubicBezTo>
                    <a:pt x="40" y="122"/>
                    <a:pt x="123" y="40"/>
                    <a:pt x="225" y="40"/>
                  </a:cubicBezTo>
                  <a:cubicBezTo>
                    <a:pt x="265" y="40"/>
                    <a:pt x="303" y="53"/>
                    <a:pt x="334" y="75"/>
                  </a:cubicBezTo>
                  <a:cubicBezTo>
                    <a:pt x="302" y="32"/>
                    <a:pt x="251" y="3"/>
                    <a:pt x="194" y="0"/>
                  </a:cubicBezTo>
                  <a:cubicBezTo>
                    <a:pt x="194" y="0"/>
                    <a:pt x="194" y="0"/>
                    <a:pt x="194" y="0"/>
                  </a:cubicBezTo>
                  <a:cubicBezTo>
                    <a:pt x="194" y="0"/>
                    <a:pt x="193" y="0"/>
                    <a:pt x="193" y="0"/>
                  </a:cubicBezTo>
                  <a:cubicBezTo>
                    <a:pt x="193" y="0"/>
                    <a:pt x="193" y="0"/>
                    <a:pt x="193" y="0"/>
                  </a:cubicBezTo>
                  <a:cubicBezTo>
                    <a:pt x="193" y="0"/>
                    <a:pt x="193" y="0"/>
                    <a:pt x="193" y="0"/>
                  </a:cubicBezTo>
                  <a:cubicBezTo>
                    <a:pt x="193" y="0"/>
                    <a:pt x="193" y="0"/>
                    <a:pt x="193" y="0"/>
                  </a:cubicBezTo>
                  <a:cubicBezTo>
                    <a:pt x="193" y="0"/>
                    <a:pt x="193" y="0"/>
                    <a:pt x="193"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5" y="0"/>
                    <a:pt x="185" y="0"/>
                  </a:cubicBezTo>
                  <a:cubicBezTo>
                    <a:pt x="185" y="0"/>
                    <a:pt x="185" y="0"/>
                    <a:pt x="185" y="0"/>
                  </a:cubicBezTo>
                  <a:cubicBezTo>
                    <a:pt x="185" y="0"/>
                    <a:pt x="185" y="0"/>
                    <a:pt x="185" y="0"/>
                  </a:cubicBezTo>
                  <a:cubicBezTo>
                    <a:pt x="185" y="0"/>
                    <a:pt x="185" y="0"/>
                    <a:pt x="185" y="0"/>
                  </a:cubicBezTo>
                  <a:cubicBezTo>
                    <a:pt x="185" y="0"/>
                    <a:pt x="185" y="0"/>
                    <a:pt x="185" y="0"/>
                  </a:cubicBezTo>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47" name="Freeform 48"/>
            <p:cNvSpPr>
              <a:spLocks noEditPoints="1"/>
            </p:cNvSpPr>
            <p:nvPr/>
          </p:nvSpPr>
          <p:spPr bwMode="auto">
            <a:xfrm>
              <a:off x="6013450" y="4267396"/>
              <a:ext cx="609600" cy="614363"/>
            </a:xfrm>
            <a:custGeom>
              <a:avLst/>
              <a:gdLst>
                <a:gd name="T0" fmla="*/ 1 w 125"/>
                <a:gd name="T1" fmla="*/ 126 h 126"/>
                <a:gd name="T2" fmla="*/ 1 w 125"/>
                <a:gd name="T3" fmla="*/ 125 h 126"/>
                <a:gd name="T4" fmla="*/ 0 w 125"/>
                <a:gd name="T5" fmla="*/ 125 h 126"/>
                <a:gd name="T6" fmla="*/ 0 w 125"/>
                <a:gd name="T7" fmla="*/ 124 h 126"/>
                <a:gd name="T8" fmla="*/ 0 w 125"/>
                <a:gd name="T9" fmla="*/ 124 h 126"/>
                <a:gd name="T10" fmla="*/ 0 w 125"/>
                <a:gd name="T11" fmla="*/ 124 h 126"/>
                <a:gd name="T12" fmla="*/ 0 w 125"/>
                <a:gd name="T13" fmla="*/ 123 h 126"/>
                <a:gd name="T14" fmla="*/ 0 w 125"/>
                <a:gd name="T15" fmla="*/ 123 h 126"/>
                <a:gd name="T16" fmla="*/ 0 w 125"/>
                <a:gd name="T17" fmla="*/ 123 h 126"/>
                <a:gd name="T18" fmla="*/ 0 w 125"/>
                <a:gd name="T19" fmla="*/ 122 h 126"/>
                <a:gd name="T20" fmla="*/ 0 w 125"/>
                <a:gd name="T21" fmla="*/ 122 h 126"/>
                <a:gd name="T22" fmla="*/ 0 w 125"/>
                <a:gd name="T23" fmla="*/ 122 h 126"/>
                <a:gd name="T24" fmla="*/ 0 w 125"/>
                <a:gd name="T25" fmla="*/ 122 h 126"/>
                <a:gd name="T26" fmla="*/ 0 w 125"/>
                <a:gd name="T27" fmla="*/ 121 h 126"/>
                <a:gd name="T28" fmla="*/ 0 w 125"/>
                <a:gd name="T29" fmla="*/ 121 h 126"/>
                <a:gd name="T30" fmla="*/ 0 w 125"/>
                <a:gd name="T31" fmla="*/ 121 h 126"/>
                <a:gd name="T32" fmla="*/ 0 w 125"/>
                <a:gd name="T33" fmla="*/ 121 h 126"/>
                <a:gd name="T34" fmla="*/ 0 w 125"/>
                <a:gd name="T35" fmla="*/ 120 h 126"/>
                <a:gd name="T36" fmla="*/ 0 w 125"/>
                <a:gd name="T37" fmla="*/ 120 h 126"/>
                <a:gd name="T38" fmla="*/ 0 w 125"/>
                <a:gd name="T39" fmla="*/ 120 h 126"/>
                <a:gd name="T40" fmla="*/ 0 w 125"/>
                <a:gd name="T41" fmla="*/ 120 h 126"/>
                <a:gd name="T42" fmla="*/ 0 w 125"/>
                <a:gd name="T43" fmla="*/ 119 h 126"/>
                <a:gd name="T44" fmla="*/ 0 w 125"/>
                <a:gd name="T45" fmla="*/ 119 h 126"/>
                <a:gd name="T46" fmla="*/ 0 w 125"/>
                <a:gd name="T47" fmla="*/ 119 h 126"/>
                <a:gd name="T48" fmla="*/ 0 w 125"/>
                <a:gd name="T49" fmla="*/ 119 h 126"/>
                <a:gd name="T50" fmla="*/ 0 w 125"/>
                <a:gd name="T51" fmla="*/ 118 h 126"/>
                <a:gd name="T52" fmla="*/ 125 w 125"/>
                <a:gd name="T53" fmla="*/ 0 h 126"/>
                <a:gd name="T54" fmla="*/ 125 w 125"/>
                <a:gd name="T55" fmla="*/ 0 h 126"/>
                <a:gd name="T56" fmla="*/ 124 w 125"/>
                <a:gd name="T57" fmla="*/ 0 h 126"/>
                <a:gd name="T58" fmla="*/ 124 w 125"/>
                <a:gd name="T59" fmla="*/ 0 h 126"/>
                <a:gd name="T60" fmla="*/ 123 w 125"/>
                <a:gd name="T61" fmla="*/ 0 h 126"/>
                <a:gd name="T62" fmla="*/ 123 w 125"/>
                <a:gd name="T63" fmla="*/ 0 h 126"/>
                <a:gd name="T64" fmla="*/ 123 w 125"/>
                <a:gd name="T65" fmla="*/ 0 h 126"/>
                <a:gd name="T66" fmla="*/ 122 w 125"/>
                <a:gd name="T67" fmla="*/ 0 h 126"/>
                <a:gd name="T68" fmla="*/ 122 w 125"/>
                <a:gd name="T69" fmla="*/ 0 h 126"/>
                <a:gd name="T70" fmla="*/ 122 w 125"/>
                <a:gd name="T71" fmla="*/ 0 h 126"/>
                <a:gd name="T72" fmla="*/ 122 w 125"/>
                <a:gd name="T73" fmla="*/ 0 h 126"/>
                <a:gd name="T74" fmla="*/ 121 w 125"/>
                <a:gd name="T75" fmla="*/ 0 h 126"/>
                <a:gd name="T76" fmla="*/ 121 w 125"/>
                <a:gd name="T77" fmla="*/ 0 h 126"/>
                <a:gd name="T78" fmla="*/ 121 w 125"/>
                <a:gd name="T79" fmla="*/ 0 h 126"/>
                <a:gd name="T80" fmla="*/ 121 w 125"/>
                <a:gd name="T81" fmla="*/ 0 h 126"/>
                <a:gd name="T82" fmla="*/ 120 w 125"/>
                <a:gd name="T83" fmla="*/ 0 h 126"/>
                <a:gd name="T84" fmla="*/ 120 w 125"/>
                <a:gd name="T85" fmla="*/ 0 h 126"/>
                <a:gd name="T86" fmla="*/ 120 w 125"/>
                <a:gd name="T87" fmla="*/ 0 h 126"/>
                <a:gd name="T88" fmla="*/ 120 w 125"/>
                <a:gd name="T89" fmla="*/ 0 h 126"/>
                <a:gd name="T90" fmla="*/ 120 w 125"/>
                <a:gd name="T91" fmla="*/ 0 h 126"/>
                <a:gd name="T92" fmla="*/ 119 w 125"/>
                <a:gd name="T93" fmla="*/ 0 h 126"/>
                <a:gd name="T94" fmla="*/ 119 w 125"/>
                <a:gd name="T95" fmla="*/ 0 h 126"/>
                <a:gd name="T96" fmla="*/ 119 w 125"/>
                <a:gd name="T9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126">
                  <a:moveTo>
                    <a:pt x="1" y="126"/>
                  </a:moveTo>
                  <a:cubicBezTo>
                    <a:pt x="1" y="126"/>
                    <a:pt x="1" y="126"/>
                    <a:pt x="1" y="126"/>
                  </a:cubicBezTo>
                  <a:cubicBezTo>
                    <a:pt x="1" y="126"/>
                    <a:pt x="1" y="126"/>
                    <a:pt x="1" y="126"/>
                  </a:cubicBezTo>
                  <a:moveTo>
                    <a:pt x="1" y="125"/>
                  </a:moveTo>
                  <a:cubicBezTo>
                    <a:pt x="1" y="125"/>
                    <a:pt x="1" y="125"/>
                    <a:pt x="1" y="125"/>
                  </a:cubicBezTo>
                  <a:cubicBezTo>
                    <a:pt x="1" y="125"/>
                    <a:pt x="1" y="125"/>
                    <a:pt x="1" y="125"/>
                  </a:cubicBezTo>
                  <a:moveTo>
                    <a:pt x="0" y="125"/>
                  </a:moveTo>
                  <a:cubicBezTo>
                    <a:pt x="0" y="125"/>
                    <a:pt x="0" y="125"/>
                    <a:pt x="0" y="125"/>
                  </a:cubicBezTo>
                  <a:cubicBezTo>
                    <a:pt x="0" y="125"/>
                    <a:pt x="0" y="125"/>
                    <a:pt x="0" y="125"/>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2"/>
                  </a:moveTo>
                  <a:cubicBezTo>
                    <a:pt x="0" y="122"/>
                    <a:pt x="0" y="122"/>
                    <a:pt x="0" y="123"/>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8"/>
                  </a:moveTo>
                  <a:cubicBezTo>
                    <a:pt x="0" y="118"/>
                    <a:pt x="0" y="118"/>
                    <a:pt x="0" y="119"/>
                  </a:cubicBezTo>
                  <a:cubicBezTo>
                    <a:pt x="0" y="118"/>
                    <a:pt x="0" y="118"/>
                    <a:pt x="0" y="118"/>
                  </a:cubicBezTo>
                  <a:moveTo>
                    <a:pt x="125" y="0"/>
                  </a:moveTo>
                  <a:cubicBezTo>
                    <a:pt x="125" y="0"/>
                    <a:pt x="125" y="0"/>
                    <a:pt x="125" y="0"/>
                  </a:cubicBezTo>
                  <a:cubicBezTo>
                    <a:pt x="125" y="0"/>
                    <a:pt x="125" y="0"/>
                    <a:pt x="125" y="0"/>
                  </a:cubicBezTo>
                  <a:moveTo>
                    <a:pt x="125" y="0"/>
                  </a:moveTo>
                  <a:cubicBezTo>
                    <a:pt x="125" y="0"/>
                    <a:pt x="125" y="0"/>
                    <a:pt x="125" y="0"/>
                  </a:cubicBezTo>
                  <a:cubicBezTo>
                    <a:pt x="125" y="0"/>
                    <a:pt x="125" y="0"/>
                    <a:pt x="125" y="0"/>
                  </a:cubicBezTo>
                  <a:moveTo>
                    <a:pt x="124" y="0"/>
                  </a:moveTo>
                  <a:cubicBezTo>
                    <a:pt x="124" y="0"/>
                    <a:pt x="124" y="0"/>
                    <a:pt x="124" y="0"/>
                  </a:cubicBezTo>
                  <a:cubicBezTo>
                    <a:pt x="124" y="0"/>
                    <a:pt x="124" y="0"/>
                    <a:pt x="124" y="0"/>
                  </a:cubicBezTo>
                  <a:moveTo>
                    <a:pt x="124" y="0"/>
                  </a:moveTo>
                  <a:cubicBezTo>
                    <a:pt x="124" y="0"/>
                    <a:pt x="124" y="0"/>
                    <a:pt x="124" y="0"/>
                  </a:cubicBezTo>
                  <a:cubicBezTo>
                    <a:pt x="124" y="0"/>
                    <a:pt x="124" y="0"/>
                    <a:pt x="124"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9"/>
            <p:cNvSpPr/>
            <p:nvPr/>
          </p:nvSpPr>
          <p:spPr bwMode="auto">
            <a:xfrm>
              <a:off x="6013450" y="4267396"/>
              <a:ext cx="1054100" cy="1054100"/>
            </a:xfrm>
            <a:custGeom>
              <a:avLst/>
              <a:gdLst>
                <a:gd name="T0" fmla="*/ 96 w 216"/>
                <a:gd name="T1" fmla="*/ 2 h 216"/>
                <a:gd name="T2" fmla="*/ 2 w 216"/>
                <a:gd name="T3" fmla="*/ 96 h 216"/>
                <a:gd name="T4" fmla="*/ 0 w 216"/>
                <a:gd name="T5" fmla="*/ 118 h 216"/>
                <a:gd name="T6" fmla="*/ 0 w 216"/>
                <a:gd name="T7" fmla="*/ 119 h 216"/>
                <a:gd name="T8" fmla="*/ 0 w 216"/>
                <a:gd name="T9" fmla="*/ 119 h 216"/>
                <a:gd name="T10" fmla="*/ 0 w 216"/>
                <a:gd name="T11" fmla="*/ 119 h 216"/>
                <a:gd name="T12" fmla="*/ 0 w 216"/>
                <a:gd name="T13" fmla="*/ 119 h 216"/>
                <a:gd name="T14" fmla="*/ 0 w 216"/>
                <a:gd name="T15" fmla="*/ 119 h 216"/>
                <a:gd name="T16" fmla="*/ 0 w 216"/>
                <a:gd name="T17" fmla="*/ 120 h 216"/>
                <a:gd name="T18" fmla="*/ 0 w 216"/>
                <a:gd name="T19" fmla="*/ 120 h 216"/>
                <a:gd name="T20" fmla="*/ 0 w 216"/>
                <a:gd name="T21" fmla="*/ 120 h 216"/>
                <a:gd name="T22" fmla="*/ 0 w 216"/>
                <a:gd name="T23" fmla="*/ 120 h 216"/>
                <a:gd name="T24" fmla="*/ 0 w 216"/>
                <a:gd name="T25" fmla="*/ 121 h 216"/>
                <a:gd name="T26" fmla="*/ 0 w 216"/>
                <a:gd name="T27" fmla="*/ 121 h 216"/>
                <a:gd name="T28" fmla="*/ 0 w 216"/>
                <a:gd name="T29" fmla="*/ 121 h 216"/>
                <a:gd name="T30" fmla="*/ 0 w 216"/>
                <a:gd name="T31" fmla="*/ 121 h 216"/>
                <a:gd name="T32" fmla="*/ 0 w 216"/>
                <a:gd name="T33" fmla="*/ 122 h 216"/>
                <a:gd name="T34" fmla="*/ 0 w 216"/>
                <a:gd name="T35" fmla="*/ 122 h 216"/>
                <a:gd name="T36" fmla="*/ 0 w 216"/>
                <a:gd name="T37" fmla="*/ 122 h 216"/>
                <a:gd name="T38" fmla="*/ 0 w 216"/>
                <a:gd name="T39" fmla="*/ 123 h 216"/>
                <a:gd name="T40" fmla="*/ 0 w 216"/>
                <a:gd name="T41" fmla="*/ 123 h 216"/>
                <a:gd name="T42" fmla="*/ 0 w 216"/>
                <a:gd name="T43" fmla="*/ 123 h 216"/>
                <a:gd name="T44" fmla="*/ 0 w 216"/>
                <a:gd name="T45" fmla="*/ 123 h 216"/>
                <a:gd name="T46" fmla="*/ 0 w 216"/>
                <a:gd name="T47" fmla="*/ 124 h 216"/>
                <a:gd name="T48" fmla="*/ 0 w 216"/>
                <a:gd name="T49" fmla="*/ 124 h 216"/>
                <a:gd name="T50" fmla="*/ 0 w 216"/>
                <a:gd name="T51" fmla="*/ 124 h 216"/>
                <a:gd name="T52" fmla="*/ 0 w 216"/>
                <a:gd name="T53" fmla="*/ 125 h 216"/>
                <a:gd name="T54" fmla="*/ 1 w 216"/>
                <a:gd name="T55" fmla="*/ 125 h 216"/>
                <a:gd name="T56" fmla="*/ 1 w 216"/>
                <a:gd name="T57" fmla="*/ 126 h 216"/>
                <a:gd name="T58" fmla="*/ 31 w 216"/>
                <a:gd name="T59" fmla="*/ 149 h 216"/>
                <a:gd name="T60" fmla="*/ 216 w 216"/>
                <a:gd name="T61" fmla="*/ 51 h 216"/>
                <a:gd name="T62" fmla="*/ 125 w 216"/>
                <a:gd name="T63" fmla="*/ 0 h 216"/>
                <a:gd name="T64" fmla="*/ 125 w 216"/>
                <a:gd name="T65" fmla="*/ 0 h 216"/>
                <a:gd name="T66" fmla="*/ 124 w 216"/>
                <a:gd name="T67" fmla="*/ 0 h 216"/>
                <a:gd name="T68" fmla="*/ 124 w 216"/>
                <a:gd name="T69" fmla="*/ 0 h 216"/>
                <a:gd name="T70" fmla="*/ 123 w 216"/>
                <a:gd name="T71" fmla="*/ 0 h 216"/>
                <a:gd name="T72" fmla="*/ 123 w 216"/>
                <a:gd name="T73" fmla="*/ 0 h 216"/>
                <a:gd name="T74" fmla="*/ 123 w 216"/>
                <a:gd name="T75" fmla="*/ 0 h 216"/>
                <a:gd name="T76" fmla="*/ 122 w 216"/>
                <a:gd name="T77" fmla="*/ 0 h 216"/>
                <a:gd name="T78" fmla="*/ 122 w 216"/>
                <a:gd name="T79" fmla="*/ 0 h 216"/>
                <a:gd name="T80" fmla="*/ 122 w 216"/>
                <a:gd name="T81" fmla="*/ 0 h 216"/>
                <a:gd name="T82" fmla="*/ 122 w 216"/>
                <a:gd name="T83" fmla="*/ 0 h 216"/>
                <a:gd name="T84" fmla="*/ 121 w 216"/>
                <a:gd name="T85" fmla="*/ 0 h 216"/>
                <a:gd name="T86" fmla="*/ 121 w 216"/>
                <a:gd name="T87" fmla="*/ 0 h 216"/>
                <a:gd name="T88" fmla="*/ 121 w 216"/>
                <a:gd name="T89" fmla="*/ 0 h 216"/>
                <a:gd name="T90" fmla="*/ 121 w 216"/>
                <a:gd name="T91" fmla="*/ 0 h 216"/>
                <a:gd name="T92" fmla="*/ 120 w 216"/>
                <a:gd name="T93" fmla="*/ 0 h 216"/>
                <a:gd name="T94" fmla="*/ 120 w 216"/>
                <a:gd name="T95" fmla="*/ 0 h 216"/>
                <a:gd name="T96" fmla="*/ 120 w 216"/>
                <a:gd name="T97" fmla="*/ 0 h 216"/>
                <a:gd name="T98" fmla="*/ 120 w 216"/>
                <a:gd name="T99" fmla="*/ 0 h 216"/>
                <a:gd name="T100" fmla="*/ 120 w 216"/>
                <a:gd name="T101" fmla="*/ 0 h 216"/>
                <a:gd name="T102" fmla="*/ 119 w 216"/>
                <a:gd name="T103" fmla="*/ 0 h 216"/>
                <a:gd name="T104" fmla="*/ 119 w 216"/>
                <a:gd name="T105" fmla="*/ 0 h 216"/>
                <a:gd name="T106" fmla="*/ 119 w 216"/>
                <a:gd name="T107" fmla="*/ 0 h 216"/>
                <a:gd name="T108" fmla="*/ 119 w 216"/>
                <a:gd name="T10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6" h="216">
                  <a:moveTo>
                    <a:pt x="119" y="0"/>
                  </a:moveTo>
                  <a:cubicBezTo>
                    <a:pt x="111" y="0"/>
                    <a:pt x="103" y="1"/>
                    <a:pt x="96" y="2"/>
                  </a:cubicBezTo>
                  <a:cubicBezTo>
                    <a:pt x="96" y="2"/>
                    <a:pt x="96" y="2"/>
                    <a:pt x="96" y="2"/>
                  </a:cubicBezTo>
                  <a:cubicBezTo>
                    <a:pt x="49" y="11"/>
                    <a:pt x="12" y="48"/>
                    <a:pt x="2" y="96"/>
                  </a:cubicBezTo>
                  <a:cubicBezTo>
                    <a:pt x="2" y="96"/>
                    <a:pt x="2" y="96"/>
                    <a:pt x="2" y="96"/>
                  </a:cubicBezTo>
                  <a:cubicBezTo>
                    <a:pt x="1" y="103"/>
                    <a:pt x="0" y="111"/>
                    <a:pt x="0" y="118"/>
                  </a:cubicBezTo>
                  <a:cubicBezTo>
                    <a:pt x="0" y="118"/>
                    <a:pt x="0" y="118"/>
                    <a:pt x="0" y="118"/>
                  </a:cubicBezTo>
                  <a:cubicBezTo>
                    <a:pt x="0" y="118"/>
                    <a:pt x="0" y="118"/>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5"/>
                    <a:pt x="0" y="125"/>
                  </a:cubicBezTo>
                  <a:cubicBezTo>
                    <a:pt x="0" y="125"/>
                    <a:pt x="0" y="125"/>
                    <a:pt x="0" y="125"/>
                  </a:cubicBezTo>
                  <a:cubicBezTo>
                    <a:pt x="1" y="125"/>
                    <a:pt x="1" y="125"/>
                    <a:pt x="1" y="125"/>
                  </a:cubicBezTo>
                  <a:cubicBezTo>
                    <a:pt x="1" y="125"/>
                    <a:pt x="1" y="125"/>
                    <a:pt x="1" y="125"/>
                  </a:cubicBezTo>
                  <a:cubicBezTo>
                    <a:pt x="1" y="125"/>
                    <a:pt x="1" y="125"/>
                    <a:pt x="1" y="126"/>
                  </a:cubicBezTo>
                  <a:cubicBezTo>
                    <a:pt x="1" y="126"/>
                    <a:pt x="1" y="126"/>
                    <a:pt x="1" y="126"/>
                  </a:cubicBezTo>
                  <a:cubicBezTo>
                    <a:pt x="3" y="163"/>
                    <a:pt x="23" y="196"/>
                    <a:pt x="52" y="216"/>
                  </a:cubicBezTo>
                  <a:cubicBezTo>
                    <a:pt x="39" y="197"/>
                    <a:pt x="31" y="174"/>
                    <a:pt x="31" y="149"/>
                  </a:cubicBezTo>
                  <a:cubicBezTo>
                    <a:pt x="31" y="84"/>
                    <a:pt x="84" y="31"/>
                    <a:pt x="149" y="31"/>
                  </a:cubicBezTo>
                  <a:cubicBezTo>
                    <a:pt x="174" y="31"/>
                    <a:pt x="197" y="38"/>
                    <a:pt x="216" y="51"/>
                  </a:cubicBezTo>
                  <a:cubicBezTo>
                    <a:pt x="196" y="22"/>
                    <a:pt x="163" y="2"/>
                    <a:pt x="125" y="0"/>
                  </a:cubicBezTo>
                  <a:cubicBezTo>
                    <a:pt x="125" y="0"/>
                    <a:pt x="125" y="0"/>
                    <a:pt x="125" y="0"/>
                  </a:cubicBezTo>
                  <a:cubicBezTo>
                    <a:pt x="125" y="0"/>
                    <a:pt x="125" y="0"/>
                    <a:pt x="125" y="0"/>
                  </a:cubicBezTo>
                  <a:cubicBezTo>
                    <a:pt x="125" y="0"/>
                    <a:pt x="125" y="0"/>
                    <a:pt x="125" y="0"/>
                  </a:cubicBezTo>
                  <a:cubicBezTo>
                    <a:pt x="124" y="0"/>
                    <a:pt x="124" y="0"/>
                    <a:pt x="124" y="0"/>
                  </a:cubicBezTo>
                  <a:cubicBezTo>
                    <a:pt x="124" y="0"/>
                    <a:pt x="124" y="0"/>
                    <a:pt x="124" y="0"/>
                  </a:cubicBezTo>
                  <a:cubicBezTo>
                    <a:pt x="124" y="0"/>
                    <a:pt x="124" y="0"/>
                    <a:pt x="124" y="0"/>
                  </a:cubicBezTo>
                  <a:cubicBezTo>
                    <a:pt x="124" y="0"/>
                    <a:pt x="124" y="0"/>
                    <a:pt x="124" y="0"/>
                  </a:cubicBezTo>
                  <a:cubicBezTo>
                    <a:pt x="124"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0"/>
            <p:cNvSpPr>
              <a:spLocks noEditPoints="1"/>
            </p:cNvSpPr>
            <p:nvPr/>
          </p:nvSpPr>
          <p:spPr bwMode="auto">
            <a:xfrm>
              <a:off x="6994525" y="5248471"/>
              <a:ext cx="482600" cy="482600"/>
            </a:xfrm>
            <a:custGeom>
              <a:avLst/>
              <a:gdLst>
                <a:gd name="T0" fmla="*/ 1 w 99"/>
                <a:gd name="T1" fmla="*/ 99 h 99"/>
                <a:gd name="T2" fmla="*/ 0 w 99"/>
                <a:gd name="T3" fmla="*/ 98 h 99"/>
                <a:gd name="T4" fmla="*/ 0 w 99"/>
                <a:gd name="T5" fmla="*/ 98 h 99"/>
                <a:gd name="T6" fmla="*/ 0 w 99"/>
                <a:gd name="T7" fmla="*/ 97 h 99"/>
                <a:gd name="T8" fmla="*/ 0 w 99"/>
                <a:gd name="T9" fmla="*/ 97 h 99"/>
                <a:gd name="T10" fmla="*/ 0 w 99"/>
                <a:gd name="T11" fmla="*/ 97 h 99"/>
                <a:gd name="T12" fmla="*/ 0 w 99"/>
                <a:gd name="T13" fmla="*/ 97 h 99"/>
                <a:gd name="T14" fmla="*/ 0 w 99"/>
                <a:gd name="T15" fmla="*/ 97 h 99"/>
                <a:gd name="T16" fmla="*/ 0 w 99"/>
                <a:gd name="T17" fmla="*/ 96 h 99"/>
                <a:gd name="T18" fmla="*/ 0 w 99"/>
                <a:gd name="T19" fmla="*/ 96 h 99"/>
                <a:gd name="T20" fmla="*/ 0 w 99"/>
                <a:gd name="T21" fmla="*/ 96 h 99"/>
                <a:gd name="T22" fmla="*/ 0 w 99"/>
                <a:gd name="T23" fmla="*/ 96 h 99"/>
                <a:gd name="T24" fmla="*/ 0 w 99"/>
                <a:gd name="T25" fmla="*/ 96 h 99"/>
                <a:gd name="T26" fmla="*/ 0 w 99"/>
                <a:gd name="T27" fmla="*/ 95 h 99"/>
                <a:gd name="T28" fmla="*/ 0 w 99"/>
                <a:gd name="T29" fmla="*/ 95 h 99"/>
                <a:gd name="T30" fmla="*/ 0 w 99"/>
                <a:gd name="T31" fmla="*/ 95 h 99"/>
                <a:gd name="T32" fmla="*/ 0 w 99"/>
                <a:gd name="T33" fmla="*/ 95 h 99"/>
                <a:gd name="T34" fmla="*/ 0 w 99"/>
                <a:gd name="T35" fmla="*/ 95 h 99"/>
                <a:gd name="T36" fmla="*/ 0 w 99"/>
                <a:gd name="T37" fmla="*/ 94 h 99"/>
                <a:gd name="T38" fmla="*/ 0 w 99"/>
                <a:gd name="T39" fmla="*/ 94 h 99"/>
                <a:gd name="T40" fmla="*/ 0 w 99"/>
                <a:gd name="T41" fmla="*/ 94 h 99"/>
                <a:gd name="T42" fmla="*/ 0 w 99"/>
                <a:gd name="T43" fmla="*/ 94 h 99"/>
                <a:gd name="T44" fmla="*/ 0 w 99"/>
                <a:gd name="T45" fmla="*/ 94 h 99"/>
                <a:gd name="T46" fmla="*/ 0 w 99"/>
                <a:gd name="T47" fmla="*/ 94 h 99"/>
                <a:gd name="T48" fmla="*/ 0 w 99"/>
                <a:gd name="T49" fmla="*/ 94 h 99"/>
                <a:gd name="T50" fmla="*/ 0 w 99"/>
                <a:gd name="T51" fmla="*/ 93 h 99"/>
                <a:gd name="T52" fmla="*/ 99 w 99"/>
                <a:gd name="T53" fmla="*/ 0 h 99"/>
                <a:gd name="T54" fmla="*/ 98 w 99"/>
                <a:gd name="T55" fmla="*/ 0 h 99"/>
                <a:gd name="T56" fmla="*/ 98 w 99"/>
                <a:gd name="T57" fmla="*/ 0 h 99"/>
                <a:gd name="T58" fmla="*/ 98 w 99"/>
                <a:gd name="T59" fmla="*/ 0 h 99"/>
                <a:gd name="T60" fmla="*/ 98 w 99"/>
                <a:gd name="T61" fmla="*/ 0 h 99"/>
                <a:gd name="T62" fmla="*/ 97 w 99"/>
                <a:gd name="T63" fmla="*/ 0 h 99"/>
                <a:gd name="T64" fmla="*/ 97 w 99"/>
                <a:gd name="T65" fmla="*/ 0 h 99"/>
                <a:gd name="T66" fmla="*/ 97 w 99"/>
                <a:gd name="T67" fmla="*/ 0 h 99"/>
                <a:gd name="T68" fmla="*/ 97 w 99"/>
                <a:gd name="T69" fmla="*/ 0 h 99"/>
                <a:gd name="T70" fmla="*/ 97 w 99"/>
                <a:gd name="T71" fmla="*/ 0 h 99"/>
                <a:gd name="T72" fmla="*/ 96 w 99"/>
                <a:gd name="T73" fmla="*/ 0 h 99"/>
                <a:gd name="T74" fmla="*/ 94 w 99"/>
                <a:gd name="T75" fmla="*/ 0 h 99"/>
                <a:gd name="T76" fmla="*/ 96 w 99"/>
                <a:gd name="T77" fmla="*/ 0 h 99"/>
                <a:gd name="T78" fmla="*/ 94 w 99"/>
                <a:gd name="T79" fmla="*/ 0 h 99"/>
                <a:gd name="T80" fmla="*/ 94 w 99"/>
                <a:gd name="T81" fmla="*/ 0 h 99"/>
                <a:gd name="T82" fmla="*/ 96 w 99"/>
                <a:gd name="T83" fmla="*/ 0 h 99"/>
                <a:gd name="T84" fmla="*/ 94 w 99"/>
                <a:gd name="T85" fmla="*/ 0 h 99"/>
                <a:gd name="T86" fmla="*/ 96 w 99"/>
                <a:gd name="T87" fmla="*/ 0 h 99"/>
                <a:gd name="T88" fmla="*/ 94 w 99"/>
                <a:gd name="T89" fmla="*/ 0 h 99"/>
                <a:gd name="T90" fmla="*/ 96 w 99"/>
                <a:gd name="T91" fmla="*/ 0 h 99"/>
                <a:gd name="T92" fmla="*/ 94 w 99"/>
                <a:gd name="T93" fmla="*/ 0 h 99"/>
                <a:gd name="T94" fmla="*/ 95 w 99"/>
                <a:gd name="T95" fmla="*/ 0 h 99"/>
                <a:gd name="T96" fmla="*/ 95 w 99"/>
                <a:gd name="T97" fmla="*/ 0 h 99"/>
                <a:gd name="T98" fmla="*/ 95 w 99"/>
                <a:gd name="T99" fmla="*/ 0 h 99"/>
                <a:gd name="T100" fmla="*/ 95 w 99"/>
                <a:gd name="T101" fmla="*/ 0 h 99"/>
                <a:gd name="T102" fmla="*/ 95 w 99"/>
                <a:gd name="T103" fmla="*/ 0 h 99"/>
                <a:gd name="T104" fmla="*/ 95 w 99"/>
                <a:gd name="T10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99">
                  <a:moveTo>
                    <a:pt x="1" y="99"/>
                  </a:moveTo>
                  <a:cubicBezTo>
                    <a:pt x="1" y="99"/>
                    <a:pt x="1" y="99"/>
                    <a:pt x="1" y="99"/>
                  </a:cubicBezTo>
                  <a:cubicBezTo>
                    <a:pt x="1" y="99"/>
                    <a:pt x="1" y="99"/>
                    <a:pt x="1" y="99"/>
                  </a:cubicBezTo>
                  <a:moveTo>
                    <a:pt x="0" y="98"/>
                  </a:moveTo>
                  <a:cubicBezTo>
                    <a:pt x="0" y="98"/>
                    <a:pt x="0" y="98"/>
                    <a:pt x="0" y="98"/>
                  </a:cubicBezTo>
                  <a:cubicBezTo>
                    <a:pt x="0" y="98"/>
                    <a:pt x="0" y="98"/>
                    <a:pt x="0" y="98"/>
                  </a:cubicBezTo>
                  <a:moveTo>
                    <a:pt x="0" y="98"/>
                  </a:moveTo>
                  <a:cubicBezTo>
                    <a:pt x="0" y="98"/>
                    <a:pt x="0" y="98"/>
                    <a:pt x="0" y="98"/>
                  </a:cubicBezTo>
                  <a:cubicBezTo>
                    <a:pt x="0" y="98"/>
                    <a:pt x="0" y="98"/>
                    <a:pt x="0" y="98"/>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cubicBezTo>
                    <a:pt x="0" y="95"/>
                    <a:pt x="0" y="95"/>
                    <a:pt x="0" y="95"/>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3"/>
                  </a:moveTo>
                  <a:cubicBezTo>
                    <a:pt x="0" y="93"/>
                    <a:pt x="0" y="93"/>
                    <a:pt x="0" y="93"/>
                  </a:cubicBezTo>
                  <a:cubicBezTo>
                    <a:pt x="0" y="93"/>
                    <a:pt x="0" y="93"/>
                    <a:pt x="0" y="93"/>
                  </a:cubicBezTo>
                  <a:moveTo>
                    <a:pt x="99" y="0"/>
                  </a:moveTo>
                  <a:cubicBezTo>
                    <a:pt x="99" y="0"/>
                    <a:pt x="99" y="0"/>
                    <a:pt x="99" y="0"/>
                  </a:cubicBezTo>
                  <a:cubicBezTo>
                    <a:pt x="99" y="0"/>
                    <a:pt x="99" y="0"/>
                    <a:pt x="99"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7" y="0"/>
                  </a:moveTo>
                  <a:cubicBezTo>
                    <a:pt x="97" y="0"/>
                    <a:pt x="98" y="0"/>
                    <a:pt x="98" y="0"/>
                  </a:cubicBezTo>
                  <a:cubicBezTo>
                    <a:pt x="98"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5" y="0"/>
                  </a:moveTo>
                  <a:cubicBezTo>
                    <a:pt x="94" y="0"/>
                    <a:pt x="94" y="0"/>
                    <a:pt x="94" y="0"/>
                  </a:cubicBezTo>
                  <a:cubicBezTo>
                    <a:pt x="94" y="0"/>
                    <a:pt x="94"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cubicBezTo>
                    <a:pt x="95" y="0"/>
                    <a:pt x="95" y="0"/>
                    <a:pt x="95" y="0"/>
                  </a:cubicBezTo>
                  <a:cubicBezTo>
                    <a:pt x="95" y="0"/>
                    <a:pt x="95" y="0"/>
                    <a:pt x="9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1"/>
            <p:cNvSpPr/>
            <p:nvPr/>
          </p:nvSpPr>
          <p:spPr bwMode="auto">
            <a:xfrm>
              <a:off x="6994525" y="5248471"/>
              <a:ext cx="849313" cy="847725"/>
            </a:xfrm>
            <a:custGeom>
              <a:avLst/>
              <a:gdLst>
                <a:gd name="T0" fmla="*/ 95 w 174"/>
                <a:gd name="T1" fmla="*/ 0 h 174"/>
                <a:gd name="T2" fmla="*/ 95 w 174"/>
                <a:gd name="T3" fmla="*/ 0 h 174"/>
                <a:gd name="T4" fmla="*/ 95 w 174"/>
                <a:gd name="T5" fmla="*/ 0 h 174"/>
                <a:gd name="T6" fmla="*/ 94 w 174"/>
                <a:gd name="T7" fmla="*/ 0 h 174"/>
                <a:gd name="T8" fmla="*/ 94 w 174"/>
                <a:gd name="T9" fmla="*/ 0 h 174"/>
                <a:gd name="T10" fmla="*/ 94 w 174"/>
                <a:gd name="T11" fmla="*/ 0 h 174"/>
                <a:gd name="T12" fmla="*/ 94 w 174"/>
                <a:gd name="T13" fmla="*/ 0 h 174"/>
                <a:gd name="T14" fmla="*/ 94 w 174"/>
                <a:gd name="T15" fmla="*/ 0 h 174"/>
                <a:gd name="T16" fmla="*/ 94 w 174"/>
                <a:gd name="T17" fmla="*/ 0 h 174"/>
                <a:gd name="T18" fmla="*/ 79 w 174"/>
                <a:gd name="T19" fmla="*/ 2 h 174"/>
                <a:gd name="T20" fmla="*/ 20 w 174"/>
                <a:gd name="T21" fmla="*/ 37 h 174"/>
                <a:gd name="T22" fmla="*/ 2 w 174"/>
                <a:gd name="T23" fmla="*/ 78 h 174"/>
                <a:gd name="T24" fmla="*/ 0 w 174"/>
                <a:gd name="T25" fmla="*/ 93 h 174"/>
                <a:gd name="T26" fmla="*/ 0 w 174"/>
                <a:gd name="T27" fmla="*/ 94 h 174"/>
                <a:gd name="T28" fmla="*/ 0 w 174"/>
                <a:gd name="T29" fmla="*/ 94 h 174"/>
                <a:gd name="T30" fmla="*/ 0 w 174"/>
                <a:gd name="T31" fmla="*/ 94 h 174"/>
                <a:gd name="T32" fmla="*/ 0 w 174"/>
                <a:gd name="T33" fmla="*/ 94 h 174"/>
                <a:gd name="T34" fmla="*/ 0 w 174"/>
                <a:gd name="T35" fmla="*/ 94 h 174"/>
                <a:gd name="T36" fmla="*/ 0 w 174"/>
                <a:gd name="T37" fmla="*/ 94 h 174"/>
                <a:gd name="T38" fmla="*/ 0 w 174"/>
                <a:gd name="T39" fmla="*/ 94 h 174"/>
                <a:gd name="T40" fmla="*/ 0 w 174"/>
                <a:gd name="T41" fmla="*/ 95 h 174"/>
                <a:gd name="T42" fmla="*/ 0 w 174"/>
                <a:gd name="T43" fmla="*/ 95 h 174"/>
                <a:gd name="T44" fmla="*/ 0 w 174"/>
                <a:gd name="T45" fmla="*/ 95 h 174"/>
                <a:gd name="T46" fmla="*/ 0 w 174"/>
                <a:gd name="T47" fmla="*/ 95 h 174"/>
                <a:gd name="T48" fmla="*/ 0 w 174"/>
                <a:gd name="T49" fmla="*/ 95 h 174"/>
                <a:gd name="T50" fmla="*/ 0 w 174"/>
                <a:gd name="T51" fmla="*/ 96 h 174"/>
                <a:gd name="T52" fmla="*/ 0 w 174"/>
                <a:gd name="T53" fmla="*/ 96 h 174"/>
                <a:gd name="T54" fmla="*/ 0 w 174"/>
                <a:gd name="T55" fmla="*/ 96 h 174"/>
                <a:gd name="T56" fmla="*/ 0 w 174"/>
                <a:gd name="T57" fmla="*/ 96 h 174"/>
                <a:gd name="T58" fmla="*/ 0 w 174"/>
                <a:gd name="T59" fmla="*/ 96 h 174"/>
                <a:gd name="T60" fmla="*/ 0 w 174"/>
                <a:gd name="T61" fmla="*/ 97 h 174"/>
                <a:gd name="T62" fmla="*/ 0 w 174"/>
                <a:gd name="T63" fmla="*/ 97 h 174"/>
                <a:gd name="T64" fmla="*/ 0 w 174"/>
                <a:gd name="T65" fmla="*/ 97 h 174"/>
                <a:gd name="T66" fmla="*/ 0 w 174"/>
                <a:gd name="T67" fmla="*/ 97 h 174"/>
                <a:gd name="T68" fmla="*/ 0 w 174"/>
                <a:gd name="T69" fmla="*/ 97 h 174"/>
                <a:gd name="T70" fmla="*/ 0 w 174"/>
                <a:gd name="T71" fmla="*/ 98 h 174"/>
                <a:gd name="T72" fmla="*/ 0 w 174"/>
                <a:gd name="T73" fmla="*/ 98 h 174"/>
                <a:gd name="T74" fmla="*/ 1 w 174"/>
                <a:gd name="T75" fmla="*/ 99 h 174"/>
                <a:gd name="T76" fmla="*/ 27 w 174"/>
                <a:gd name="T77" fmla="*/ 121 h 174"/>
                <a:gd name="T78" fmla="*/ 174 w 174"/>
                <a:gd name="T79" fmla="*/ 42 h 174"/>
                <a:gd name="T80" fmla="*/ 99 w 174"/>
                <a:gd name="T81" fmla="*/ 0 h 174"/>
                <a:gd name="T82" fmla="*/ 98 w 174"/>
                <a:gd name="T83" fmla="*/ 0 h 174"/>
                <a:gd name="T84" fmla="*/ 98 w 174"/>
                <a:gd name="T85" fmla="*/ 0 h 174"/>
                <a:gd name="T86" fmla="*/ 98 w 174"/>
                <a:gd name="T87" fmla="*/ 0 h 174"/>
                <a:gd name="T88" fmla="*/ 97 w 174"/>
                <a:gd name="T89" fmla="*/ 0 h 174"/>
                <a:gd name="T90" fmla="*/ 97 w 174"/>
                <a:gd name="T91" fmla="*/ 0 h 174"/>
                <a:gd name="T92" fmla="*/ 97 w 174"/>
                <a:gd name="T93" fmla="*/ 0 h 174"/>
                <a:gd name="T94" fmla="*/ 97 w 174"/>
                <a:gd name="T95" fmla="*/ 0 h 174"/>
                <a:gd name="T96" fmla="*/ 97 w 174"/>
                <a:gd name="T97" fmla="*/ 0 h 174"/>
                <a:gd name="T98" fmla="*/ 97 w 174"/>
                <a:gd name="T99" fmla="*/ 0 h 174"/>
                <a:gd name="T100" fmla="*/ 96 w 174"/>
                <a:gd name="T101" fmla="*/ 0 h 174"/>
                <a:gd name="T102" fmla="*/ 96 w 174"/>
                <a:gd name="T103" fmla="*/ 0 h 174"/>
                <a:gd name="T104" fmla="*/ 96 w 174"/>
                <a:gd name="T105" fmla="*/ 0 h 174"/>
                <a:gd name="T106" fmla="*/ 96 w 174"/>
                <a:gd name="T107" fmla="*/ 0 h 174"/>
                <a:gd name="T108" fmla="*/ 96 w 174"/>
                <a:gd name="T109" fmla="*/ 0 h 174"/>
                <a:gd name="T110" fmla="*/ 95 w 174"/>
                <a:gd name="T111" fmla="*/ 0 h 174"/>
                <a:gd name="T112" fmla="*/ 95 w 174"/>
                <a:gd name="T113" fmla="*/ 0 h 174"/>
                <a:gd name="T114" fmla="*/ 95 w 174"/>
                <a:gd name="T11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174">
                  <a:moveTo>
                    <a:pt x="95" y="0"/>
                  </a:move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89" y="0"/>
                    <a:pt x="84" y="1"/>
                    <a:pt x="79" y="2"/>
                  </a:cubicBezTo>
                  <a:cubicBezTo>
                    <a:pt x="79" y="2"/>
                    <a:pt x="79" y="2"/>
                    <a:pt x="79" y="2"/>
                  </a:cubicBezTo>
                  <a:cubicBezTo>
                    <a:pt x="63" y="4"/>
                    <a:pt x="49" y="11"/>
                    <a:pt x="37" y="20"/>
                  </a:cubicBezTo>
                  <a:cubicBezTo>
                    <a:pt x="32" y="26"/>
                    <a:pt x="26" y="32"/>
                    <a:pt x="20" y="37"/>
                  </a:cubicBezTo>
                  <a:cubicBezTo>
                    <a:pt x="11" y="49"/>
                    <a:pt x="5" y="63"/>
                    <a:pt x="2" y="78"/>
                  </a:cubicBezTo>
                  <a:cubicBezTo>
                    <a:pt x="2" y="78"/>
                    <a:pt x="2" y="78"/>
                    <a:pt x="2" y="78"/>
                  </a:cubicBezTo>
                  <a:cubicBezTo>
                    <a:pt x="1" y="83"/>
                    <a:pt x="0" y="88"/>
                    <a:pt x="0" y="93"/>
                  </a:cubicBezTo>
                  <a:cubicBezTo>
                    <a:pt x="0" y="93"/>
                    <a:pt x="0" y="93"/>
                    <a:pt x="0" y="93"/>
                  </a:cubicBezTo>
                  <a:cubicBezTo>
                    <a:pt x="0" y="93"/>
                    <a:pt x="0" y="93"/>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98"/>
                    <a:pt x="0" y="98"/>
                    <a:pt x="0" y="98"/>
                  </a:cubicBezTo>
                  <a:cubicBezTo>
                    <a:pt x="0" y="98"/>
                    <a:pt x="0" y="98"/>
                    <a:pt x="0" y="98"/>
                  </a:cubicBezTo>
                  <a:cubicBezTo>
                    <a:pt x="0" y="98"/>
                    <a:pt x="0" y="99"/>
                    <a:pt x="1" y="99"/>
                  </a:cubicBezTo>
                  <a:cubicBezTo>
                    <a:pt x="1" y="99"/>
                    <a:pt x="1" y="99"/>
                    <a:pt x="1" y="99"/>
                  </a:cubicBezTo>
                  <a:cubicBezTo>
                    <a:pt x="2" y="130"/>
                    <a:pt x="18" y="157"/>
                    <a:pt x="43" y="174"/>
                  </a:cubicBezTo>
                  <a:cubicBezTo>
                    <a:pt x="33" y="159"/>
                    <a:pt x="27" y="141"/>
                    <a:pt x="27" y="121"/>
                  </a:cubicBezTo>
                  <a:cubicBezTo>
                    <a:pt x="27" y="69"/>
                    <a:pt x="69" y="27"/>
                    <a:pt x="122" y="27"/>
                  </a:cubicBezTo>
                  <a:cubicBezTo>
                    <a:pt x="141" y="27"/>
                    <a:pt x="159" y="33"/>
                    <a:pt x="174" y="42"/>
                  </a:cubicBezTo>
                  <a:cubicBezTo>
                    <a:pt x="158" y="18"/>
                    <a:pt x="130" y="1"/>
                    <a:pt x="99" y="0"/>
                  </a:cubicBezTo>
                  <a:cubicBezTo>
                    <a:pt x="99" y="0"/>
                    <a:pt x="99" y="0"/>
                    <a:pt x="99" y="0"/>
                  </a:cubicBezTo>
                  <a:cubicBezTo>
                    <a:pt x="99" y="0"/>
                    <a:pt x="99"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p>
          </p:txBody>
        </p:sp>
        <p:sp>
          <p:nvSpPr>
            <p:cNvPr id="51" name="Freeform 52"/>
            <p:cNvSpPr/>
            <p:nvPr/>
          </p:nvSpPr>
          <p:spPr bwMode="auto">
            <a:xfrm>
              <a:off x="7091362" y="5345308"/>
              <a:ext cx="84138" cy="82550"/>
            </a:xfrm>
            <a:custGeom>
              <a:avLst/>
              <a:gdLst>
                <a:gd name="T0" fmla="*/ 17 w 17"/>
                <a:gd name="T1" fmla="*/ 0 h 17"/>
                <a:gd name="T2" fmla="*/ 17 w 17"/>
                <a:gd name="T3" fmla="*/ 0 h 17"/>
                <a:gd name="T4" fmla="*/ 0 w 17"/>
                <a:gd name="T5" fmla="*/ 17 h 17"/>
                <a:gd name="T6" fmla="*/ 0 w 17"/>
                <a:gd name="T7" fmla="*/ 17 h 17"/>
                <a:gd name="T8" fmla="*/ 17 w 17"/>
                <a:gd name="T9" fmla="*/ 0 h 17"/>
              </a:gdLst>
              <a:ahLst/>
              <a:cxnLst>
                <a:cxn ang="0">
                  <a:pos x="T0" y="T1"/>
                </a:cxn>
                <a:cxn ang="0">
                  <a:pos x="T2" y="T3"/>
                </a:cxn>
                <a:cxn ang="0">
                  <a:pos x="T4" y="T5"/>
                </a:cxn>
                <a:cxn ang="0">
                  <a:pos x="T6" y="T7"/>
                </a:cxn>
                <a:cxn ang="0">
                  <a:pos x="T8" y="T9"/>
                </a:cxn>
              </a:cxnLst>
              <a:rect l="0" t="0" r="r" b="b"/>
              <a:pathLst>
                <a:path w="17" h="17">
                  <a:moveTo>
                    <a:pt x="17" y="0"/>
                  </a:moveTo>
                  <a:cubicBezTo>
                    <a:pt x="17" y="0"/>
                    <a:pt x="17" y="0"/>
                    <a:pt x="17" y="0"/>
                  </a:cubicBezTo>
                  <a:cubicBezTo>
                    <a:pt x="12" y="6"/>
                    <a:pt x="6" y="12"/>
                    <a:pt x="0" y="17"/>
                  </a:cubicBezTo>
                  <a:cubicBezTo>
                    <a:pt x="0" y="17"/>
                    <a:pt x="0" y="17"/>
                    <a:pt x="0" y="17"/>
                  </a:cubicBezTo>
                  <a:cubicBezTo>
                    <a:pt x="6" y="12"/>
                    <a:pt x="12" y="6"/>
                    <a:pt x="1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3"/>
            <p:cNvSpPr>
              <a:spLocks noEditPoints="1"/>
            </p:cNvSpPr>
            <p:nvPr/>
          </p:nvSpPr>
          <p:spPr bwMode="auto">
            <a:xfrm>
              <a:off x="4784725" y="3032321"/>
              <a:ext cx="760413" cy="765175"/>
            </a:xfrm>
            <a:custGeom>
              <a:avLst/>
              <a:gdLst>
                <a:gd name="T0" fmla="*/ 0 w 156"/>
                <a:gd name="T1" fmla="*/ 156 h 157"/>
                <a:gd name="T2" fmla="*/ 0 w 156"/>
                <a:gd name="T3" fmla="*/ 156 h 157"/>
                <a:gd name="T4" fmla="*/ 0 w 156"/>
                <a:gd name="T5" fmla="*/ 155 h 157"/>
                <a:gd name="T6" fmla="*/ 0 w 156"/>
                <a:gd name="T7" fmla="*/ 155 h 157"/>
                <a:gd name="T8" fmla="*/ 0 w 156"/>
                <a:gd name="T9" fmla="*/ 154 h 157"/>
                <a:gd name="T10" fmla="*/ 0 w 156"/>
                <a:gd name="T11" fmla="*/ 154 h 157"/>
                <a:gd name="T12" fmla="*/ 0 w 156"/>
                <a:gd name="T13" fmla="*/ 153 h 157"/>
                <a:gd name="T14" fmla="*/ 0 w 156"/>
                <a:gd name="T15" fmla="*/ 153 h 157"/>
                <a:gd name="T16" fmla="*/ 0 w 156"/>
                <a:gd name="T17" fmla="*/ 152 h 157"/>
                <a:gd name="T18" fmla="*/ 0 w 156"/>
                <a:gd name="T19" fmla="*/ 152 h 157"/>
                <a:gd name="T20" fmla="*/ 0 w 156"/>
                <a:gd name="T21" fmla="*/ 151 h 157"/>
                <a:gd name="T22" fmla="*/ 0 w 156"/>
                <a:gd name="T23" fmla="*/ 151 h 157"/>
                <a:gd name="T24" fmla="*/ 0 w 156"/>
                <a:gd name="T25" fmla="*/ 150 h 157"/>
                <a:gd name="T26" fmla="*/ 0 w 156"/>
                <a:gd name="T27" fmla="*/ 150 h 157"/>
                <a:gd name="T28" fmla="*/ 0 w 156"/>
                <a:gd name="T29" fmla="*/ 149 h 157"/>
                <a:gd name="T30" fmla="*/ 0 w 156"/>
                <a:gd name="T31" fmla="*/ 149 h 157"/>
                <a:gd name="T32" fmla="*/ 0 w 156"/>
                <a:gd name="T33" fmla="*/ 149 h 157"/>
                <a:gd name="T34" fmla="*/ 0 w 156"/>
                <a:gd name="T35" fmla="*/ 148 h 157"/>
                <a:gd name="T36" fmla="*/ 0 w 156"/>
                <a:gd name="T37" fmla="*/ 148 h 157"/>
                <a:gd name="T38" fmla="*/ 0 w 156"/>
                <a:gd name="T39" fmla="*/ 147 h 157"/>
                <a:gd name="T40" fmla="*/ 0 w 156"/>
                <a:gd name="T41" fmla="*/ 147 h 157"/>
                <a:gd name="T42" fmla="*/ 0 w 156"/>
                <a:gd name="T43" fmla="*/ 146 h 157"/>
                <a:gd name="T44" fmla="*/ 0 w 156"/>
                <a:gd name="T45" fmla="*/ 146 h 157"/>
                <a:gd name="T46" fmla="*/ 0 w 156"/>
                <a:gd name="T47" fmla="*/ 145 h 157"/>
                <a:gd name="T48" fmla="*/ 0 w 156"/>
                <a:gd name="T49" fmla="*/ 145 h 157"/>
                <a:gd name="T50" fmla="*/ 0 w 156"/>
                <a:gd name="T51" fmla="*/ 144 h 157"/>
                <a:gd name="T52" fmla="*/ 0 w 156"/>
                <a:gd name="T53" fmla="*/ 143 h 157"/>
                <a:gd name="T54" fmla="*/ 156 w 156"/>
                <a:gd name="T55" fmla="*/ 0 h 157"/>
                <a:gd name="T56" fmla="*/ 155 w 156"/>
                <a:gd name="T57" fmla="*/ 0 h 157"/>
                <a:gd name="T58" fmla="*/ 155 w 156"/>
                <a:gd name="T59" fmla="*/ 0 h 157"/>
                <a:gd name="T60" fmla="*/ 154 w 156"/>
                <a:gd name="T61" fmla="*/ 0 h 157"/>
                <a:gd name="T62" fmla="*/ 154 w 156"/>
                <a:gd name="T63" fmla="*/ 0 h 157"/>
                <a:gd name="T64" fmla="*/ 153 w 156"/>
                <a:gd name="T65" fmla="*/ 0 h 157"/>
                <a:gd name="T66" fmla="*/ 153 w 156"/>
                <a:gd name="T67" fmla="*/ 0 h 157"/>
                <a:gd name="T68" fmla="*/ 142 w 156"/>
                <a:gd name="T69" fmla="*/ 0 h 157"/>
                <a:gd name="T70" fmla="*/ 143 w 156"/>
                <a:gd name="T71" fmla="*/ 0 h 157"/>
                <a:gd name="T72" fmla="*/ 152 w 156"/>
                <a:gd name="T73" fmla="*/ 0 h 157"/>
                <a:gd name="T74" fmla="*/ 152 w 156"/>
                <a:gd name="T75" fmla="*/ 0 h 157"/>
                <a:gd name="T76" fmla="*/ 151 w 156"/>
                <a:gd name="T77" fmla="*/ 0 h 157"/>
                <a:gd name="T78" fmla="*/ 144 w 156"/>
                <a:gd name="T79" fmla="*/ 0 h 157"/>
                <a:gd name="T80" fmla="*/ 144 w 156"/>
                <a:gd name="T81" fmla="*/ 0 h 157"/>
                <a:gd name="T82" fmla="*/ 150 w 156"/>
                <a:gd name="T83" fmla="*/ 0 h 157"/>
                <a:gd name="T84" fmla="*/ 145 w 156"/>
                <a:gd name="T85" fmla="*/ 0 h 157"/>
                <a:gd name="T86" fmla="*/ 145 w 156"/>
                <a:gd name="T87" fmla="*/ 0 h 157"/>
                <a:gd name="T88" fmla="*/ 150 w 156"/>
                <a:gd name="T89" fmla="*/ 0 h 157"/>
                <a:gd name="T90" fmla="*/ 145 w 156"/>
                <a:gd name="T91" fmla="*/ 0 h 157"/>
                <a:gd name="T92" fmla="*/ 145 w 156"/>
                <a:gd name="T93" fmla="*/ 0 h 157"/>
                <a:gd name="T94" fmla="*/ 149 w 156"/>
                <a:gd name="T95" fmla="*/ 0 h 157"/>
                <a:gd name="T96" fmla="*/ 146 w 156"/>
                <a:gd name="T97" fmla="*/ 0 h 157"/>
                <a:gd name="T98" fmla="*/ 146 w 156"/>
                <a:gd name="T99" fmla="*/ 0 h 157"/>
                <a:gd name="T100" fmla="*/ 148 w 156"/>
                <a:gd name="T101" fmla="*/ 0 h 157"/>
                <a:gd name="T102" fmla="*/ 147 w 156"/>
                <a:gd name="T103" fmla="*/ 0 h 157"/>
                <a:gd name="T104" fmla="*/ 147 w 156"/>
                <a:gd name="T105" fmla="*/ 0 h 157"/>
                <a:gd name="T106" fmla="*/ 147 w 156"/>
                <a:gd name="T10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7">
                  <a:moveTo>
                    <a:pt x="0" y="157"/>
                  </a:moveTo>
                  <a:cubicBezTo>
                    <a:pt x="0" y="157"/>
                    <a:pt x="0" y="157"/>
                    <a:pt x="0" y="157"/>
                  </a:cubicBezTo>
                  <a:cubicBezTo>
                    <a:pt x="0" y="157"/>
                    <a:pt x="0" y="157"/>
                    <a:pt x="0" y="157"/>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2"/>
                  </a:moveTo>
                  <a:cubicBezTo>
                    <a:pt x="0" y="152"/>
                    <a:pt x="0" y="152"/>
                    <a:pt x="0" y="153"/>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1"/>
                  </a:moveTo>
                  <a:cubicBezTo>
                    <a:pt x="0" y="151"/>
                    <a:pt x="0" y="152"/>
                    <a:pt x="0" y="152"/>
                  </a:cubicBezTo>
                  <a:cubicBezTo>
                    <a:pt x="0" y="152"/>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0"/>
                  </a:moveTo>
                  <a:cubicBezTo>
                    <a:pt x="0" y="151"/>
                    <a:pt x="0" y="151"/>
                    <a:pt x="0" y="151"/>
                  </a:cubicBezTo>
                  <a:cubicBezTo>
                    <a:pt x="0" y="151"/>
                    <a:pt x="0" y="151"/>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49"/>
                  </a:moveTo>
                  <a:cubicBezTo>
                    <a:pt x="0" y="150"/>
                    <a:pt x="0" y="150"/>
                    <a:pt x="0" y="150"/>
                  </a:cubicBezTo>
                  <a:cubicBezTo>
                    <a:pt x="0" y="150"/>
                    <a:pt x="0" y="150"/>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8"/>
                  </a:moveTo>
                  <a:cubicBezTo>
                    <a:pt x="0" y="148"/>
                    <a:pt x="0" y="148"/>
                    <a:pt x="0" y="149"/>
                  </a:cubicBezTo>
                  <a:cubicBezTo>
                    <a:pt x="0" y="148"/>
                    <a:pt x="0" y="148"/>
                    <a:pt x="0" y="148"/>
                  </a:cubicBezTo>
                  <a:moveTo>
                    <a:pt x="0" y="148"/>
                  </a:moveTo>
                  <a:cubicBezTo>
                    <a:pt x="0" y="148"/>
                    <a:pt x="0" y="148"/>
                    <a:pt x="0" y="148"/>
                  </a:cubicBezTo>
                  <a:cubicBezTo>
                    <a:pt x="0" y="148"/>
                    <a:pt x="0" y="148"/>
                    <a:pt x="0" y="148"/>
                  </a:cubicBezTo>
                  <a:moveTo>
                    <a:pt x="0" y="148"/>
                  </a:moveTo>
                  <a:cubicBezTo>
                    <a:pt x="0" y="148"/>
                    <a:pt x="0" y="148"/>
                    <a:pt x="0" y="148"/>
                  </a:cubicBezTo>
                  <a:cubicBezTo>
                    <a:pt x="0" y="148"/>
                    <a:pt x="0" y="148"/>
                    <a:pt x="0" y="148"/>
                  </a:cubicBezTo>
                  <a:cubicBezTo>
                    <a:pt x="0" y="148"/>
                    <a:pt x="0" y="148"/>
                    <a:pt x="0" y="148"/>
                  </a:cubicBezTo>
                  <a:moveTo>
                    <a:pt x="0" y="148"/>
                  </a:moveTo>
                  <a:cubicBezTo>
                    <a:pt x="0" y="148"/>
                    <a:pt x="0" y="148"/>
                    <a:pt x="0" y="148"/>
                  </a:cubicBezTo>
                  <a:cubicBezTo>
                    <a:pt x="0" y="148"/>
                    <a:pt x="0" y="148"/>
                    <a:pt x="0" y="148"/>
                  </a:cubicBezTo>
                  <a:moveTo>
                    <a:pt x="0" y="147"/>
                  </a:moveTo>
                  <a:cubicBezTo>
                    <a:pt x="0" y="147"/>
                    <a:pt x="0" y="147"/>
                    <a:pt x="0" y="148"/>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6"/>
                  </a:moveTo>
                  <a:cubicBezTo>
                    <a:pt x="0" y="146"/>
                    <a:pt x="0" y="147"/>
                    <a:pt x="0" y="147"/>
                  </a:cubicBezTo>
                  <a:cubicBezTo>
                    <a:pt x="0" y="147"/>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5"/>
                  </a:moveTo>
                  <a:cubicBezTo>
                    <a:pt x="0" y="146"/>
                    <a:pt x="0" y="146"/>
                    <a:pt x="0" y="146"/>
                  </a:cubicBezTo>
                  <a:cubicBezTo>
                    <a:pt x="0" y="146"/>
                    <a:pt x="0" y="146"/>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4"/>
                  </a:moveTo>
                  <a:cubicBezTo>
                    <a:pt x="0" y="144"/>
                    <a:pt x="0" y="144"/>
                    <a:pt x="0" y="144"/>
                  </a:cubicBezTo>
                  <a:cubicBezTo>
                    <a:pt x="0" y="144"/>
                    <a:pt x="0" y="144"/>
                    <a:pt x="0" y="144"/>
                  </a:cubicBezTo>
                  <a:moveTo>
                    <a:pt x="0" y="144"/>
                  </a:moveTo>
                  <a:cubicBezTo>
                    <a:pt x="0" y="144"/>
                    <a:pt x="0" y="144"/>
                    <a:pt x="0" y="144"/>
                  </a:cubicBezTo>
                  <a:cubicBezTo>
                    <a:pt x="0" y="144"/>
                    <a:pt x="0" y="144"/>
                    <a:pt x="0" y="144"/>
                  </a:cubicBezTo>
                  <a:moveTo>
                    <a:pt x="0" y="143"/>
                  </a:moveTo>
                  <a:cubicBezTo>
                    <a:pt x="0" y="143"/>
                    <a:pt x="0" y="143"/>
                    <a:pt x="0" y="143"/>
                  </a:cubicBezTo>
                  <a:cubicBezTo>
                    <a:pt x="0" y="143"/>
                    <a:pt x="0" y="143"/>
                    <a:pt x="0" y="143"/>
                  </a:cubicBezTo>
                  <a:moveTo>
                    <a:pt x="0" y="143"/>
                  </a:moveTo>
                  <a:cubicBezTo>
                    <a:pt x="0" y="143"/>
                    <a:pt x="0" y="143"/>
                    <a:pt x="0" y="143"/>
                  </a:cubicBezTo>
                  <a:cubicBezTo>
                    <a:pt x="0" y="143"/>
                    <a:pt x="0" y="143"/>
                    <a:pt x="0" y="143"/>
                  </a:cubicBezTo>
                  <a:moveTo>
                    <a:pt x="156" y="0"/>
                  </a:moveTo>
                  <a:cubicBezTo>
                    <a:pt x="156" y="0"/>
                    <a:pt x="156" y="0"/>
                    <a:pt x="156" y="0"/>
                  </a:cubicBezTo>
                  <a:cubicBezTo>
                    <a:pt x="156" y="0"/>
                    <a:pt x="156" y="0"/>
                    <a:pt x="156"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2" y="0"/>
                  </a:moveTo>
                  <a:cubicBezTo>
                    <a:pt x="152" y="0"/>
                    <a:pt x="153" y="0"/>
                    <a:pt x="153" y="0"/>
                  </a:cubicBezTo>
                  <a:cubicBezTo>
                    <a:pt x="153" y="0"/>
                    <a:pt x="152" y="0"/>
                    <a:pt x="152" y="0"/>
                  </a:cubicBezTo>
                  <a:moveTo>
                    <a:pt x="143" y="0"/>
                  </a:moveTo>
                  <a:cubicBezTo>
                    <a:pt x="143" y="0"/>
                    <a:pt x="142" y="0"/>
                    <a:pt x="142" y="0"/>
                  </a:cubicBezTo>
                  <a:cubicBezTo>
                    <a:pt x="143" y="0"/>
                    <a:pt x="143" y="0"/>
                    <a:pt x="143"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2" y="0"/>
                  </a:moveTo>
                  <a:cubicBezTo>
                    <a:pt x="152" y="0"/>
                    <a:pt x="152" y="0"/>
                    <a:pt x="152" y="0"/>
                  </a:cubicBezTo>
                  <a:cubicBezTo>
                    <a:pt x="152" y="0"/>
                    <a:pt x="152" y="0"/>
                    <a:pt x="152"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1" y="0"/>
                  </a:moveTo>
                  <a:cubicBezTo>
                    <a:pt x="152" y="0"/>
                    <a:pt x="152" y="0"/>
                    <a:pt x="152" y="0"/>
                  </a:cubicBezTo>
                  <a:cubicBezTo>
                    <a:pt x="152" y="0"/>
                    <a:pt x="152" y="0"/>
                    <a:pt x="151" y="0"/>
                  </a:cubicBezTo>
                  <a:moveTo>
                    <a:pt x="143" y="0"/>
                  </a:moveTo>
                  <a:cubicBezTo>
                    <a:pt x="143" y="0"/>
                    <a:pt x="143" y="0"/>
                    <a:pt x="143" y="0"/>
                  </a:cubicBezTo>
                  <a:cubicBezTo>
                    <a:pt x="143" y="0"/>
                    <a:pt x="143" y="0"/>
                    <a:pt x="143" y="0"/>
                  </a:cubicBezTo>
                  <a:moveTo>
                    <a:pt x="151" y="0"/>
                  </a:moveTo>
                  <a:cubicBezTo>
                    <a:pt x="151" y="0"/>
                    <a:pt x="151" y="0"/>
                    <a:pt x="151" y="0"/>
                  </a:cubicBezTo>
                  <a:cubicBezTo>
                    <a:pt x="151" y="0"/>
                    <a:pt x="151" y="0"/>
                    <a:pt x="151"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0" y="0"/>
                  </a:moveTo>
                  <a:cubicBezTo>
                    <a:pt x="151" y="0"/>
                    <a:pt x="151" y="0"/>
                    <a:pt x="151" y="0"/>
                  </a:cubicBezTo>
                  <a:cubicBezTo>
                    <a:pt x="151" y="0"/>
                    <a:pt x="151" y="0"/>
                    <a:pt x="150" y="0"/>
                  </a:cubicBezTo>
                  <a:moveTo>
                    <a:pt x="150" y="0"/>
                  </a:moveTo>
                  <a:cubicBezTo>
                    <a:pt x="150" y="0"/>
                    <a:pt x="150" y="0"/>
                    <a:pt x="150" y="0"/>
                  </a:cubicBezTo>
                  <a:cubicBezTo>
                    <a:pt x="150" y="0"/>
                    <a:pt x="150" y="0"/>
                    <a:pt x="150" y="0"/>
                  </a:cubicBezTo>
                  <a:moveTo>
                    <a:pt x="144" y="0"/>
                  </a:moveTo>
                  <a:cubicBezTo>
                    <a:pt x="144" y="0"/>
                    <a:pt x="144" y="0"/>
                    <a:pt x="144" y="0"/>
                  </a:cubicBezTo>
                  <a:cubicBezTo>
                    <a:pt x="144" y="0"/>
                    <a:pt x="144" y="0"/>
                    <a:pt x="144"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45" y="0"/>
                  </a:moveTo>
                  <a:cubicBezTo>
                    <a:pt x="145" y="0"/>
                    <a:pt x="145" y="0"/>
                    <a:pt x="145" y="0"/>
                  </a:cubicBezTo>
                  <a:cubicBezTo>
                    <a:pt x="145" y="0"/>
                    <a:pt x="145" y="0"/>
                    <a:pt x="145" y="0"/>
                  </a:cubicBezTo>
                  <a:moveTo>
                    <a:pt x="149" y="0"/>
                  </a:moveTo>
                  <a:cubicBezTo>
                    <a:pt x="149" y="0"/>
                    <a:pt x="149" y="0"/>
                    <a:pt x="149" y="0"/>
                  </a:cubicBezTo>
                  <a:cubicBezTo>
                    <a:pt x="149" y="0"/>
                    <a:pt x="149" y="0"/>
                    <a:pt x="149" y="0"/>
                  </a:cubicBezTo>
                  <a:moveTo>
                    <a:pt x="146" y="0"/>
                  </a:moveTo>
                  <a:cubicBezTo>
                    <a:pt x="146" y="0"/>
                    <a:pt x="146" y="0"/>
                    <a:pt x="145" y="0"/>
                  </a:cubicBezTo>
                  <a:cubicBezTo>
                    <a:pt x="146" y="0"/>
                    <a:pt x="146" y="0"/>
                    <a:pt x="146" y="0"/>
                  </a:cubicBezTo>
                  <a:moveTo>
                    <a:pt x="149" y="0"/>
                  </a:moveTo>
                  <a:cubicBezTo>
                    <a:pt x="149" y="0"/>
                    <a:pt x="149" y="0"/>
                    <a:pt x="149" y="0"/>
                  </a:cubicBezTo>
                  <a:cubicBezTo>
                    <a:pt x="149" y="0"/>
                    <a:pt x="149" y="0"/>
                    <a:pt x="149"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6" y="0"/>
                  </a:moveTo>
                  <a:cubicBezTo>
                    <a:pt x="146" y="0"/>
                    <a:pt x="146" y="0"/>
                    <a:pt x="146" y="0"/>
                  </a:cubicBezTo>
                  <a:cubicBezTo>
                    <a:pt x="146" y="0"/>
                    <a:pt x="146" y="0"/>
                    <a:pt x="146"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8" y="0"/>
                  </a:moveTo>
                  <a:cubicBezTo>
                    <a:pt x="148" y="0"/>
                    <a:pt x="148" y="0"/>
                    <a:pt x="149" y="0"/>
                  </a:cubicBezTo>
                  <a:cubicBezTo>
                    <a:pt x="148" y="0"/>
                    <a:pt x="148" y="0"/>
                    <a:pt x="148" y="0"/>
                  </a:cubicBezTo>
                  <a:moveTo>
                    <a:pt x="148" y="0"/>
                  </a:moveTo>
                  <a:cubicBezTo>
                    <a:pt x="148" y="0"/>
                    <a:pt x="148" y="0"/>
                    <a:pt x="148" y="0"/>
                  </a:cubicBezTo>
                  <a:cubicBezTo>
                    <a:pt x="148" y="0"/>
                    <a:pt x="148" y="0"/>
                    <a:pt x="148" y="0"/>
                  </a:cubicBezTo>
                  <a:moveTo>
                    <a:pt x="147" y="0"/>
                  </a:moveTo>
                  <a:cubicBezTo>
                    <a:pt x="147" y="0"/>
                    <a:pt x="147" y="0"/>
                    <a:pt x="146" y="0"/>
                  </a:cubicBezTo>
                  <a:cubicBezTo>
                    <a:pt x="147" y="0"/>
                    <a:pt x="147" y="0"/>
                    <a:pt x="147"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cubicBezTo>
                    <a:pt x="147" y="0"/>
                    <a:pt x="148" y="0"/>
                    <a:pt x="148" y="0"/>
                  </a:cubicBezTo>
                  <a:cubicBezTo>
                    <a:pt x="148" y="0"/>
                    <a:pt x="147" y="0"/>
                    <a:pt x="147"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4"/>
            <p:cNvSpPr/>
            <p:nvPr/>
          </p:nvSpPr>
          <p:spPr bwMode="auto">
            <a:xfrm>
              <a:off x="4784725" y="3032321"/>
              <a:ext cx="1311275" cy="1317625"/>
            </a:xfrm>
            <a:custGeom>
              <a:avLst/>
              <a:gdLst>
                <a:gd name="T0" fmla="*/ 147 w 269"/>
                <a:gd name="T1" fmla="*/ 0 h 270"/>
                <a:gd name="T2" fmla="*/ 146 w 269"/>
                <a:gd name="T3" fmla="*/ 0 h 270"/>
                <a:gd name="T4" fmla="*/ 146 w 269"/>
                <a:gd name="T5" fmla="*/ 0 h 270"/>
                <a:gd name="T6" fmla="*/ 145 w 269"/>
                <a:gd name="T7" fmla="*/ 0 h 270"/>
                <a:gd name="T8" fmla="*/ 145 w 269"/>
                <a:gd name="T9" fmla="*/ 0 h 270"/>
                <a:gd name="T10" fmla="*/ 145 w 269"/>
                <a:gd name="T11" fmla="*/ 0 h 270"/>
                <a:gd name="T12" fmla="*/ 144 w 269"/>
                <a:gd name="T13" fmla="*/ 0 h 270"/>
                <a:gd name="T14" fmla="*/ 143 w 269"/>
                <a:gd name="T15" fmla="*/ 0 h 270"/>
                <a:gd name="T16" fmla="*/ 143 w 269"/>
                <a:gd name="T17" fmla="*/ 0 h 270"/>
                <a:gd name="T18" fmla="*/ 112 w 269"/>
                <a:gd name="T19" fmla="*/ 5 h 270"/>
                <a:gd name="T20" fmla="*/ 4 w 269"/>
                <a:gd name="T21" fmla="*/ 113 h 270"/>
                <a:gd name="T22" fmla="*/ 0 w 269"/>
                <a:gd name="T23" fmla="*/ 143 h 270"/>
                <a:gd name="T24" fmla="*/ 0 w 269"/>
                <a:gd name="T25" fmla="*/ 144 h 270"/>
                <a:gd name="T26" fmla="*/ 0 w 269"/>
                <a:gd name="T27" fmla="*/ 145 h 270"/>
                <a:gd name="T28" fmla="*/ 0 w 269"/>
                <a:gd name="T29" fmla="*/ 145 h 270"/>
                <a:gd name="T30" fmla="*/ 0 w 269"/>
                <a:gd name="T31" fmla="*/ 146 h 270"/>
                <a:gd name="T32" fmla="*/ 0 w 269"/>
                <a:gd name="T33" fmla="*/ 146 h 270"/>
                <a:gd name="T34" fmla="*/ 0 w 269"/>
                <a:gd name="T35" fmla="*/ 147 h 270"/>
                <a:gd name="T36" fmla="*/ 0 w 269"/>
                <a:gd name="T37" fmla="*/ 147 h 270"/>
                <a:gd name="T38" fmla="*/ 0 w 269"/>
                <a:gd name="T39" fmla="*/ 148 h 270"/>
                <a:gd name="T40" fmla="*/ 0 w 269"/>
                <a:gd name="T41" fmla="*/ 148 h 270"/>
                <a:gd name="T42" fmla="*/ 0 w 269"/>
                <a:gd name="T43" fmla="*/ 149 h 270"/>
                <a:gd name="T44" fmla="*/ 0 w 269"/>
                <a:gd name="T45" fmla="*/ 149 h 270"/>
                <a:gd name="T46" fmla="*/ 0 w 269"/>
                <a:gd name="T47" fmla="*/ 150 h 270"/>
                <a:gd name="T48" fmla="*/ 0 w 269"/>
                <a:gd name="T49" fmla="*/ 150 h 270"/>
                <a:gd name="T50" fmla="*/ 0 w 269"/>
                <a:gd name="T51" fmla="*/ 151 h 270"/>
                <a:gd name="T52" fmla="*/ 0 w 269"/>
                <a:gd name="T53" fmla="*/ 151 h 270"/>
                <a:gd name="T54" fmla="*/ 0 w 269"/>
                <a:gd name="T55" fmla="*/ 152 h 270"/>
                <a:gd name="T56" fmla="*/ 0 w 269"/>
                <a:gd name="T57" fmla="*/ 152 h 270"/>
                <a:gd name="T58" fmla="*/ 0 w 269"/>
                <a:gd name="T59" fmla="*/ 153 h 270"/>
                <a:gd name="T60" fmla="*/ 0 w 269"/>
                <a:gd name="T61" fmla="*/ 153 h 270"/>
                <a:gd name="T62" fmla="*/ 0 w 269"/>
                <a:gd name="T63" fmla="*/ 153 h 270"/>
                <a:gd name="T64" fmla="*/ 0 w 269"/>
                <a:gd name="T65" fmla="*/ 154 h 270"/>
                <a:gd name="T66" fmla="*/ 0 w 269"/>
                <a:gd name="T67" fmla="*/ 154 h 270"/>
                <a:gd name="T68" fmla="*/ 0 w 269"/>
                <a:gd name="T69" fmla="*/ 155 h 270"/>
                <a:gd name="T70" fmla="*/ 0 w 269"/>
                <a:gd name="T71" fmla="*/ 155 h 270"/>
                <a:gd name="T72" fmla="*/ 0 w 269"/>
                <a:gd name="T73" fmla="*/ 156 h 270"/>
                <a:gd name="T74" fmla="*/ 0 w 269"/>
                <a:gd name="T75" fmla="*/ 156 h 270"/>
                <a:gd name="T76" fmla="*/ 38 w 269"/>
                <a:gd name="T77" fmla="*/ 187 h 270"/>
                <a:gd name="T78" fmla="*/ 156 w 269"/>
                <a:gd name="T79" fmla="*/ 0 h 270"/>
                <a:gd name="T80" fmla="*/ 155 w 269"/>
                <a:gd name="T81" fmla="*/ 0 h 270"/>
                <a:gd name="T82" fmla="*/ 155 w 269"/>
                <a:gd name="T83" fmla="*/ 0 h 270"/>
                <a:gd name="T84" fmla="*/ 154 w 269"/>
                <a:gd name="T85" fmla="*/ 0 h 270"/>
                <a:gd name="T86" fmla="*/ 154 w 269"/>
                <a:gd name="T87" fmla="*/ 0 h 270"/>
                <a:gd name="T88" fmla="*/ 153 w 269"/>
                <a:gd name="T89" fmla="*/ 0 h 270"/>
                <a:gd name="T90" fmla="*/ 153 w 269"/>
                <a:gd name="T91" fmla="*/ 0 h 270"/>
                <a:gd name="T92" fmla="*/ 152 w 269"/>
                <a:gd name="T93" fmla="*/ 0 h 270"/>
                <a:gd name="T94" fmla="*/ 152 w 269"/>
                <a:gd name="T95" fmla="*/ 0 h 270"/>
                <a:gd name="T96" fmla="*/ 151 w 269"/>
                <a:gd name="T97" fmla="*/ 0 h 270"/>
                <a:gd name="T98" fmla="*/ 151 w 269"/>
                <a:gd name="T99" fmla="*/ 0 h 270"/>
                <a:gd name="T100" fmla="*/ 150 w 269"/>
                <a:gd name="T101" fmla="*/ 0 h 270"/>
                <a:gd name="T102" fmla="*/ 150 w 269"/>
                <a:gd name="T103" fmla="*/ 0 h 270"/>
                <a:gd name="T104" fmla="*/ 149 w 269"/>
                <a:gd name="T105" fmla="*/ 0 h 270"/>
                <a:gd name="T106" fmla="*/ 149 w 269"/>
                <a:gd name="T107" fmla="*/ 0 h 270"/>
                <a:gd name="T108" fmla="*/ 148 w 269"/>
                <a:gd name="T109" fmla="*/ 0 h 270"/>
                <a:gd name="T110" fmla="*/ 148 w 269"/>
                <a:gd name="T111" fmla="*/ 0 h 270"/>
                <a:gd name="T112" fmla="*/ 147 w 269"/>
                <a:gd name="T11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9" h="270">
                  <a:moveTo>
                    <a:pt x="147" y="0"/>
                  </a:move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32" y="1"/>
                    <a:pt x="122" y="2"/>
                    <a:pt x="112" y="5"/>
                  </a:cubicBezTo>
                  <a:cubicBezTo>
                    <a:pt x="112" y="5"/>
                    <a:pt x="112" y="5"/>
                    <a:pt x="112" y="5"/>
                  </a:cubicBezTo>
                  <a:cubicBezTo>
                    <a:pt x="95" y="9"/>
                    <a:pt x="78" y="16"/>
                    <a:pt x="64" y="26"/>
                  </a:cubicBezTo>
                  <a:cubicBezTo>
                    <a:pt x="53" y="40"/>
                    <a:pt x="40" y="53"/>
                    <a:pt x="25" y="65"/>
                  </a:cubicBezTo>
                  <a:cubicBezTo>
                    <a:pt x="16" y="79"/>
                    <a:pt x="8" y="95"/>
                    <a:pt x="4" y="113"/>
                  </a:cubicBezTo>
                  <a:cubicBezTo>
                    <a:pt x="4" y="113"/>
                    <a:pt x="4" y="113"/>
                    <a:pt x="4" y="113"/>
                  </a:cubicBezTo>
                  <a:cubicBezTo>
                    <a:pt x="1" y="122"/>
                    <a:pt x="0" y="13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7"/>
                    <a:pt x="0" y="157"/>
                    <a:pt x="0" y="157"/>
                  </a:cubicBezTo>
                  <a:cubicBezTo>
                    <a:pt x="0" y="157"/>
                    <a:pt x="0" y="157"/>
                    <a:pt x="0" y="157"/>
                  </a:cubicBezTo>
                  <a:cubicBezTo>
                    <a:pt x="3" y="204"/>
                    <a:pt x="27" y="245"/>
                    <a:pt x="64" y="270"/>
                  </a:cubicBezTo>
                  <a:cubicBezTo>
                    <a:pt x="48" y="246"/>
                    <a:pt x="38" y="218"/>
                    <a:pt x="38" y="187"/>
                  </a:cubicBezTo>
                  <a:cubicBezTo>
                    <a:pt x="38" y="105"/>
                    <a:pt x="104" y="39"/>
                    <a:pt x="186" y="39"/>
                  </a:cubicBezTo>
                  <a:cubicBezTo>
                    <a:pt x="217" y="39"/>
                    <a:pt x="246" y="48"/>
                    <a:pt x="269" y="65"/>
                  </a:cubicBezTo>
                  <a:cubicBezTo>
                    <a:pt x="244" y="28"/>
                    <a:pt x="203" y="3"/>
                    <a:pt x="156" y="0"/>
                  </a:cubicBezTo>
                  <a:cubicBezTo>
                    <a:pt x="156" y="0"/>
                    <a:pt x="156" y="0"/>
                    <a:pt x="156" y="0"/>
                  </a:cubicBezTo>
                  <a:cubicBezTo>
                    <a:pt x="156"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54" name="Freeform 55"/>
            <p:cNvSpPr/>
            <p:nvPr/>
          </p:nvSpPr>
          <p:spPr bwMode="auto">
            <a:xfrm>
              <a:off x="4905375" y="3159321"/>
              <a:ext cx="190500" cy="190500"/>
            </a:xfrm>
            <a:custGeom>
              <a:avLst/>
              <a:gdLst>
                <a:gd name="T0" fmla="*/ 39 w 39"/>
                <a:gd name="T1" fmla="*/ 0 h 39"/>
                <a:gd name="T2" fmla="*/ 39 w 39"/>
                <a:gd name="T3" fmla="*/ 0 h 39"/>
                <a:gd name="T4" fmla="*/ 0 w 39"/>
                <a:gd name="T5" fmla="*/ 39 h 39"/>
                <a:gd name="T6" fmla="*/ 0 w 39"/>
                <a:gd name="T7" fmla="*/ 39 h 39"/>
                <a:gd name="T8" fmla="*/ 0 w 39"/>
                <a:gd name="T9" fmla="*/ 39 h 39"/>
                <a:gd name="T10" fmla="*/ 0 w 39"/>
                <a:gd name="T11" fmla="*/ 39 h 39"/>
                <a:gd name="T12" fmla="*/ 0 w 39"/>
                <a:gd name="T13" fmla="*/ 39 h 39"/>
                <a:gd name="T14" fmla="*/ 0 w 39"/>
                <a:gd name="T15" fmla="*/ 39 h 39"/>
                <a:gd name="T16" fmla="*/ 39 w 39"/>
                <a:gd name="T17" fmla="*/ 0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9" y="0"/>
                  </a:moveTo>
                  <a:cubicBezTo>
                    <a:pt x="39" y="0"/>
                    <a:pt x="39" y="0"/>
                    <a:pt x="39" y="0"/>
                  </a:cubicBezTo>
                  <a:cubicBezTo>
                    <a:pt x="28" y="14"/>
                    <a:pt x="15" y="27"/>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15" y="27"/>
                    <a:pt x="28" y="14"/>
                    <a:pt x="39" y="0"/>
                  </a:cubicBezTo>
                  <a:cubicBezTo>
                    <a:pt x="39" y="0"/>
                    <a:pt x="39" y="0"/>
                    <a:pt x="39" y="0"/>
                  </a:cubicBezTo>
                  <a:cubicBezTo>
                    <a:pt x="39" y="0"/>
                    <a:pt x="39" y="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6"/>
            <p:cNvSpPr/>
            <p:nvPr/>
          </p:nvSpPr>
          <p:spPr bwMode="auto">
            <a:xfrm>
              <a:off x="5222875" y="2797371"/>
              <a:ext cx="204788" cy="166688"/>
            </a:xfrm>
            <a:custGeom>
              <a:avLst/>
              <a:gdLst>
                <a:gd name="T0" fmla="*/ 42 w 42"/>
                <a:gd name="T1" fmla="*/ 0 h 34"/>
                <a:gd name="T2" fmla="*/ 13 w 42"/>
                <a:gd name="T3" fmla="*/ 4 h 34"/>
                <a:gd name="T4" fmla="*/ 0 w 42"/>
                <a:gd name="T5" fmla="*/ 34 h 34"/>
                <a:gd name="T6" fmla="*/ 34 w 42"/>
                <a:gd name="T7" fmla="*/ 26 h 34"/>
                <a:gd name="T8" fmla="*/ 42 w 42"/>
                <a:gd name="T9" fmla="*/ 0 h 34"/>
              </a:gdLst>
              <a:ahLst/>
              <a:cxnLst>
                <a:cxn ang="0">
                  <a:pos x="T0" y="T1"/>
                </a:cxn>
                <a:cxn ang="0">
                  <a:pos x="T2" y="T3"/>
                </a:cxn>
                <a:cxn ang="0">
                  <a:pos x="T4" y="T5"/>
                </a:cxn>
                <a:cxn ang="0">
                  <a:pos x="T6" y="T7"/>
                </a:cxn>
                <a:cxn ang="0">
                  <a:pos x="T8" y="T9"/>
                </a:cxn>
              </a:cxnLst>
              <a:rect l="0" t="0" r="r" b="b"/>
              <a:pathLst>
                <a:path w="42" h="34">
                  <a:moveTo>
                    <a:pt x="42" y="0"/>
                  </a:moveTo>
                  <a:cubicBezTo>
                    <a:pt x="32" y="0"/>
                    <a:pt x="23" y="2"/>
                    <a:pt x="13" y="4"/>
                  </a:cubicBezTo>
                  <a:cubicBezTo>
                    <a:pt x="10" y="14"/>
                    <a:pt x="5" y="24"/>
                    <a:pt x="0" y="34"/>
                  </a:cubicBezTo>
                  <a:cubicBezTo>
                    <a:pt x="11" y="30"/>
                    <a:pt x="22" y="27"/>
                    <a:pt x="34" y="26"/>
                  </a:cubicBezTo>
                  <a:cubicBezTo>
                    <a:pt x="37" y="17"/>
                    <a:pt x="39" y="9"/>
                    <a:pt x="42"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7"/>
            <p:cNvSpPr/>
            <p:nvPr/>
          </p:nvSpPr>
          <p:spPr bwMode="auto">
            <a:xfrm>
              <a:off x="5095875" y="2924371"/>
              <a:ext cx="293688" cy="234950"/>
            </a:xfrm>
            <a:custGeom>
              <a:avLst/>
              <a:gdLst>
                <a:gd name="T0" fmla="*/ 60 w 60"/>
                <a:gd name="T1" fmla="*/ 0 h 48"/>
                <a:gd name="T2" fmla="*/ 26 w 60"/>
                <a:gd name="T3" fmla="*/ 8 h 48"/>
                <a:gd name="T4" fmla="*/ 0 w 60"/>
                <a:gd name="T5" fmla="*/ 48 h 48"/>
                <a:gd name="T6" fmla="*/ 48 w 60"/>
                <a:gd name="T7" fmla="*/ 27 h 48"/>
                <a:gd name="T8" fmla="*/ 60 w 60"/>
                <a:gd name="T9" fmla="*/ 0 h 48"/>
              </a:gdLst>
              <a:ahLst/>
              <a:cxnLst>
                <a:cxn ang="0">
                  <a:pos x="T0" y="T1"/>
                </a:cxn>
                <a:cxn ang="0">
                  <a:pos x="T2" y="T3"/>
                </a:cxn>
                <a:cxn ang="0">
                  <a:pos x="T4" y="T5"/>
                </a:cxn>
                <a:cxn ang="0">
                  <a:pos x="T6" y="T7"/>
                </a:cxn>
                <a:cxn ang="0">
                  <a:pos x="T8" y="T9"/>
                </a:cxn>
              </a:cxnLst>
              <a:rect l="0" t="0" r="r" b="b"/>
              <a:pathLst>
                <a:path w="60" h="48">
                  <a:moveTo>
                    <a:pt x="60" y="0"/>
                  </a:moveTo>
                  <a:cubicBezTo>
                    <a:pt x="48" y="1"/>
                    <a:pt x="37" y="4"/>
                    <a:pt x="26" y="8"/>
                  </a:cubicBezTo>
                  <a:cubicBezTo>
                    <a:pt x="19" y="22"/>
                    <a:pt x="10" y="35"/>
                    <a:pt x="0" y="48"/>
                  </a:cubicBezTo>
                  <a:cubicBezTo>
                    <a:pt x="14" y="38"/>
                    <a:pt x="31" y="31"/>
                    <a:pt x="48" y="27"/>
                  </a:cubicBezTo>
                  <a:cubicBezTo>
                    <a:pt x="52" y="18"/>
                    <a:pt x="56" y="9"/>
                    <a:pt x="60"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8"/>
            <p:cNvSpPr/>
            <p:nvPr/>
          </p:nvSpPr>
          <p:spPr bwMode="auto">
            <a:xfrm>
              <a:off x="5095875" y="3056133"/>
              <a:ext cx="234950"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9"/>
            <p:cNvSpPr/>
            <p:nvPr/>
          </p:nvSpPr>
          <p:spPr bwMode="auto">
            <a:xfrm>
              <a:off x="5095875" y="2818008"/>
              <a:ext cx="190500" cy="341313"/>
            </a:xfrm>
            <a:custGeom>
              <a:avLst/>
              <a:gdLst>
                <a:gd name="T0" fmla="*/ 39 w 39"/>
                <a:gd name="T1" fmla="*/ 0 h 70"/>
                <a:gd name="T2" fmla="*/ 39 w 39"/>
                <a:gd name="T3" fmla="*/ 0 h 70"/>
                <a:gd name="T4" fmla="*/ 0 w 39"/>
                <a:gd name="T5" fmla="*/ 70 h 70"/>
                <a:gd name="T6" fmla="*/ 0 w 39"/>
                <a:gd name="T7" fmla="*/ 70 h 70"/>
                <a:gd name="T8" fmla="*/ 0 w 39"/>
                <a:gd name="T9" fmla="*/ 70 h 70"/>
                <a:gd name="T10" fmla="*/ 26 w 39"/>
                <a:gd name="T11" fmla="*/ 30 h 70"/>
                <a:gd name="T12" fmla="*/ 39 w 39"/>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39" y="0"/>
                  </a:moveTo>
                  <a:cubicBezTo>
                    <a:pt x="39" y="0"/>
                    <a:pt x="39" y="0"/>
                    <a:pt x="39" y="0"/>
                  </a:cubicBezTo>
                  <a:cubicBezTo>
                    <a:pt x="30" y="26"/>
                    <a:pt x="17" y="49"/>
                    <a:pt x="0" y="70"/>
                  </a:cubicBezTo>
                  <a:cubicBezTo>
                    <a:pt x="0" y="70"/>
                    <a:pt x="0" y="70"/>
                    <a:pt x="0" y="70"/>
                  </a:cubicBezTo>
                  <a:cubicBezTo>
                    <a:pt x="0" y="70"/>
                    <a:pt x="0" y="70"/>
                    <a:pt x="0" y="70"/>
                  </a:cubicBezTo>
                  <a:cubicBezTo>
                    <a:pt x="10" y="57"/>
                    <a:pt x="19" y="44"/>
                    <a:pt x="26" y="30"/>
                  </a:cubicBezTo>
                  <a:cubicBezTo>
                    <a:pt x="31" y="20"/>
                    <a:pt x="36" y="1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0"/>
            <p:cNvSpPr/>
            <p:nvPr/>
          </p:nvSpPr>
          <p:spPr bwMode="auto">
            <a:xfrm>
              <a:off x="5095875" y="3056133"/>
              <a:ext cx="234950"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Oval 61"/>
            <p:cNvSpPr>
              <a:spLocks noChangeArrowheads="1"/>
            </p:cNvSpPr>
            <p:nvPr/>
          </p:nvSpPr>
          <p:spPr bwMode="auto">
            <a:xfrm>
              <a:off x="5095875" y="3159321"/>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2"/>
            <p:cNvSpPr/>
            <p:nvPr/>
          </p:nvSpPr>
          <p:spPr bwMode="auto">
            <a:xfrm>
              <a:off x="4545012" y="3476821"/>
              <a:ext cx="166688" cy="200025"/>
            </a:xfrm>
            <a:custGeom>
              <a:avLst/>
              <a:gdLst>
                <a:gd name="T0" fmla="*/ 34 w 34"/>
                <a:gd name="T1" fmla="*/ 0 h 41"/>
                <a:gd name="T2" fmla="*/ 4 w 34"/>
                <a:gd name="T3" fmla="*/ 13 h 41"/>
                <a:gd name="T4" fmla="*/ 0 w 34"/>
                <a:gd name="T5" fmla="*/ 41 h 41"/>
                <a:gd name="T6" fmla="*/ 26 w 34"/>
                <a:gd name="T7" fmla="*/ 33 h 41"/>
                <a:gd name="T8" fmla="*/ 34 w 34"/>
                <a:gd name="T9" fmla="*/ 0 h 41"/>
              </a:gdLst>
              <a:ahLst/>
              <a:cxnLst>
                <a:cxn ang="0">
                  <a:pos x="T0" y="T1"/>
                </a:cxn>
                <a:cxn ang="0">
                  <a:pos x="T2" y="T3"/>
                </a:cxn>
                <a:cxn ang="0">
                  <a:pos x="T4" y="T5"/>
                </a:cxn>
                <a:cxn ang="0">
                  <a:pos x="T6" y="T7"/>
                </a:cxn>
                <a:cxn ang="0">
                  <a:pos x="T8" y="T9"/>
                </a:cxn>
              </a:cxnLst>
              <a:rect l="0" t="0" r="r" b="b"/>
              <a:pathLst>
                <a:path w="34" h="41">
                  <a:moveTo>
                    <a:pt x="34" y="0"/>
                  </a:moveTo>
                  <a:cubicBezTo>
                    <a:pt x="25" y="5"/>
                    <a:pt x="15" y="9"/>
                    <a:pt x="4" y="13"/>
                  </a:cubicBezTo>
                  <a:cubicBezTo>
                    <a:pt x="2" y="22"/>
                    <a:pt x="1" y="32"/>
                    <a:pt x="0" y="41"/>
                  </a:cubicBezTo>
                  <a:cubicBezTo>
                    <a:pt x="9" y="39"/>
                    <a:pt x="18" y="36"/>
                    <a:pt x="26" y="33"/>
                  </a:cubicBezTo>
                  <a:cubicBezTo>
                    <a:pt x="28" y="22"/>
                    <a:pt x="31" y="11"/>
                    <a:pt x="34"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3"/>
            <p:cNvSpPr/>
            <p:nvPr/>
          </p:nvSpPr>
          <p:spPr bwMode="auto">
            <a:xfrm>
              <a:off x="4672012" y="3349821"/>
              <a:ext cx="233363" cy="287338"/>
            </a:xfrm>
            <a:custGeom>
              <a:avLst/>
              <a:gdLst>
                <a:gd name="T0" fmla="*/ 48 w 48"/>
                <a:gd name="T1" fmla="*/ 0 h 59"/>
                <a:gd name="T2" fmla="*/ 8 w 48"/>
                <a:gd name="T3" fmla="*/ 26 h 59"/>
                <a:gd name="T4" fmla="*/ 0 w 48"/>
                <a:gd name="T5" fmla="*/ 59 h 59"/>
                <a:gd name="T6" fmla="*/ 27 w 48"/>
                <a:gd name="T7" fmla="*/ 48 h 59"/>
                <a:gd name="T8" fmla="*/ 48 w 48"/>
                <a:gd name="T9" fmla="*/ 0 h 59"/>
              </a:gdLst>
              <a:ahLst/>
              <a:cxnLst>
                <a:cxn ang="0">
                  <a:pos x="T0" y="T1"/>
                </a:cxn>
                <a:cxn ang="0">
                  <a:pos x="T2" y="T3"/>
                </a:cxn>
                <a:cxn ang="0">
                  <a:pos x="T4" y="T5"/>
                </a:cxn>
                <a:cxn ang="0">
                  <a:pos x="T6" y="T7"/>
                </a:cxn>
                <a:cxn ang="0">
                  <a:pos x="T8" y="T9"/>
                </a:cxn>
              </a:cxnLst>
              <a:rect l="0" t="0" r="r" b="b"/>
              <a:pathLst>
                <a:path w="48" h="59">
                  <a:moveTo>
                    <a:pt x="48" y="0"/>
                  </a:moveTo>
                  <a:cubicBezTo>
                    <a:pt x="36" y="10"/>
                    <a:pt x="22" y="18"/>
                    <a:pt x="8" y="26"/>
                  </a:cubicBezTo>
                  <a:cubicBezTo>
                    <a:pt x="5" y="37"/>
                    <a:pt x="2" y="48"/>
                    <a:pt x="0" y="59"/>
                  </a:cubicBezTo>
                  <a:cubicBezTo>
                    <a:pt x="9" y="56"/>
                    <a:pt x="18" y="52"/>
                    <a:pt x="27" y="48"/>
                  </a:cubicBezTo>
                  <a:cubicBezTo>
                    <a:pt x="31" y="30"/>
                    <a:pt x="38" y="14"/>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4"/>
            <p:cNvSpPr/>
            <p:nvPr/>
          </p:nvSpPr>
          <p:spPr bwMode="auto">
            <a:xfrm>
              <a:off x="4803775" y="3349821"/>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1" y="14"/>
                    <a:pt x="21"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5"/>
            <p:cNvSpPr/>
            <p:nvPr/>
          </p:nvSpPr>
          <p:spPr bwMode="auto">
            <a:xfrm>
              <a:off x="4564062" y="3349821"/>
              <a:ext cx="341313" cy="190500"/>
            </a:xfrm>
            <a:custGeom>
              <a:avLst/>
              <a:gdLst>
                <a:gd name="T0" fmla="*/ 70 w 70"/>
                <a:gd name="T1" fmla="*/ 0 h 39"/>
                <a:gd name="T2" fmla="*/ 0 w 70"/>
                <a:gd name="T3" fmla="*/ 39 h 39"/>
                <a:gd name="T4" fmla="*/ 0 w 70"/>
                <a:gd name="T5" fmla="*/ 39 h 39"/>
                <a:gd name="T6" fmla="*/ 30 w 70"/>
                <a:gd name="T7" fmla="*/ 26 h 39"/>
                <a:gd name="T8" fmla="*/ 70 w 70"/>
                <a:gd name="T9" fmla="*/ 0 h 39"/>
                <a:gd name="T10" fmla="*/ 70 w 70"/>
                <a:gd name="T11" fmla="*/ 0 h 39"/>
                <a:gd name="T12" fmla="*/ 70 w 7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70" h="39">
                  <a:moveTo>
                    <a:pt x="70" y="0"/>
                  </a:moveTo>
                  <a:cubicBezTo>
                    <a:pt x="49" y="16"/>
                    <a:pt x="26" y="30"/>
                    <a:pt x="0" y="39"/>
                  </a:cubicBezTo>
                  <a:cubicBezTo>
                    <a:pt x="0" y="39"/>
                    <a:pt x="0" y="39"/>
                    <a:pt x="0" y="39"/>
                  </a:cubicBezTo>
                  <a:cubicBezTo>
                    <a:pt x="11" y="35"/>
                    <a:pt x="21" y="31"/>
                    <a:pt x="30" y="26"/>
                  </a:cubicBezTo>
                  <a:cubicBezTo>
                    <a:pt x="44" y="18"/>
                    <a:pt x="58" y="10"/>
                    <a:pt x="70" y="0"/>
                  </a:cubicBezTo>
                  <a:cubicBezTo>
                    <a:pt x="70" y="0"/>
                    <a:pt x="70" y="0"/>
                    <a:pt x="70" y="0"/>
                  </a:cubicBezTo>
                  <a:cubicBezTo>
                    <a:pt x="70" y="0"/>
                    <a:pt x="70" y="0"/>
                    <a:pt x="70"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6"/>
            <p:cNvSpPr/>
            <p:nvPr/>
          </p:nvSpPr>
          <p:spPr bwMode="auto">
            <a:xfrm>
              <a:off x="4803775" y="3349821"/>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2" y="14"/>
                    <a:pt x="21"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Oval 67"/>
            <p:cNvSpPr>
              <a:spLocks noChangeArrowheads="1"/>
            </p:cNvSpPr>
            <p:nvPr/>
          </p:nvSpPr>
          <p:spPr bwMode="auto">
            <a:xfrm>
              <a:off x="4905375" y="3349821"/>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8"/>
            <p:cNvSpPr>
              <a:spLocks noEditPoints="1"/>
            </p:cNvSpPr>
            <p:nvPr/>
          </p:nvSpPr>
          <p:spPr bwMode="auto">
            <a:xfrm>
              <a:off x="6427787" y="4076896"/>
              <a:ext cx="122238" cy="14288"/>
            </a:xfrm>
            <a:custGeom>
              <a:avLst/>
              <a:gdLst>
                <a:gd name="T0" fmla="*/ 0 w 25"/>
                <a:gd name="T1" fmla="*/ 3 h 3"/>
                <a:gd name="T2" fmla="*/ 0 w 25"/>
                <a:gd name="T3" fmla="*/ 3 h 3"/>
                <a:gd name="T4" fmla="*/ 0 w 25"/>
                <a:gd name="T5" fmla="*/ 3 h 3"/>
                <a:gd name="T6" fmla="*/ 0 w 25"/>
                <a:gd name="T7" fmla="*/ 3 h 3"/>
                <a:gd name="T8" fmla="*/ 0 w 25"/>
                <a:gd name="T9" fmla="*/ 3 h 3"/>
                <a:gd name="T10" fmla="*/ 0 w 25"/>
                <a:gd name="T11" fmla="*/ 3 h 3"/>
                <a:gd name="T12" fmla="*/ 1 w 25"/>
                <a:gd name="T13" fmla="*/ 3 h 3"/>
                <a:gd name="T14" fmla="*/ 0 w 25"/>
                <a:gd name="T15" fmla="*/ 3 h 3"/>
                <a:gd name="T16" fmla="*/ 1 w 25"/>
                <a:gd name="T17" fmla="*/ 3 h 3"/>
                <a:gd name="T18" fmla="*/ 25 w 25"/>
                <a:gd name="T19" fmla="*/ 0 h 3"/>
                <a:gd name="T20" fmla="*/ 1 w 25"/>
                <a:gd name="T21" fmla="*/ 3 h 3"/>
                <a:gd name="T22" fmla="*/ 25 w 25"/>
                <a:gd name="T23" fmla="*/ 0 h 3"/>
                <a:gd name="T24" fmla="*/ 25 w 25"/>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1" y="3"/>
                    <a:pt x="0" y="3"/>
                    <a:pt x="0" y="3"/>
                  </a:cubicBezTo>
                  <a:cubicBezTo>
                    <a:pt x="0" y="3"/>
                    <a:pt x="1" y="3"/>
                    <a:pt x="1" y="3"/>
                  </a:cubicBezTo>
                  <a:moveTo>
                    <a:pt x="25" y="0"/>
                  </a:moveTo>
                  <a:cubicBezTo>
                    <a:pt x="17" y="0"/>
                    <a:pt x="9" y="1"/>
                    <a:pt x="1" y="3"/>
                  </a:cubicBezTo>
                  <a:cubicBezTo>
                    <a:pt x="9" y="1"/>
                    <a:pt x="17" y="0"/>
                    <a:pt x="25" y="0"/>
                  </a:cubicBezTo>
                  <a:cubicBezTo>
                    <a:pt x="25" y="0"/>
                    <a:pt x="25" y="0"/>
                    <a:pt x="25" y="0"/>
                  </a:cubicBezTo>
                </a:path>
              </a:pathLst>
            </a:cu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9"/>
            <p:cNvSpPr>
              <a:spLocks noEditPoints="1"/>
            </p:cNvSpPr>
            <p:nvPr/>
          </p:nvSpPr>
          <p:spPr bwMode="auto">
            <a:xfrm>
              <a:off x="5822950" y="4076896"/>
              <a:ext cx="727075" cy="727075"/>
            </a:xfrm>
            <a:custGeom>
              <a:avLst/>
              <a:gdLst>
                <a:gd name="T0" fmla="*/ 30 w 149"/>
                <a:gd name="T1" fmla="*/ 106 h 149"/>
                <a:gd name="T2" fmla="*/ 5 w 149"/>
                <a:gd name="T3" fmla="*/ 118 h 149"/>
                <a:gd name="T4" fmla="*/ 0 w 149"/>
                <a:gd name="T5" fmla="*/ 149 h 149"/>
                <a:gd name="T6" fmla="*/ 21 w 149"/>
                <a:gd name="T7" fmla="*/ 143 h 149"/>
                <a:gd name="T8" fmla="*/ 30 w 149"/>
                <a:gd name="T9" fmla="*/ 106 h 149"/>
                <a:gd name="T10" fmla="*/ 149 w 149"/>
                <a:gd name="T11" fmla="*/ 0 h 149"/>
                <a:gd name="T12" fmla="*/ 125 w 149"/>
                <a:gd name="T13" fmla="*/ 3 h 149"/>
                <a:gd name="T14" fmla="*/ 125 w 149"/>
                <a:gd name="T15" fmla="*/ 3 h 149"/>
                <a:gd name="T16" fmla="*/ 124 w 149"/>
                <a:gd name="T17" fmla="*/ 3 h 149"/>
                <a:gd name="T18" fmla="*/ 124 w 149"/>
                <a:gd name="T19" fmla="*/ 3 h 149"/>
                <a:gd name="T20" fmla="*/ 124 w 149"/>
                <a:gd name="T21" fmla="*/ 3 h 149"/>
                <a:gd name="T22" fmla="*/ 124 w 149"/>
                <a:gd name="T23" fmla="*/ 3 h 149"/>
                <a:gd name="T24" fmla="*/ 124 w 149"/>
                <a:gd name="T25" fmla="*/ 3 h 149"/>
                <a:gd name="T26" fmla="*/ 118 w 149"/>
                <a:gd name="T27" fmla="*/ 5 h 149"/>
                <a:gd name="T28" fmla="*/ 107 w 149"/>
                <a:gd name="T29" fmla="*/ 29 h 149"/>
                <a:gd name="T30" fmla="*/ 143 w 149"/>
                <a:gd name="T31" fmla="*/ 20 h 149"/>
                <a:gd name="T32" fmla="*/ 149 w 149"/>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49">
                  <a:moveTo>
                    <a:pt x="30" y="106"/>
                  </a:moveTo>
                  <a:cubicBezTo>
                    <a:pt x="22" y="111"/>
                    <a:pt x="13" y="115"/>
                    <a:pt x="5" y="118"/>
                  </a:cubicBezTo>
                  <a:cubicBezTo>
                    <a:pt x="2" y="128"/>
                    <a:pt x="1" y="138"/>
                    <a:pt x="0" y="149"/>
                  </a:cubicBezTo>
                  <a:cubicBezTo>
                    <a:pt x="7" y="147"/>
                    <a:pt x="14" y="145"/>
                    <a:pt x="21" y="143"/>
                  </a:cubicBezTo>
                  <a:cubicBezTo>
                    <a:pt x="22" y="130"/>
                    <a:pt x="25" y="118"/>
                    <a:pt x="30" y="106"/>
                  </a:cubicBezTo>
                  <a:moveTo>
                    <a:pt x="149" y="0"/>
                  </a:moveTo>
                  <a:cubicBezTo>
                    <a:pt x="141" y="0"/>
                    <a:pt x="133" y="1"/>
                    <a:pt x="125" y="3"/>
                  </a:cubicBezTo>
                  <a:cubicBezTo>
                    <a:pt x="125" y="3"/>
                    <a:pt x="125" y="3"/>
                    <a:pt x="125" y="3"/>
                  </a:cubicBezTo>
                  <a:cubicBezTo>
                    <a:pt x="125" y="3"/>
                    <a:pt x="124" y="3"/>
                    <a:pt x="124" y="3"/>
                  </a:cubicBezTo>
                  <a:cubicBezTo>
                    <a:pt x="124" y="3"/>
                    <a:pt x="124" y="3"/>
                    <a:pt x="124" y="3"/>
                  </a:cubicBezTo>
                  <a:cubicBezTo>
                    <a:pt x="124" y="3"/>
                    <a:pt x="124" y="3"/>
                    <a:pt x="124" y="3"/>
                  </a:cubicBezTo>
                  <a:cubicBezTo>
                    <a:pt x="124" y="3"/>
                    <a:pt x="124" y="3"/>
                    <a:pt x="124" y="3"/>
                  </a:cubicBezTo>
                  <a:cubicBezTo>
                    <a:pt x="124" y="3"/>
                    <a:pt x="124" y="3"/>
                    <a:pt x="124" y="3"/>
                  </a:cubicBezTo>
                  <a:cubicBezTo>
                    <a:pt x="122" y="4"/>
                    <a:pt x="120" y="4"/>
                    <a:pt x="118" y="5"/>
                  </a:cubicBezTo>
                  <a:cubicBezTo>
                    <a:pt x="115" y="13"/>
                    <a:pt x="111" y="21"/>
                    <a:pt x="107" y="29"/>
                  </a:cubicBezTo>
                  <a:cubicBezTo>
                    <a:pt x="118" y="25"/>
                    <a:pt x="131" y="22"/>
                    <a:pt x="143" y="20"/>
                  </a:cubicBezTo>
                  <a:cubicBezTo>
                    <a:pt x="146" y="14"/>
                    <a:pt x="148" y="7"/>
                    <a:pt x="14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70"/>
            <p:cNvSpPr/>
            <p:nvPr/>
          </p:nvSpPr>
          <p:spPr bwMode="auto">
            <a:xfrm>
              <a:off x="5926137" y="4173733"/>
              <a:ext cx="595313" cy="600075"/>
            </a:xfrm>
            <a:custGeom>
              <a:avLst/>
              <a:gdLst>
                <a:gd name="T0" fmla="*/ 122 w 122"/>
                <a:gd name="T1" fmla="*/ 0 h 123"/>
                <a:gd name="T2" fmla="*/ 86 w 122"/>
                <a:gd name="T3" fmla="*/ 9 h 123"/>
                <a:gd name="T4" fmla="*/ 9 w 122"/>
                <a:gd name="T5" fmla="*/ 86 h 123"/>
                <a:gd name="T6" fmla="*/ 0 w 122"/>
                <a:gd name="T7" fmla="*/ 123 h 123"/>
                <a:gd name="T8" fmla="*/ 20 w 122"/>
                <a:gd name="T9" fmla="*/ 115 h 123"/>
                <a:gd name="T10" fmla="*/ 114 w 122"/>
                <a:gd name="T11" fmla="*/ 21 h 123"/>
                <a:gd name="T12" fmla="*/ 122 w 122"/>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122" y="0"/>
                  </a:moveTo>
                  <a:cubicBezTo>
                    <a:pt x="110" y="2"/>
                    <a:pt x="97" y="5"/>
                    <a:pt x="86" y="9"/>
                  </a:cubicBezTo>
                  <a:cubicBezTo>
                    <a:pt x="68" y="42"/>
                    <a:pt x="41" y="69"/>
                    <a:pt x="9" y="86"/>
                  </a:cubicBezTo>
                  <a:cubicBezTo>
                    <a:pt x="4" y="98"/>
                    <a:pt x="1" y="110"/>
                    <a:pt x="0" y="123"/>
                  </a:cubicBezTo>
                  <a:cubicBezTo>
                    <a:pt x="7" y="121"/>
                    <a:pt x="14" y="118"/>
                    <a:pt x="20" y="115"/>
                  </a:cubicBezTo>
                  <a:cubicBezTo>
                    <a:pt x="30" y="67"/>
                    <a:pt x="67" y="30"/>
                    <a:pt x="114" y="21"/>
                  </a:cubicBezTo>
                  <a:cubicBezTo>
                    <a:pt x="117" y="14"/>
                    <a:pt x="120" y="8"/>
                    <a:pt x="122"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71"/>
            <p:cNvSpPr/>
            <p:nvPr/>
          </p:nvSpPr>
          <p:spPr bwMode="auto">
            <a:xfrm>
              <a:off x="5848350" y="4100708"/>
              <a:ext cx="550863" cy="550863"/>
            </a:xfrm>
            <a:custGeom>
              <a:avLst/>
              <a:gdLst>
                <a:gd name="T0" fmla="*/ 113 w 113"/>
                <a:gd name="T1" fmla="*/ 0 h 113"/>
                <a:gd name="T2" fmla="*/ 113 w 113"/>
                <a:gd name="T3" fmla="*/ 0 h 113"/>
                <a:gd name="T4" fmla="*/ 0 w 113"/>
                <a:gd name="T5" fmla="*/ 113 h 113"/>
                <a:gd name="T6" fmla="*/ 0 w 113"/>
                <a:gd name="T7" fmla="*/ 113 h 113"/>
                <a:gd name="T8" fmla="*/ 25 w 113"/>
                <a:gd name="T9" fmla="*/ 101 h 113"/>
                <a:gd name="T10" fmla="*/ 102 w 113"/>
                <a:gd name="T11" fmla="*/ 24 h 113"/>
                <a:gd name="T12" fmla="*/ 113 w 11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3" h="113">
                  <a:moveTo>
                    <a:pt x="113" y="0"/>
                  </a:moveTo>
                  <a:cubicBezTo>
                    <a:pt x="113" y="0"/>
                    <a:pt x="113" y="0"/>
                    <a:pt x="113" y="0"/>
                  </a:cubicBezTo>
                  <a:cubicBezTo>
                    <a:pt x="93" y="52"/>
                    <a:pt x="52" y="93"/>
                    <a:pt x="0" y="113"/>
                  </a:cubicBezTo>
                  <a:cubicBezTo>
                    <a:pt x="0" y="113"/>
                    <a:pt x="0" y="113"/>
                    <a:pt x="0" y="113"/>
                  </a:cubicBezTo>
                  <a:cubicBezTo>
                    <a:pt x="8" y="110"/>
                    <a:pt x="17" y="106"/>
                    <a:pt x="25" y="101"/>
                  </a:cubicBezTo>
                  <a:cubicBezTo>
                    <a:pt x="57" y="84"/>
                    <a:pt x="84" y="57"/>
                    <a:pt x="102" y="24"/>
                  </a:cubicBezTo>
                  <a:cubicBezTo>
                    <a:pt x="106" y="16"/>
                    <a:pt x="110" y="8"/>
                    <a:pt x="11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2"/>
            <p:cNvSpPr/>
            <p:nvPr/>
          </p:nvSpPr>
          <p:spPr bwMode="auto">
            <a:xfrm>
              <a:off x="6022975" y="4276921"/>
              <a:ext cx="458788" cy="458788"/>
            </a:xfrm>
            <a:custGeom>
              <a:avLst/>
              <a:gdLst>
                <a:gd name="T0" fmla="*/ 94 w 94"/>
                <a:gd name="T1" fmla="*/ 0 h 94"/>
                <a:gd name="T2" fmla="*/ 0 w 94"/>
                <a:gd name="T3" fmla="*/ 94 h 94"/>
                <a:gd name="T4" fmla="*/ 0 w 94"/>
                <a:gd name="T5" fmla="*/ 94 h 94"/>
                <a:gd name="T6" fmla="*/ 94 w 94"/>
                <a:gd name="T7" fmla="*/ 0 h 94"/>
                <a:gd name="T8" fmla="*/ 94 w 94"/>
                <a:gd name="T9" fmla="*/ 0 h 94"/>
              </a:gdLst>
              <a:ahLst/>
              <a:cxnLst>
                <a:cxn ang="0">
                  <a:pos x="T0" y="T1"/>
                </a:cxn>
                <a:cxn ang="0">
                  <a:pos x="T2" y="T3"/>
                </a:cxn>
                <a:cxn ang="0">
                  <a:pos x="T4" y="T5"/>
                </a:cxn>
                <a:cxn ang="0">
                  <a:pos x="T6" y="T7"/>
                </a:cxn>
                <a:cxn ang="0">
                  <a:pos x="T8" y="T9"/>
                </a:cxn>
              </a:cxnLst>
              <a:rect l="0" t="0" r="r" b="b"/>
              <a:pathLst>
                <a:path w="94" h="94">
                  <a:moveTo>
                    <a:pt x="94" y="0"/>
                  </a:moveTo>
                  <a:cubicBezTo>
                    <a:pt x="47" y="9"/>
                    <a:pt x="10" y="46"/>
                    <a:pt x="0" y="94"/>
                  </a:cubicBezTo>
                  <a:cubicBezTo>
                    <a:pt x="0" y="94"/>
                    <a:pt x="0" y="94"/>
                    <a:pt x="0" y="94"/>
                  </a:cubicBezTo>
                  <a:cubicBezTo>
                    <a:pt x="10" y="46"/>
                    <a:pt x="47" y="9"/>
                    <a:pt x="94" y="0"/>
                  </a:cubicBezTo>
                  <a:cubicBezTo>
                    <a:pt x="94" y="0"/>
                    <a:pt x="94" y="0"/>
                    <a:pt x="94" y="0"/>
                  </a:cubicBezTo>
                </a:path>
              </a:pathLst>
            </a:custGeom>
            <a:solidFill>
              <a:srgbClr val="2D38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3"/>
            <p:cNvSpPr/>
            <p:nvPr/>
          </p:nvSpPr>
          <p:spPr bwMode="auto">
            <a:xfrm>
              <a:off x="7272337" y="5096071"/>
              <a:ext cx="161925" cy="112713"/>
            </a:xfrm>
            <a:custGeom>
              <a:avLst/>
              <a:gdLst>
                <a:gd name="T0" fmla="*/ 33 w 33"/>
                <a:gd name="T1" fmla="*/ 0 h 23"/>
                <a:gd name="T2" fmla="*/ 8 w 33"/>
                <a:gd name="T3" fmla="*/ 3 h 23"/>
                <a:gd name="T4" fmla="*/ 0 w 33"/>
                <a:gd name="T5" fmla="*/ 23 h 23"/>
                <a:gd name="T6" fmla="*/ 28 w 33"/>
                <a:gd name="T7" fmla="*/ 16 h 23"/>
                <a:gd name="T8" fmla="*/ 33 w 33"/>
                <a:gd name="T9" fmla="*/ 0 h 23"/>
              </a:gdLst>
              <a:ahLst/>
              <a:cxnLst>
                <a:cxn ang="0">
                  <a:pos x="T0" y="T1"/>
                </a:cxn>
                <a:cxn ang="0">
                  <a:pos x="T2" y="T3"/>
                </a:cxn>
                <a:cxn ang="0">
                  <a:pos x="T4" y="T5"/>
                </a:cxn>
                <a:cxn ang="0">
                  <a:pos x="T6" y="T7"/>
                </a:cxn>
                <a:cxn ang="0">
                  <a:pos x="T8" y="T9"/>
                </a:cxn>
              </a:cxnLst>
              <a:rect l="0" t="0" r="r" b="b"/>
              <a:pathLst>
                <a:path w="33" h="23">
                  <a:moveTo>
                    <a:pt x="33" y="0"/>
                  </a:moveTo>
                  <a:cubicBezTo>
                    <a:pt x="24" y="0"/>
                    <a:pt x="16" y="1"/>
                    <a:pt x="8" y="3"/>
                  </a:cubicBezTo>
                  <a:cubicBezTo>
                    <a:pt x="6" y="10"/>
                    <a:pt x="3" y="16"/>
                    <a:pt x="0" y="23"/>
                  </a:cubicBezTo>
                  <a:cubicBezTo>
                    <a:pt x="9" y="19"/>
                    <a:pt x="18" y="17"/>
                    <a:pt x="28" y="16"/>
                  </a:cubicBezTo>
                  <a:cubicBezTo>
                    <a:pt x="30" y="11"/>
                    <a:pt x="31" y="5"/>
                    <a:pt x="3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4"/>
            <p:cNvSpPr/>
            <p:nvPr/>
          </p:nvSpPr>
          <p:spPr bwMode="auto">
            <a:xfrm>
              <a:off x="7175500" y="5173858"/>
              <a:ext cx="233363" cy="171450"/>
            </a:xfrm>
            <a:custGeom>
              <a:avLst/>
              <a:gdLst>
                <a:gd name="T0" fmla="*/ 48 w 48"/>
                <a:gd name="T1" fmla="*/ 0 h 35"/>
                <a:gd name="T2" fmla="*/ 20 w 48"/>
                <a:gd name="T3" fmla="*/ 7 h 35"/>
                <a:gd name="T4" fmla="*/ 0 w 48"/>
                <a:gd name="T5" fmla="*/ 35 h 35"/>
                <a:gd name="T6" fmla="*/ 42 w 48"/>
                <a:gd name="T7" fmla="*/ 17 h 35"/>
                <a:gd name="T8" fmla="*/ 48 w 48"/>
                <a:gd name="T9" fmla="*/ 0 h 35"/>
              </a:gdLst>
              <a:ahLst/>
              <a:cxnLst>
                <a:cxn ang="0">
                  <a:pos x="T0" y="T1"/>
                </a:cxn>
                <a:cxn ang="0">
                  <a:pos x="T2" y="T3"/>
                </a:cxn>
                <a:cxn ang="0">
                  <a:pos x="T4" y="T5"/>
                </a:cxn>
                <a:cxn ang="0">
                  <a:pos x="T6" y="T7"/>
                </a:cxn>
                <a:cxn ang="0">
                  <a:pos x="T8" y="T9"/>
                </a:cxn>
              </a:cxnLst>
              <a:rect l="0" t="0" r="r" b="b"/>
              <a:pathLst>
                <a:path w="48" h="35">
                  <a:moveTo>
                    <a:pt x="48" y="0"/>
                  </a:moveTo>
                  <a:cubicBezTo>
                    <a:pt x="38" y="1"/>
                    <a:pt x="29" y="3"/>
                    <a:pt x="20" y="7"/>
                  </a:cubicBezTo>
                  <a:cubicBezTo>
                    <a:pt x="14" y="17"/>
                    <a:pt x="8" y="26"/>
                    <a:pt x="0" y="35"/>
                  </a:cubicBezTo>
                  <a:cubicBezTo>
                    <a:pt x="12" y="26"/>
                    <a:pt x="26" y="19"/>
                    <a:pt x="42" y="17"/>
                  </a:cubicBezTo>
                  <a:cubicBezTo>
                    <a:pt x="44" y="11"/>
                    <a:pt x="46" y="6"/>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5"/>
            <p:cNvSpPr/>
            <p:nvPr/>
          </p:nvSpPr>
          <p:spPr bwMode="auto">
            <a:xfrm>
              <a:off x="7175500" y="5257996"/>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6"/>
            <p:cNvSpPr/>
            <p:nvPr/>
          </p:nvSpPr>
          <p:spPr bwMode="auto">
            <a:xfrm>
              <a:off x="7175500" y="5110358"/>
              <a:ext cx="136525" cy="234950"/>
            </a:xfrm>
            <a:custGeom>
              <a:avLst/>
              <a:gdLst>
                <a:gd name="T0" fmla="*/ 28 w 28"/>
                <a:gd name="T1" fmla="*/ 0 h 48"/>
                <a:gd name="T2" fmla="*/ 28 w 28"/>
                <a:gd name="T3" fmla="*/ 0 h 48"/>
                <a:gd name="T4" fmla="*/ 0 w 28"/>
                <a:gd name="T5" fmla="*/ 48 h 48"/>
                <a:gd name="T6" fmla="*/ 0 w 28"/>
                <a:gd name="T7" fmla="*/ 48 h 48"/>
                <a:gd name="T8" fmla="*/ 0 w 28"/>
                <a:gd name="T9" fmla="*/ 48 h 48"/>
                <a:gd name="T10" fmla="*/ 0 w 28"/>
                <a:gd name="T11" fmla="*/ 48 h 48"/>
                <a:gd name="T12" fmla="*/ 0 w 28"/>
                <a:gd name="T13" fmla="*/ 48 h 48"/>
                <a:gd name="T14" fmla="*/ 20 w 28"/>
                <a:gd name="T15" fmla="*/ 20 h 48"/>
                <a:gd name="T16" fmla="*/ 28 w 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8">
                  <a:moveTo>
                    <a:pt x="28" y="0"/>
                  </a:moveTo>
                  <a:cubicBezTo>
                    <a:pt x="28" y="0"/>
                    <a:pt x="28" y="0"/>
                    <a:pt x="28" y="0"/>
                  </a:cubicBezTo>
                  <a:cubicBezTo>
                    <a:pt x="22" y="18"/>
                    <a:pt x="12" y="34"/>
                    <a:pt x="0" y="48"/>
                  </a:cubicBezTo>
                  <a:cubicBezTo>
                    <a:pt x="0" y="48"/>
                    <a:pt x="0" y="48"/>
                    <a:pt x="0" y="48"/>
                  </a:cubicBezTo>
                  <a:cubicBezTo>
                    <a:pt x="0" y="48"/>
                    <a:pt x="0" y="48"/>
                    <a:pt x="0" y="48"/>
                  </a:cubicBezTo>
                  <a:cubicBezTo>
                    <a:pt x="0" y="48"/>
                    <a:pt x="0" y="48"/>
                    <a:pt x="0" y="48"/>
                  </a:cubicBezTo>
                  <a:cubicBezTo>
                    <a:pt x="0" y="48"/>
                    <a:pt x="0" y="48"/>
                    <a:pt x="0" y="48"/>
                  </a:cubicBezTo>
                  <a:cubicBezTo>
                    <a:pt x="8" y="39"/>
                    <a:pt x="14" y="30"/>
                    <a:pt x="20" y="20"/>
                  </a:cubicBezTo>
                  <a:cubicBezTo>
                    <a:pt x="23" y="13"/>
                    <a:pt x="26" y="7"/>
                    <a:pt x="2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7"/>
            <p:cNvSpPr/>
            <p:nvPr/>
          </p:nvSpPr>
          <p:spPr bwMode="auto">
            <a:xfrm>
              <a:off x="7175500" y="5257996"/>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Oval 78"/>
            <p:cNvSpPr>
              <a:spLocks noChangeArrowheads="1"/>
            </p:cNvSpPr>
            <p:nvPr/>
          </p:nvSpPr>
          <p:spPr bwMode="auto">
            <a:xfrm>
              <a:off x="7175500" y="5345308"/>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9"/>
            <p:cNvSpPr/>
            <p:nvPr/>
          </p:nvSpPr>
          <p:spPr bwMode="auto">
            <a:xfrm>
              <a:off x="6843712" y="5521521"/>
              <a:ext cx="111125" cy="160338"/>
            </a:xfrm>
            <a:custGeom>
              <a:avLst/>
              <a:gdLst>
                <a:gd name="T0" fmla="*/ 23 w 23"/>
                <a:gd name="T1" fmla="*/ 0 h 33"/>
                <a:gd name="T2" fmla="*/ 3 w 23"/>
                <a:gd name="T3" fmla="*/ 9 h 33"/>
                <a:gd name="T4" fmla="*/ 0 w 23"/>
                <a:gd name="T5" fmla="*/ 33 h 33"/>
                <a:gd name="T6" fmla="*/ 16 w 23"/>
                <a:gd name="T7" fmla="*/ 29 h 33"/>
                <a:gd name="T8" fmla="*/ 23 w 23"/>
                <a:gd name="T9" fmla="*/ 0 h 33"/>
              </a:gdLst>
              <a:ahLst/>
              <a:cxnLst>
                <a:cxn ang="0">
                  <a:pos x="T0" y="T1"/>
                </a:cxn>
                <a:cxn ang="0">
                  <a:pos x="T2" y="T3"/>
                </a:cxn>
                <a:cxn ang="0">
                  <a:pos x="T4" y="T5"/>
                </a:cxn>
                <a:cxn ang="0">
                  <a:pos x="T6" y="T7"/>
                </a:cxn>
                <a:cxn ang="0">
                  <a:pos x="T8" y="T9"/>
                </a:cxn>
              </a:cxnLst>
              <a:rect l="0" t="0" r="r" b="b"/>
              <a:pathLst>
                <a:path w="23" h="33">
                  <a:moveTo>
                    <a:pt x="23" y="0"/>
                  </a:moveTo>
                  <a:cubicBezTo>
                    <a:pt x="17" y="4"/>
                    <a:pt x="10" y="7"/>
                    <a:pt x="3" y="9"/>
                  </a:cubicBezTo>
                  <a:cubicBezTo>
                    <a:pt x="2" y="17"/>
                    <a:pt x="0" y="25"/>
                    <a:pt x="0" y="33"/>
                  </a:cubicBezTo>
                  <a:cubicBezTo>
                    <a:pt x="6" y="32"/>
                    <a:pt x="11" y="31"/>
                    <a:pt x="16" y="29"/>
                  </a:cubicBezTo>
                  <a:cubicBezTo>
                    <a:pt x="17" y="19"/>
                    <a:pt x="20" y="9"/>
                    <a:pt x="2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80"/>
            <p:cNvSpPr/>
            <p:nvPr/>
          </p:nvSpPr>
          <p:spPr bwMode="auto">
            <a:xfrm>
              <a:off x="6921500" y="5427858"/>
              <a:ext cx="169863" cy="234950"/>
            </a:xfrm>
            <a:custGeom>
              <a:avLst/>
              <a:gdLst>
                <a:gd name="T0" fmla="*/ 35 w 35"/>
                <a:gd name="T1" fmla="*/ 0 h 48"/>
                <a:gd name="T2" fmla="*/ 7 w 35"/>
                <a:gd name="T3" fmla="*/ 19 h 48"/>
                <a:gd name="T4" fmla="*/ 0 w 35"/>
                <a:gd name="T5" fmla="*/ 48 h 48"/>
                <a:gd name="T6" fmla="*/ 17 w 35"/>
                <a:gd name="T7" fmla="*/ 41 h 48"/>
                <a:gd name="T8" fmla="*/ 35 w 35"/>
                <a:gd name="T9" fmla="*/ 0 h 48"/>
              </a:gdLst>
              <a:ahLst/>
              <a:cxnLst>
                <a:cxn ang="0">
                  <a:pos x="T0" y="T1"/>
                </a:cxn>
                <a:cxn ang="0">
                  <a:pos x="T2" y="T3"/>
                </a:cxn>
                <a:cxn ang="0">
                  <a:pos x="T4" y="T5"/>
                </a:cxn>
                <a:cxn ang="0">
                  <a:pos x="T6" y="T7"/>
                </a:cxn>
                <a:cxn ang="0">
                  <a:pos x="T8" y="T9"/>
                </a:cxn>
              </a:cxnLst>
              <a:rect l="0" t="0" r="r" b="b"/>
              <a:pathLst>
                <a:path w="35" h="48">
                  <a:moveTo>
                    <a:pt x="35" y="0"/>
                  </a:moveTo>
                  <a:cubicBezTo>
                    <a:pt x="26" y="7"/>
                    <a:pt x="17" y="14"/>
                    <a:pt x="7" y="19"/>
                  </a:cubicBezTo>
                  <a:cubicBezTo>
                    <a:pt x="4" y="28"/>
                    <a:pt x="1" y="38"/>
                    <a:pt x="0" y="48"/>
                  </a:cubicBezTo>
                  <a:cubicBezTo>
                    <a:pt x="6" y="46"/>
                    <a:pt x="12" y="44"/>
                    <a:pt x="17" y="41"/>
                  </a:cubicBezTo>
                  <a:cubicBezTo>
                    <a:pt x="20" y="26"/>
                    <a:pt x="26" y="12"/>
                    <a:pt x="3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81"/>
            <p:cNvSpPr/>
            <p:nvPr/>
          </p:nvSpPr>
          <p:spPr bwMode="auto">
            <a:xfrm>
              <a:off x="7004050" y="5427858"/>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2"/>
            <p:cNvSpPr/>
            <p:nvPr/>
          </p:nvSpPr>
          <p:spPr bwMode="auto">
            <a:xfrm>
              <a:off x="6858000" y="5427858"/>
              <a:ext cx="233363" cy="136525"/>
            </a:xfrm>
            <a:custGeom>
              <a:avLst/>
              <a:gdLst>
                <a:gd name="T0" fmla="*/ 48 w 48"/>
                <a:gd name="T1" fmla="*/ 0 h 28"/>
                <a:gd name="T2" fmla="*/ 0 w 48"/>
                <a:gd name="T3" fmla="*/ 28 h 28"/>
                <a:gd name="T4" fmla="*/ 0 w 48"/>
                <a:gd name="T5" fmla="*/ 28 h 28"/>
                <a:gd name="T6" fmla="*/ 20 w 48"/>
                <a:gd name="T7" fmla="*/ 19 h 28"/>
                <a:gd name="T8" fmla="*/ 48 w 48"/>
                <a:gd name="T9" fmla="*/ 0 h 28"/>
                <a:gd name="T10" fmla="*/ 48 w 48"/>
                <a:gd name="T11" fmla="*/ 0 h 28"/>
                <a:gd name="T12" fmla="*/ 48 w 48"/>
                <a:gd name="T13" fmla="*/ 0 h 28"/>
                <a:gd name="T14" fmla="*/ 48 w 48"/>
                <a:gd name="T15" fmla="*/ 0 h 28"/>
                <a:gd name="T16" fmla="*/ 48 w 4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8">
                  <a:moveTo>
                    <a:pt x="48" y="0"/>
                  </a:moveTo>
                  <a:cubicBezTo>
                    <a:pt x="34" y="12"/>
                    <a:pt x="18" y="22"/>
                    <a:pt x="0" y="28"/>
                  </a:cubicBezTo>
                  <a:cubicBezTo>
                    <a:pt x="0" y="28"/>
                    <a:pt x="0" y="28"/>
                    <a:pt x="0" y="28"/>
                  </a:cubicBezTo>
                  <a:cubicBezTo>
                    <a:pt x="7" y="26"/>
                    <a:pt x="14" y="23"/>
                    <a:pt x="20" y="19"/>
                  </a:cubicBezTo>
                  <a:cubicBezTo>
                    <a:pt x="30" y="14"/>
                    <a:pt x="39" y="7"/>
                    <a:pt x="48" y="0"/>
                  </a:cubicBezTo>
                  <a:cubicBezTo>
                    <a:pt x="48" y="0"/>
                    <a:pt x="48" y="0"/>
                    <a:pt x="48" y="0"/>
                  </a:cubicBezTo>
                  <a:cubicBezTo>
                    <a:pt x="48" y="0"/>
                    <a:pt x="48" y="0"/>
                    <a:pt x="48" y="0"/>
                  </a:cubicBezTo>
                  <a:cubicBezTo>
                    <a:pt x="48" y="0"/>
                    <a:pt x="48" y="0"/>
                    <a:pt x="48" y="0"/>
                  </a:cubicBezTo>
                  <a:cubicBezTo>
                    <a:pt x="48" y="0"/>
                    <a:pt x="48" y="0"/>
                    <a:pt x="4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3"/>
            <p:cNvSpPr/>
            <p:nvPr/>
          </p:nvSpPr>
          <p:spPr bwMode="auto">
            <a:xfrm>
              <a:off x="7004050" y="5427858"/>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Oval 84"/>
            <p:cNvSpPr>
              <a:spLocks noChangeArrowheads="1"/>
            </p:cNvSpPr>
            <p:nvPr/>
          </p:nvSpPr>
          <p:spPr bwMode="auto">
            <a:xfrm>
              <a:off x="7091362" y="5427858"/>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5"/>
            <p:cNvSpPr>
              <a:spLocks noEditPoints="1"/>
            </p:cNvSpPr>
            <p:nvPr/>
          </p:nvSpPr>
          <p:spPr bwMode="auto">
            <a:xfrm>
              <a:off x="7248525" y="5481833"/>
              <a:ext cx="409575" cy="454025"/>
            </a:xfrm>
            <a:custGeom>
              <a:avLst/>
              <a:gdLst>
                <a:gd name="T0" fmla="*/ 67 w 84"/>
                <a:gd name="T1" fmla="*/ 13 h 93"/>
                <a:gd name="T2" fmla="*/ 59 w 84"/>
                <a:gd name="T3" fmla="*/ 23 h 93"/>
                <a:gd name="T4" fmla="*/ 71 w 84"/>
                <a:gd name="T5" fmla="*/ 47 h 93"/>
                <a:gd name="T6" fmla="*/ 43 w 84"/>
                <a:gd name="T7" fmla="*/ 76 h 93"/>
                <a:gd name="T8" fmla="*/ 43 w 84"/>
                <a:gd name="T9" fmla="*/ 71 h 93"/>
                <a:gd name="T10" fmla="*/ 24 w 84"/>
                <a:gd name="T11" fmla="*/ 82 h 93"/>
                <a:gd name="T12" fmla="*/ 43 w 84"/>
                <a:gd name="T13" fmla="*/ 93 h 93"/>
                <a:gd name="T14" fmla="*/ 43 w 84"/>
                <a:gd name="T15" fmla="*/ 89 h 93"/>
                <a:gd name="T16" fmla="*/ 84 w 84"/>
                <a:gd name="T17" fmla="*/ 47 h 93"/>
                <a:gd name="T18" fmla="*/ 67 w 84"/>
                <a:gd name="T19" fmla="*/ 13 h 93"/>
                <a:gd name="T20" fmla="*/ 38 w 84"/>
                <a:gd name="T21" fmla="*/ 0 h 93"/>
                <a:gd name="T22" fmla="*/ 38 w 84"/>
                <a:gd name="T23" fmla="*/ 5 h 93"/>
                <a:gd name="T24" fmla="*/ 0 w 84"/>
                <a:gd name="T25" fmla="*/ 47 h 93"/>
                <a:gd name="T26" fmla="*/ 14 w 84"/>
                <a:gd name="T27" fmla="*/ 78 h 93"/>
                <a:gd name="T28" fmla="*/ 23 w 84"/>
                <a:gd name="T29" fmla="*/ 69 h 93"/>
                <a:gd name="T30" fmla="*/ 13 w 84"/>
                <a:gd name="T31" fmla="*/ 47 h 93"/>
                <a:gd name="T32" fmla="*/ 38 w 84"/>
                <a:gd name="T33" fmla="*/ 18 h 93"/>
                <a:gd name="T34" fmla="*/ 38 w 84"/>
                <a:gd name="T35" fmla="*/ 22 h 93"/>
                <a:gd name="T36" fmla="*/ 57 w 84"/>
                <a:gd name="T37" fmla="*/ 11 h 93"/>
                <a:gd name="T38" fmla="*/ 38 w 84"/>
                <a:gd name="T3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93">
                  <a:moveTo>
                    <a:pt x="67" y="13"/>
                  </a:moveTo>
                  <a:cubicBezTo>
                    <a:pt x="59" y="23"/>
                    <a:pt x="59" y="23"/>
                    <a:pt x="59" y="23"/>
                  </a:cubicBezTo>
                  <a:cubicBezTo>
                    <a:pt x="66" y="29"/>
                    <a:pt x="71" y="37"/>
                    <a:pt x="71" y="47"/>
                  </a:cubicBezTo>
                  <a:cubicBezTo>
                    <a:pt x="71" y="62"/>
                    <a:pt x="59" y="75"/>
                    <a:pt x="43" y="76"/>
                  </a:cubicBezTo>
                  <a:cubicBezTo>
                    <a:pt x="43" y="71"/>
                    <a:pt x="43" y="71"/>
                    <a:pt x="43" y="71"/>
                  </a:cubicBezTo>
                  <a:cubicBezTo>
                    <a:pt x="24" y="82"/>
                    <a:pt x="24" y="82"/>
                    <a:pt x="24" y="82"/>
                  </a:cubicBezTo>
                  <a:cubicBezTo>
                    <a:pt x="43" y="93"/>
                    <a:pt x="43" y="93"/>
                    <a:pt x="43" y="93"/>
                  </a:cubicBezTo>
                  <a:cubicBezTo>
                    <a:pt x="43" y="89"/>
                    <a:pt x="43" y="89"/>
                    <a:pt x="43" y="89"/>
                  </a:cubicBezTo>
                  <a:cubicBezTo>
                    <a:pt x="66" y="88"/>
                    <a:pt x="84" y="69"/>
                    <a:pt x="84" y="47"/>
                  </a:cubicBezTo>
                  <a:cubicBezTo>
                    <a:pt x="84" y="33"/>
                    <a:pt x="77" y="21"/>
                    <a:pt x="67" y="13"/>
                  </a:cubicBezTo>
                  <a:moveTo>
                    <a:pt x="38" y="0"/>
                  </a:moveTo>
                  <a:cubicBezTo>
                    <a:pt x="38" y="5"/>
                    <a:pt x="38" y="5"/>
                    <a:pt x="38" y="5"/>
                  </a:cubicBezTo>
                  <a:cubicBezTo>
                    <a:pt x="17" y="7"/>
                    <a:pt x="0" y="25"/>
                    <a:pt x="0" y="47"/>
                  </a:cubicBezTo>
                  <a:cubicBezTo>
                    <a:pt x="0" y="59"/>
                    <a:pt x="5" y="70"/>
                    <a:pt x="14" y="78"/>
                  </a:cubicBezTo>
                  <a:cubicBezTo>
                    <a:pt x="23" y="69"/>
                    <a:pt x="23" y="69"/>
                    <a:pt x="23" y="69"/>
                  </a:cubicBezTo>
                  <a:cubicBezTo>
                    <a:pt x="17" y="63"/>
                    <a:pt x="13" y="55"/>
                    <a:pt x="13" y="47"/>
                  </a:cubicBezTo>
                  <a:cubicBezTo>
                    <a:pt x="13" y="32"/>
                    <a:pt x="24" y="20"/>
                    <a:pt x="38" y="18"/>
                  </a:cubicBezTo>
                  <a:cubicBezTo>
                    <a:pt x="38" y="22"/>
                    <a:pt x="38" y="22"/>
                    <a:pt x="38" y="22"/>
                  </a:cubicBezTo>
                  <a:cubicBezTo>
                    <a:pt x="57" y="11"/>
                    <a:pt x="57" y="11"/>
                    <a:pt x="57" y="11"/>
                  </a:cubicBezTo>
                  <a:cubicBezTo>
                    <a:pt x="38" y="0"/>
                    <a:pt x="38" y="0"/>
                    <a:pt x="3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5" name="Freeform 86"/>
            <p:cNvSpPr>
              <a:spLocks noEditPoints="1"/>
            </p:cNvSpPr>
            <p:nvPr/>
          </p:nvSpPr>
          <p:spPr bwMode="auto">
            <a:xfrm>
              <a:off x="3709987" y="2027433"/>
              <a:ext cx="933450" cy="774700"/>
            </a:xfrm>
            <a:custGeom>
              <a:avLst/>
              <a:gdLst>
                <a:gd name="T0" fmla="*/ 25 w 191"/>
                <a:gd name="T1" fmla="*/ 89 h 159"/>
                <a:gd name="T2" fmla="*/ 113 w 191"/>
                <a:gd name="T3" fmla="*/ 89 h 159"/>
                <a:gd name="T4" fmla="*/ 80 w 191"/>
                <a:gd name="T5" fmla="*/ 20 h 159"/>
                <a:gd name="T6" fmla="*/ 58 w 191"/>
                <a:gd name="T7" fmla="*/ 33 h 159"/>
                <a:gd name="T8" fmla="*/ 28 w 191"/>
                <a:gd name="T9" fmla="*/ 33 h 159"/>
                <a:gd name="T10" fmla="*/ 21 w 191"/>
                <a:gd name="T11" fmla="*/ 57 h 159"/>
                <a:gd name="T12" fmla="*/ 0 w 191"/>
                <a:gd name="T13" fmla="*/ 79 h 159"/>
                <a:gd name="T14" fmla="*/ 12 w 191"/>
                <a:gd name="T15" fmla="*/ 100 h 159"/>
                <a:gd name="T16" fmla="*/ 12 w 191"/>
                <a:gd name="T17" fmla="*/ 131 h 159"/>
                <a:gd name="T18" fmla="*/ 37 w 191"/>
                <a:gd name="T19" fmla="*/ 137 h 159"/>
                <a:gd name="T20" fmla="*/ 58 w 191"/>
                <a:gd name="T21" fmla="*/ 159 h 159"/>
                <a:gd name="T22" fmla="*/ 80 w 191"/>
                <a:gd name="T23" fmla="*/ 146 h 159"/>
                <a:gd name="T24" fmla="*/ 110 w 191"/>
                <a:gd name="T25" fmla="*/ 146 h 159"/>
                <a:gd name="T26" fmla="*/ 116 w 191"/>
                <a:gd name="T27" fmla="*/ 122 h 159"/>
                <a:gd name="T28" fmla="*/ 138 w 191"/>
                <a:gd name="T29" fmla="*/ 100 h 159"/>
                <a:gd name="T30" fmla="*/ 125 w 191"/>
                <a:gd name="T31" fmla="*/ 79 h 159"/>
                <a:gd name="T32" fmla="*/ 126 w 191"/>
                <a:gd name="T33" fmla="*/ 48 h 159"/>
                <a:gd name="T34" fmla="*/ 101 w 191"/>
                <a:gd name="T35" fmla="*/ 42 h 159"/>
                <a:gd name="T36" fmla="*/ 80 w 191"/>
                <a:gd name="T37" fmla="*/ 20 h 159"/>
                <a:gd name="T38" fmla="*/ 141 w 191"/>
                <a:gd name="T39" fmla="*/ 34 h 159"/>
                <a:gd name="T40" fmla="*/ 175 w 191"/>
                <a:gd name="T41" fmla="*/ 34 h 159"/>
                <a:gd name="T42" fmla="*/ 163 w 191"/>
                <a:gd name="T43" fmla="*/ 0 h 159"/>
                <a:gd name="T44" fmla="*/ 153 w 191"/>
                <a:gd name="T45" fmla="*/ 7 h 159"/>
                <a:gd name="T46" fmla="*/ 138 w 191"/>
                <a:gd name="T47" fmla="*/ 7 h 159"/>
                <a:gd name="T48" fmla="*/ 135 w 191"/>
                <a:gd name="T49" fmla="*/ 18 h 159"/>
                <a:gd name="T50" fmla="*/ 125 w 191"/>
                <a:gd name="T51" fmla="*/ 29 h 159"/>
                <a:gd name="T52" fmla="*/ 131 w 191"/>
                <a:gd name="T53" fmla="*/ 39 h 159"/>
                <a:gd name="T54" fmla="*/ 131 w 191"/>
                <a:gd name="T55" fmla="*/ 54 h 159"/>
                <a:gd name="T56" fmla="*/ 143 w 191"/>
                <a:gd name="T57" fmla="*/ 57 h 159"/>
                <a:gd name="T58" fmla="*/ 153 w 191"/>
                <a:gd name="T59" fmla="*/ 67 h 159"/>
                <a:gd name="T60" fmla="*/ 163 w 191"/>
                <a:gd name="T61" fmla="*/ 61 h 159"/>
                <a:gd name="T62" fmla="*/ 178 w 191"/>
                <a:gd name="T63" fmla="*/ 61 h 159"/>
                <a:gd name="T64" fmla="*/ 181 w 191"/>
                <a:gd name="T65" fmla="*/ 49 h 159"/>
                <a:gd name="T66" fmla="*/ 191 w 191"/>
                <a:gd name="T67" fmla="*/ 39 h 159"/>
                <a:gd name="T68" fmla="*/ 185 w 191"/>
                <a:gd name="T69" fmla="*/ 29 h 159"/>
                <a:gd name="T70" fmla="*/ 185 w 191"/>
                <a:gd name="T71" fmla="*/ 14 h 159"/>
                <a:gd name="T72" fmla="*/ 174 w 191"/>
                <a:gd name="T73" fmla="*/ 11 h 159"/>
                <a:gd name="T74" fmla="*/ 163 w 191"/>
                <a:gd name="T7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9">
                  <a:moveTo>
                    <a:pt x="69" y="133"/>
                  </a:moveTo>
                  <a:cubicBezTo>
                    <a:pt x="45" y="133"/>
                    <a:pt x="25" y="114"/>
                    <a:pt x="25" y="89"/>
                  </a:cubicBezTo>
                  <a:cubicBezTo>
                    <a:pt x="25" y="65"/>
                    <a:pt x="45" y="46"/>
                    <a:pt x="69" y="46"/>
                  </a:cubicBezTo>
                  <a:cubicBezTo>
                    <a:pt x="93" y="46"/>
                    <a:pt x="113" y="65"/>
                    <a:pt x="113" y="89"/>
                  </a:cubicBezTo>
                  <a:cubicBezTo>
                    <a:pt x="113" y="114"/>
                    <a:pt x="93" y="133"/>
                    <a:pt x="69" y="133"/>
                  </a:cubicBezTo>
                  <a:moveTo>
                    <a:pt x="80" y="20"/>
                  </a:moveTo>
                  <a:cubicBezTo>
                    <a:pt x="58" y="20"/>
                    <a:pt x="58" y="20"/>
                    <a:pt x="58" y="20"/>
                  </a:cubicBezTo>
                  <a:cubicBezTo>
                    <a:pt x="58" y="33"/>
                    <a:pt x="58" y="33"/>
                    <a:pt x="58" y="33"/>
                  </a:cubicBezTo>
                  <a:cubicBezTo>
                    <a:pt x="50" y="35"/>
                    <a:pt x="43" y="38"/>
                    <a:pt x="37" y="42"/>
                  </a:cubicBezTo>
                  <a:cubicBezTo>
                    <a:pt x="28" y="33"/>
                    <a:pt x="28" y="33"/>
                    <a:pt x="28" y="33"/>
                  </a:cubicBezTo>
                  <a:cubicBezTo>
                    <a:pt x="12" y="48"/>
                    <a:pt x="12" y="48"/>
                    <a:pt x="12" y="48"/>
                  </a:cubicBezTo>
                  <a:cubicBezTo>
                    <a:pt x="21" y="57"/>
                    <a:pt x="21" y="57"/>
                    <a:pt x="21" y="57"/>
                  </a:cubicBezTo>
                  <a:cubicBezTo>
                    <a:pt x="17" y="64"/>
                    <a:pt x="14" y="71"/>
                    <a:pt x="12" y="79"/>
                  </a:cubicBezTo>
                  <a:cubicBezTo>
                    <a:pt x="0" y="79"/>
                    <a:pt x="0" y="79"/>
                    <a:pt x="0" y="79"/>
                  </a:cubicBezTo>
                  <a:cubicBezTo>
                    <a:pt x="0" y="100"/>
                    <a:pt x="0" y="100"/>
                    <a:pt x="0" y="100"/>
                  </a:cubicBezTo>
                  <a:cubicBezTo>
                    <a:pt x="12" y="100"/>
                    <a:pt x="12" y="100"/>
                    <a:pt x="12" y="100"/>
                  </a:cubicBezTo>
                  <a:cubicBezTo>
                    <a:pt x="14" y="108"/>
                    <a:pt x="17" y="115"/>
                    <a:pt x="21" y="122"/>
                  </a:cubicBezTo>
                  <a:cubicBezTo>
                    <a:pt x="12" y="131"/>
                    <a:pt x="12" y="131"/>
                    <a:pt x="12" y="131"/>
                  </a:cubicBezTo>
                  <a:cubicBezTo>
                    <a:pt x="28" y="146"/>
                    <a:pt x="28" y="146"/>
                    <a:pt x="28" y="146"/>
                  </a:cubicBezTo>
                  <a:cubicBezTo>
                    <a:pt x="37" y="137"/>
                    <a:pt x="37" y="137"/>
                    <a:pt x="37" y="137"/>
                  </a:cubicBezTo>
                  <a:cubicBezTo>
                    <a:pt x="43" y="141"/>
                    <a:pt x="50" y="144"/>
                    <a:pt x="58" y="146"/>
                  </a:cubicBezTo>
                  <a:cubicBezTo>
                    <a:pt x="58" y="159"/>
                    <a:pt x="58" y="159"/>
                    <a:pt x="58" y="159"/>
                  </a:cubicBezTo>
                  <a:cubicBezTo>
                    <a:pt x="80" y="159"/>
                    <a:pt x="80" y="159"/>
                    <a:pt x="80" y="159"/>
                  </a:cubicBezTo>
                  <a:cubicBezTo>
                    <a:pt x="80" y="146"/>
                    <a:pt x="80" y="146"/>
                    <a:pt x="80" y="146"/>
                  </a:cubicBezTo>
                  <a:cubicBezTo>
                    <a:pt x="87" y="144"/>
                    <a:pt x="95" y="141"/>
                    <a:pt x="101" y="137"/>
                  </a:cubicBezTo>
                  <a:cubicBezTo>
                    <a:pt x="110" y="146"/>
                    <a:pt x="110" y="146"/>
                    <a:pt x="110" y="146"/>
                  </a:cubicBezTo>
                  <a:cubicBezTo>
                    <a:pt x="126" y="131"/>
                    <a:pt x="126" y="131"/>
                    <a:pt x="126" y="131"/>
                  </a:cubicBezTo>
                  <a:cubicBezTo>
                    <a:pt x="116" y="122"/>
                    <a:pt x="116" y="122"/>
                    <a:pt x="116" y="122"/>
                  </a:cubicBezTo>
                  <a:cubicBezTo>
                    <a:pt x="121" y="115"/>
                    <a:pt x="124" y="108"/>
                    <a:pt x="125" y="100"/>
                  </a:cubicBezTo>
                  <a:cubicBezTo>
                    <a:pt x="138" y="100"/>
                    <a:pt x="138" y="100"/>
                    <a:pt x="138" y="100"/>
                  </a:cubicBezTo>
                  <a:cubicBezTo>
                    <a:pt x="138" y="79"/>
                    <a:pt x="138" y="79"/>
                    <a:pt x="138" y="79"/>
                  </a:cubicBezTo>
                  <a:cubicBezTo>
                    <a:pt x="125" y="79"/>
                    <a:pt x="125" y="79"/>
                    <a:pt x="125" y="79"/>
                  </a:cubicBezTo>
                  <a:cubicBezTo>
                    <a:pt x="124" y="71"/>
                    <a:pt x="121" y="64"/>
                    <a:pt x="116" y="57"/>
                  </a:cubicBezTo>
                  <a:cubicBezTo>
                    <a:pt x="126" y="48"/>
                    <a:pt x="126" y="48"/>
                    <a:pt x="126" y="48"/>
                  </a:cubicBezTo>
                  <a:cubicBezTo>
                    <a:pt x="110" y="33"/>
                    <a:pt x="110" y="33"/>
                    <a:pt x="110" y="33"/>
                  </a:cubicBezTo>
                  <a:cubicBezTo>
                    <a:pt x="101" y="42"/>
                    <a:pt x="101" y="42"/>
                    <a:pt x="101" y="42"/>
                  </a:cubicBezTo>
                  <a:cubicBezTo>
                    <a:pt x="95" y="38"/>
                    <a:pt x="87" y="35"/>
                    <a:pt x="80" y="33"/>
                  </a:cubicBezTo>
                  <a:cubicBezTo>
                    <a:pt x="80" y="20"/>
                    <a:pt x="80" y="20"/>
                    <a:pt x="80" y="20"/>
                  </a:cubicBezTo>
                  <a:moveTo>
                    <a:pt x="158" y="51"/>
                  </a:moveTo>
                  <a:cubicBezTo>
                    <a:pt x="149" y="51"/>
                    <a:pt x="141" y="43"/>
                    <a:pt x="141" y="34"/>
                  </a:cubicBezTo>
                  <a:cubicBezTo>
                    <a:pt x="141" y="24"/>
                    <a:pt x="149" y="17"/>
                    <a:pt x="158" y="17"/>
                  </a:cubicBezTo>
                  <a:cubicBezTo>
                    <a:pt x="168" y="17"/>
                    <a:pt x="175" y="24"/>
                    <a:pt x="175" y="34"/>
                  </a:cubicBezTo>
                  <a:cubicBezTo>
                    <a:pt x="175" y="43"/>
                    <a:pt x="168" y="51"/>
                    <a:pt x="158" y="51"/>
                  </a:cubicBezTo>
                  <a:moveTo>
                    <a:pt x="163" y="0"/>
                  </a:moveTo>
                  <a:cubicBezTo>
                    <a:pt x="153" y="0"/>
                    <a:pt x="153" y="0"/>
                    <a:pt x="153" y="0"/>
                  </a:cubicBezTo>
                  <a:cubicBezTo>
                    <a:pt x="153" y="7"/>
                    <a:pt x="153" y="7"/>
                    <a:pt x="153" y="7"/>
                  </a:cubicBezTo>
                  <a:cubicBezTo>
                    <a:pt x="149" y="7"/>
                    <a:pt x="146" y="9"/>
                    <a:pt x="143" y="11"/>
                  </a:cubicBezTo>
                  <a:cubicBezTo>
                    <a:pt x="138" y="7"/>
                    <a:pt x="138" y="7"/>
                    <a:pt x="138" y="7"/>
                  </a:cubicBezTo>
                  <a:cubicBezTo>
                    <a:pt x="131" y="14"/>
                    <a:pt x="131" y="14"/>
                    <a:pt x="131" y="14"/>
                  </a:cubicBezTo>
                  <a:cubicBezTo>
                    <a:pt x="135" y="18"/>
                    <a:pt x="135" y="18"/>
                    <a:pt x="135" y="18"/>
                  </a:cubicBezTo>
                  <a:cubicBezTo>
                    <a:pt x="133" y="21"/>
                    <a:pt x="132" y="25"/>
                    <a:pt x="131" y="29"/>
                  </a:cubicBezTo>
                  <a:cubicBezTo>
                    <a:pt x="125" y="29"/>
                    <a:pt x="125" y="29"/>
                    <a:pt x="125" y="29"/>
                  </a:cubicBezTo>
                  <a:cubicBezTo>
                    <a:pt x="125" y="39"/>
                    <a:pt x="125" y="39"/>
                    <a:pt x="125" y="39"/>
                  </a:cubicBezTo>
                  <a:cubicBezTo>
                    <a:pt x="131" y="39"/>
                    <a:pt x="131" y="39"/>
                    <a:pt x="131" y="39"/>
                  </a:cubicBezTo>
                  <a:cubicBezTo>
                    <a:pt x="132" y="43"/>
                    <a:pt x="133" y="46"/>
                    <a:pt x="135" y="49"/>
                  </a:cubicBezTo>
                  <a:cubicBezTo>
                    <a:pt x="131" y="54"/>
                    <a:pt x="131" y="54"/>
                    <a:pt x="131" y="54"/>
                  </a:cubicBezTo>
                  <a:cubicBezTo>
                    <a:pt x="138" y="61"/>
                    <a:pt x="138" y="61"/>
                    <a:pt x="138" y="61"/>
                  </a:cubicBezTo>
                  <a:cubicBezTo>
                    <a:pt x="143" y="57"/>
                    <a:pt x="143" y="57"/>
                    <a:pt x="143" y="57"/>
                  </a:cubicBezTo>
                  <a:cubicBezTo>
                    <a:pt x="146" y="59"/>
                    <a:pt x="149" y="60"/>
                    <a:pt x="153" y="61"/>
                  </a:cubicBezTo>
                  <a:cubicBezTo>
                    <a:pt x="153" y="67"/>
                    <a:pt x="153" y="67"/>
                    <a:pt x="153" y="67"/>
                  </a:cubicBezTo>
                  <a:cubicBezTo>
                    <a:pt x="163" y="67"/>
                    <a:pt x="163" y="67"/>
                    <a:pt x="163" y="67"/>
                  </a:cubicBezTo>
                  <a:cubicBezTo>
                    <a:pt x="163" y="61"/>
                    <a:pt x="163" y="61"/>
                    <a:pt x="163" y="61"/>
                  </a:cubicBezTo>
                  <a:cubicBezTo>
                    <a:pt x="167" y="60"/>
                    <a:pt x="171" y="59"/>
                    <a:pt x="174" y="57"/>
                  </a:cubicBezTo>
                  <a:cubicBezTo>
                    <a:pt x="178" y="61"/>
                    <a:pt x="178" y="61"/>
                    <a:pt x="178" y="61"/>
                  </a:cubicBezTo>
                  <a:cubicBezTo>
                    <a:pt x="185" y="54"/>
                    <a:pt x="185" y="54"/>
                    <a:pt x="185" y="54"/>
                  </a:cubicBezTo>
                  <a:cubicBezTo>
                    <a:pt x="181" y="49"/>
                    <a:pt x="181" y="49"/>
                    <a:pt x="181" y="49"/>
                  </a:cubicBezTo>
                  <a:cubicBezTo>
                    <a:pt x="183" y="46"/>
                    <a:pt x="185" y="43"/>
                    <a:pt x="185" y="39"/>
                  </a:cubicBezTo>
                  <a:cubicBezTo>
                    <a:pt x="191" y="39"/>
                    <a:pt x="191" y="39"/>
                    <a:pt x="191" y="39"/>
                  </a:cubicBezTo>
                  <a:cubicBezTo>
                    <a:pt x="191" y="29"/>
                    <a:pt x="191" y="29"/>
                    <a:pt x="191" y="29"/>
                  </a:cubicBezTo>
                  <a:cubicBezTo>
                    <a:pt x="185" y="29"/>
                    <a:pt x="185" y="29"/>
                    <a:pt x="185" y="29"/>
                  </a:cubicBezTo>
                  <a:cubicBezTo>
                    <a:pt x="185" y="25"/>
                    <a:pt x="183" y="21"/>
                    <a:pt x="181" y="18"/>
                  </a:cubicBezTo>
                  <a:cubicBezTo>
                    <a:pt x="185" y="14"/>
                    <a:pt x="185" y="14"/>
                    <a:pt x="185" y="14"/>
                  </a:cubicBezTo>
                  <a:cubicBezTo>
                    <a:pt x="178" y="7"/>
                    <a:pt x="178" y="7"/>
                    <a:pt x="178" y="7"/>
                  </a:cubicBezTo>
                  <a:cubicBezTo>
                    <a:pt x="174" y="11"/>
                    <a:pt x="174" y="11"/>
                    <a:pt x="174" y="11"/>
                  </a:cubicBezTo>
                  <a:cubicBezTo>
                    <a:pt x="171" y="9"/>
                    <a:pt x="167" y="7"/>
                    <a:pt x="163" y="7"/>
                  </a:cubicBezTo>
                  <a:cubicBezTo>
                    <a:pt x="163" y="0"/>
                    <a:pt x="163" y="0"/>
                    <a:pt x="16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6" name="Freeform 87"/>
            <p:cNvSpPr>
              <a:spLocks noEditPoints="1"/>
            </p:cNvSpPr>
            <p:nvPr/>
          </p:nvSpPr>
          <p:spPr bwMode="auto">
            <a:xfrm>
              <a:off x="6316662" y="4627758"/>
              <a:ext cx="536575" cy="477838"/>
            </a:xfrm>
            <a:custGeom>
              <a:avLst/>
              <a:gdLst>
                <a:gd name="T0" fmla="*/ 23 w 110"/>
                <a:gd name="T1" fmla="*/ 40 h 98"/>
                <a:gd name="T2" fmla="*/ 34 w 110"/>
                <a:gd name="T3" fmla="*/ 55 h 98"/>
                <a:gd name="T4" fmla="*/ 50 w 110"/>
                <a:gd name="T5" fmla="*/ 44 h 98"/>
                <a:gd name="T6" fmla="*/ 39 w 110"/>
                <a:gd name="T7" fmla="*/ 30 h 98"/>
                <a:gd name="T8" fmla="*/ 50 w 110"/>
                <a:gd name="T9" fmla="*/ 22 h 98"/>
                <a:gd name="T10" fmla="*/ 8 w 110"/>
                <a:gd name="T11" fmla="*/ 0 h 98"/>
                <a:gd name="T12" fmla="*/ 11 w 110"/>
                <a:gd name="T13" fmla="*/ 48 h 98"/>
                <a:gd name="T14" fmla="*/ 23 w 110"/>
                <a:gd name="T15" fmla="*/ 40 h 98"/>
                <a:gd name="T16" fmla="*/ 88 w 110"/>
                <a:gd name="T17" fmla="*/ 41 h 98"/>
                <a:gd name="T18" fmla="*/ 100 w 110"/>
                <a:gd name="T19" fmla="*/ 49 h 98"/>
                <a:gd name="T20" fmla="*/ 105 w 110"/>
                <a:gd name="T21" fmla="*/ 1 h 98"/>
                <a:gd name="T22" fmla="*/ 62 w 110"/>
                <a:gd name="T23" fmla="*/ 22 h 98"/>
                <a:gd name="T24" fmla="*/ 73 w 110"/>
                <a:gd name="T25" fmla="*/ 30 h 98"/>
                <a:gd name="T26" fmla="*/ 0 w 110"/>
                <a:gd name="T27" fmla="*/ 78 h 98"/>
                <a:gd name="T28" fmla="*/ 4 w 110"/>
                <a:gd name="T29" fmla="*/ 96 h 98"/>
                <a:gd name="T30" fmla="*/ 88 w 110"/>
                <a:gd name="T31" fmla="*/ 41 h 98"/>
                <a:gd name="T32" fmla="*/ 77 w 110"/>
                <a:gd name="T33" fmla="*/ 66 h 98"/>
                <a:gd name="T34" fmla="*/ 62 w 110"/>
                <a:gd name="T35" fmla="*/ 78 h 98"/>
                <a:gd name="T36" fmla="*/ 105 w 110"/>
                <a:gd name="T37" fmla="*/ 98 h 98"/>
                <a:gd name="T38" fmla="*/ 110 w 110"/>
                <a:gd name="T39" fmla="*/ 80 h 98"/>
                <a:gd name="T40" fmla="*/ 77 w 110"/>
                <a:gd name="T41" fmla="*/ 6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98">
                  <a:moveTo>
                    <a:pt x="23" y="40"/>
                  </a:moveTo>
                  <a:cubicBezTo>
                    <a:pt x="27" y="45"/>
                    <a:pt x="30" y="50"/>
                    <a:pt x="34" y="55"/>
                  </a:cubicBezTo>
                  <a:cubicBezTo>
                    <a:pt x="40" y="52"/>
                    <a:pt x="45" y="48"/>
                    <a:pt x="50" y="44"/>
                  </a:cubicBezTo>
                  <a:cubicBezTo>
                    <a:pt x="46" y="40"/>
                    <a:pt x="42" y="35"/>
                    <a:pt x="39" y="30"/>
                  </a:cubicBezTo>
                  <a:cubicBezTo>
                    <a:pt x="50" y="22"/>
                    <a:pt x="50" y="22"/>
                    <a:pt x="50" y="22"/>
                  </a:cubicBezTo>
                  <a:cubicBezTo>
                    <a:pt x="8" y="0"/>
                    <a:pt x="8" y="0"/>
                    <a:pt x="8" y="0"/>
                  </a:cubicBezTo>
                  <a:cubicBezTo>
                    <a:pt x="11" y="48"/>
                    <a:pt x="11" y="48"/>
                    <a:pt x="11" y="48"/>
                  </a:cubicBezTo>
                  <a:lnTo>
                    <a:pt x="23" y="40"/>
                  </a:lnTo>
                  <a:close/>
                  <a:moveTo>
                    <a:pt x="88" y="41"/>
                  </a:moveTo>
                  <a:cubicBezTo>
                    <a:pt x="100" y="49"/>
                    <a:pt x="100" y="49"/>
                    <a:pt x="100" y="49"/>
                  </a:cubicBezTo>
                  <a:cubicBezTo>
                    <a:pt x="105" y="1"/>
                    <a:pt x="105" y="1"/>
                    <a:pt x="105" y="1"/>
                  </a:cubicBezTo>
                  <a:cubicBezTo>
                    <a:pt x="62" y="22"/>
                    <a:pt x="62" y="22"/>
                    <a:pt x="62" y="22"/>
                  </a:cubicBezTo>
                  <a:cubicBezTo>
                    <a:pt x="73" y="30"/>
                    <a:pt x="73" y="30"/>
                    <a:pt x="73" y="30"/>
                  </a:cubicBezTo>
                  <a:cubicBezTo>
                    <a:pt x="46" y="68"/>
                    <a:pt x="1" y="78"/>
                    <a:pt x="0" y="78"/>
                  </a:cubicBezTo>
                  <a:cubicBezTo>
                    <a:pt x="4" y="96"/>
                    <a:pt x="4" y="96"/>
                    <a:pt x="4" y="96"/>
                  </a:cubicBezTo>
                  <a:cubicBezTo>
                    <a:pt x="6" y="96"/>
                    <a:pt x="57" y="85"/>
                    <a:pt x="88" y="41"/>
                  </a:cubicBezTo>
                  <a:close/>
                  <a:moveTo>
                    <a:pt x="77" y="66"/>
                  </a:moveTo>
                  <a:cubicBezTo>
                    <a:pt x="72" y="70"/>
                    <a:pt x="67" y="75"/>
                    <a:pt x="62" y="78"/>
                  </a:cubicBezTo>
                  <a:cubicBezTo>
                    <a:pt x="84" y="93"/>
                    <a:pt x="104" y="98"/>
                    <a:pt x="105" y="98"/>
                  </a:cubicBezTo>
                  <a:cubicBezTo>
                    <a:pt x="110" y="80"/>
                    <a:pt x="110" y="80"/>
                    <a:pt x="110" y="80"/>
                  </a:cubicBezTo>
                  <a:cubicBezTo>
                    <a:pt x="109" y="80"/>
                    <a:pt x="95" y="76"/>
                    <a:pt x="77" y="6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7" name="Freeform 88"/>
            <p:cNvSpPr>
              <a:spLocks noEditPoints="1"/>
            </p:cNvSpPr>
            <p:nvPr/>
          </p:nvSpPr>
          <p:spPr bwMode="auto">
            <a:xfrm>
              <a:off x="5043487" y="3510158"/>
              <a:ext cx="915988" cy="463550"/>
            </a:xfrm>
            <a:custGeom>
              <a:avLst/>
              <a:gdLst>
                <a:gd name="T0" fmla="*/ 26 w 188"/>
                <a:gd name="T1" fmla="*/ 37 h 95"/>
                <a:gd name="T2" fmla="*/ 17 w 188"/>
                <a:gd name="T3" fmla="*/ 46 h 95"/>
                <a:gd name="T4" fmla="*/ 20 w 188"/>
                <a:gd name="T5" fmla="*/ 53 h 95"/>
                <a:gd name="T6" fmla="*/ 4 w 188"/>
                <a:gd name="T7" fmla="*/ 78 h 95"/>
                <a:gd name="T8" fmla="*/ 6 w 188"/>
                <a:gd name="T9" fmla="*/ 78 h 95"/>
                <a:gd name="T10" fmla="*/ 16 w 188"/>
                <a:gd name="T11" fmla="*/ 69 h 95"/>
                <a:gd name="T12" fmla="*/ 11 w 188"/>
                <a:gd name="T13" fmla="*/ 95 h 95"/>
                <a:gd name="T14" fmla="*/ 19 w 188"/>
                <a:gd name="T15" fmla="*/ 95 h 95"/>
                <a:gd name="T16" fmla="*/ 26 w 188"/>
                <a:gd name="T17" fmla="*/ 84 h 95"/>
                <a:gd name="T18" fmla="*/ 32 w 188"/>
                <a:gd name="T19" fmla="*/ 95 h 95"/>
                <a:gd name="T20" fmla="*/ 40 w 188"/>
                <a:gd name="T21" fmla="*/ 95 h 95"/>
                <a:gd name="T22" fmla="*/ 35 w 188"/>
                <a:gd name="T23" fmla="*/ 69 h 95"/>
                <a:gd name="T24" fmla="*/ 46 w 188"/>
                <a:gd name="T25" fmla="*/ 78 h 95"/>
                <a:gd name="T26" fmla="*/ 47 w 188"/>
                <a:gd name="T27" fmla="*/ 78 h 95"/>
                <a:gd name="T28" fmla="*/ 31 w 188"/>
                <a:gd name="T29" fmla="*/ 53 h 95"/>
                <a:gd name="T30" fmla="*/ 35 w 188"/>
                <a:gd name="T31" fmla="*/ 46 h 95"/>
                <a:gd name="T32" fmla="*/ 26 w 188"/>
                <a:gd name="T33" fmla="*/ 37 h 95"/>
                <a:gd name="T34" fmla="*/ 163 w 188"/>
                <a:gd name="T35" fmla="*/ 37 h 95"/>
                <a:gd name="T36" fmla="*/ 154 w 188"/>
                <a:gd name="T37" fmla="*/ 46 h 95"/>
                <a:gd name="T38" fmla="*/ 157 w 188"/>
                <a:gd name="T39" fmla="*/ 53 h 95"/>
                <a:gd name="T40" fmla="*/ 141 w 188"/>
                <a:gd name="T41" fmla="*/ 78 h 95"/>
                <a:gd name="T42" fmla="*/ 143 w 188"/>
                <a:gd name="T43" fmla="*/ 78 h 95"/>
                <a:gd name="T44" fmla="*/ 153 w 188"/>
                <a:gd name="T45" fmla="*/ 69 h 95"/>
                <a:gd name="T46" fmla="*/ 148 w 188"/>
                <a:gd name="T47" fmla="*/ 95 h 95"/>
                <a:gd name="T48" fmla="*/ 157 w 188"/>
                <a:gd name="T49" fmla="*/ 95 h 95"/>
                <a:gd name="T50" fmla="*/ 163 w 188"/>
                <a:gd name="T51" fmla="*/ 84 h 95"/>
                <a:gd name="T52" fmla="*/ 169 w 188"/>
                <a:gd name="T53" fmla="*/ 95 h 95"/>
                <a:gd name="T54" fmla="*/ 177 w 188"/>
                <a:gd name="T55" fmla="*/ 95 h 95"/>
                <a:gd name="T56" fmla="*/ 173 w 188"/>
                <a:gd name="T57" fmla="*/ 69 h 95"/>
                <a:gd name="T58" fmla="*/ 183 w 188"/>
                <a:gd name="T59" fmla="*/ 78 h 95"/>
                <a:gd name="T60" fmla="*/ 185 w 188"/>
                <a:gd name="T61" fmla="*/ 78 h 95"/>
                <a:gd name="T62" fmla="*/ 169 w 188"/>
                <a:gd name="T63" fmla="*/ 53 h 95"/>
                <a:gd name="T64" fmla="*/ 172 w 188"/>
                <a:gd name="T65" fmla="*/ 46 h 95"/>
                <a:gd name="T66" fmla="*/ 163 w 188"/>
                <a:gd name="T67" fmla="*/ 37 h 95"/>
                <a:gd name="T68" fmla="*/ 96 w 188"/>
                <a:gd name="T69" fmla="*/ 0 h 95"/>
                <a:gd name="T70" fmla="*/ 81 w 188"/>
                <a:gd name="T71" fmla="*/ 14 h 95"/>
                <a:gd name="T72" fmla="*/ 87 w 188"/>
                <a:gd name="T73" fmla="*/ 26 h 95"/>
                <a:gd name="T74" fmla="*/ 60 w 188"/>
                <a:gd name="T75" fmla="*/ 67 h 95"/>
                <a:gd name="T76" fmla="*/ 63 w 188"/>
                <a:gd name="T77" fmla="*/ 68 h 95"/>
                <a:gd name="T78" fmla="*/ 80 w 188"/>
                <a:gd name="T79" fmla="*/ 53 h 95"/>
                <a:gd name="T80" fmla="*/ 72 w 188"/>
                <a:gd name="T81" fmla="*/ 95 h 95"/>
                <a:gd name="T82" fmla="*/ 86 w 188"/>
                <a:gd name="T83" fmla="*/ 95 h 95"/>
                <a:gd name="T84" fmla="*/ 96 w 188"/>
                <a:gd name="T85" fmla="*/ 78 h 95"/>
                <a:gd name="T86" fmla="*/ 106 w 188"/>
                <a:gd name="T87" fmla="*/ 95 h 95"/>
                <a:gd name="T88" fmla="*/ 119 w 188"/>
                <a:gd name="T89" fmla="*/ 95 h 95"/>
                <a:gd name="T90" fmla="*/ 112 w 188"/>
                <a:gd name="T91" fmla="*/ 53 h 95"/>
                <a:gd name="T92" fmla="*/ 128 w 188"/>
                <a:gd name="T93" fmla="*/ 68 h 95"/>
                <a:gd name="T94" fmla="*/ 131 w 188"/>
                <a:gd name="T95" fmla="*/ 67 h 95"/>
                <a:gd name="T96" fmla="*/ 105 w 188"/>
                <a:gd name="T97" fmla="*/ 26 h 95"/>
                <a:gd name="T98" fmla="*/ 111 w 188"/>
                <a:gd name="T99" fmla="*/ 14 h 95"/>
                <a:gd name="T100" fmla="*/ 96 w 188"/>
                <a:gd name="T10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5">
                  <a:moveTo>
                    <a:pt x="26" y="37"/>
                  </a:moveTo>
                  <a:cubicBezTo>
                    <a:pt x="21" y="37"/>
                    <a:pt x="17" y="41"/>
                    <a:pt x="17" y="46"/>
                  </a:cubicBezTo>
                  <a:cubicBezTo>
                    <a:pt x="17" y="49"/>
                    <a:pt x="18" y="51"/>
                    <a:pt x="20" y="53"/>
                  </a:cubicBezTo>
                  <a:cubicBezTo>
                    <a:pt x="11" y="56"/>
                    <a:pt x="0" y="74"/>
                    <a:pt x="4" y="78"/>
                  </a:cubicBezTo>
                  <a:cubicBezTo>
                    <a:pt x="4" y="78"/>
                    <a:pt x="5" y="78"/>
                    <a:pt x="6" y="78"/>
                  </a:cubicBezTo>
                  <a:cubicBezTo>
                    <a:pt x="9" y="78"/>
                    <a:pt x="13" y="74"/>
                    <a:pt x="16" y="69"/>
                  </a:cubicBezTo>
                  <a:cubicBezTo>
                    <a:pt x="14" y="78"/>
                    <a:pt x="12" y="87"/>
                    <a:pt x="11" y="95"/>
                  </a:cubicBezTo>
                  <a:cubicBezTo>
                    <a:pt x="19" y="95"/>
                    <a:pt x="19" y="95"/>
                    <a:pt x="19" y="95"/>
                  </a:cubicBezTo>
                  <a:cubicBezTo>
                    <a:pt x="20" y="91"/>
                    <a:pt x="22" y="84"/>
                    <a:pt x="26" y="84"/>
                  </a:cubicBezTo>
                  <a:cubicBezTo>
                    <a:pt x="29" y="84"/>
                    <a:pt x="32" y="91"/>
                    <a:pt x="32" y="95"/>
                  </a:cubicBezTo>
                  <a:cubicBezTo>
                    <a:pt x="40" y="95"/>
                    <a:pt x="40" y="95"/>
                    <a:pt x="40" y="95"/>
                  </a:cubicBezTo>
                  <a:cubicBezTo>
                    <a:pt x="39" y="87"/>
                    <a:pt x="38" y="78"/>
                    <a:pt x="35" y="69"/>
                  </a:cubicBezTo>
                  <a:cubicBezTo>
                    <a:pt x="39" y="74"/>
                    <a:pt x="43" y="78"/>
                    <a:pt x="46" y="78"/>
                  </a:cubicBezTo>
                  <a:cubicBezTo>
                    <a:pt x="46" y="78"/>
                    <a:pt x="47" y="78"/>
                    <a:pt x="47" y="78"/>
                  </a:cubicBezTo>
                  <a:cubicBezTo>
                    <a:pt x="51" y="74"/>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4"/>
                    <a:pt x="141" y="78"/>
                  </a:cubicBezTo>
                  <a:cubicBezTo>
                    <a:pt x="142" y="78"/>
                    <a:pt x="142" y="78"/>
                    <a:pt x="143" y="78"/>
                  </a:cubicBezTo>
                  <a:cubicBezTo>
                    <a:pt x="146" y="78"/>
                    <a:pt x="150" y="74"/>
                    <a:pt x="153" y="69"/>
                  </a:cubicBezTo>
                  <a:cubicBezTo>
                    <a:pt x="151" y="78"/>
                    <a:pt x="149" y="87"/>
                    <a:pt x="148" y="95"/>
                  </a:cubicBezTo>
                  <a:cubicBezTo>
                    <a:pt x="157" y="95"/>
                    <a:pt x="157" y="95"/>
                    <a:pt x="157" y="95"/>
                  </a:cubicBezTo>
                  <a:cubicBezTo>
                    <a:pt x="157" y="91"/>
                    <a:pt x="160" y="84"/>
                    <a:pt x="163" y="84"/>
                  </a:cubicBezTo>
                  <a:cubicBezTo>
                    <a:pt x="166" y="84"/>
                    <a:pt x="169" y="91"/>
                    <a:pt x="169" y="95"/>
                  </a:cubicBezTo>
                  <a:cubicBezTo>
                    <a:pt x="177" y="95"/>
                    <a:pt x="177" y="95"/>
                    <a:pt x="177" y="95"/>
                  </a:cubicBezTo>
                  <a:cubicBezTo>
                    <a:pt x="177" y="87"/>
                    <a:pt x="175" y="78"/>
                    <a:pt x="173" y="69"/>
                  </a:cubicBezTo>
                  <a:cubicBezTo>
                    <a:pt x="176" y="74"/>
                    <a:pt x="180" y="78"/>
                    <a:pt x="183" y="78"/>
                  </a:cubicBezTo>
                  <a:cubicBezTo>
                    <a:pt x="184" y="78"/>
                    <a:pt x="184" y="78"/>
                    <a:pt x="185" y="78"/>
                  </a:cubicBezTo>
                  <a:cubicBezTo>
                    <a:pt x="188" y="74"/>
                    <a:pt x="178" y="56"/>
                    <a:pt x="169" y="53"/>
                  </a:cubicBezTo>
                  <a:cubicBezTo>
                    <a:pt x="171" y="51"/>
                    <a:pt x="172" y="49"/>
                    <a:pt x="172" y="46"/>
                  </a:cubicBezTo>
                  <a:cubicBezTo>
                    <a:pt x="172" y="41"/>
                    <a:pt x="168" y="37"/>
                    <a:pt x="163" y="37"/>
                  </a:cubicBezTo>
                  <a:moveTo>
                    <a:pt x="96" y="0"/>
                  </a:moveTo>
                  <a:cubicBezTo>
                    <a:pt x="88" y="0"/>
                    <a:pt x="81" y="6"/>
                    <a:pt x="81" y="14"/>
                  </a:cubicBezTo>
                  <a:cubicBezTo>
                    <a:pt x="81" y="19"/>
                    <a:pt x="83" y="23"/>
                    <a:pt x="87" y="26"/>
                  </a:cubicBezTo>
                  <a:cubicBezTo>
                    <a:pt x="72" y="31"/>
                    <a:pt x="55" y="61"/>
                    <a:pt x="60" y="67"/>
                  </a:cubicBezTo>
                  <a:cubicBezTo>
                    <a:pt x="61" y="68"/>
                    <a:pt x="62" y="68"/>
                    <a:pt x="63" y="68"/>
                  </a:cubicBezTo>
                  <a:cubicBezTo>
                    <a:pt x="68" y="68"/>
                    <a:pt x="75" y="60"/>
                    <a:pt x="80" y="53"/>
                  </a:cubicBezTo>
                  <a:cubicBezTo>
                    <a:pt x="76" y="67"/>
                    <a:pt x="74" y="82"/>
                    <a:pt x="72" y="95"/>
                  </a:cubicBezTo>
                  <a:cubicBezTo>
                    <a:pt x="86" y="95"/>
                    <a:pt x="86" y="95"/>
                    <a:pt x="86" y="95"/>
                  </a:cubicBezTo>
                  <a:cubicBezTo>
                    <a:pt x="86" y="88"/>
                    <a:pt x="91" y="78"/>
                    <a:pt x="96" y="78"/>
                  </a:cubicBezTo>
                  <a:cubicBezTo>
                    <a:pt x="101" y="78"/>
                    <a:pt x="106" y="88"/>
                    <a:pt x="106" y="95"/>
                  </a:cubicBezTo>
                  <a:cubicBezTo>
                    <a:pt x="119" y="95"/>
                    <a:pt x="119" y="95"/>
                    <a:pt x="119" y="95"/>
                  </a:cubicBezTo>
                  <a:cubicBezTo>
                    <a:pt x="118" y="82"/>
                    <a:pt x="115" y="67"/>
                    <a:pt x="112" y="53"/>
                  </a:cubicBezTo>
                  <a:cubicBezTo>
                    <a:pt x="117" y="60"/>
                    <a:pt x="124" y="68"/>
                    <a:pt x="128" y="68"/>
                  </a:cubicBezTo>
                  <a:cubicBezTo>
                    <a:pt x="130" y="68"/>
                    <a:pt x="131" y="68"/>
                    <a:pt x="131" y="67"/>
                  </a:cubicBezTo>
                  <a:cubicBezTo>
                    <a:pt x="137" y="61"/>
                    <a:pt x="120" y="31"/>
                    <a:pt x="105" y="26"/>
                  </a:cubicBezTo>
                  <a:cubicBezTo>
                    <a:pt x="108" y="23"/>
                    <a:pt x="111" y="19"/>
                    <a:pt x="111" y="14"/>
                  </a:cubicBezTo>
                  <a:cubicBezTo>
                    <a:pt x="111" y="6"/>
                    <a:pt x="104" y="0"/>
                    <a:pt x="96"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96" name="TextBox 95"/>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97" name="Straight Connector 96"/>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6165056" y="1544900"/>
            <a:ext cx="4047778" cy="1066388"/>
            <a:chOff x="1513650" y="1382143"/>
            <a:chExt cx="4047778" cy="1066388"/>
          </a:xfrm>
        </p:grpSpPr>
        <p:sp>
          <p:nvSpPr>
            <p:cNvPr id="99" name="TextBox 98"/>
            <p:cNvSpPr txBox="1"/>
            <p:nvPr/>
          </p:nvSpPr>
          <p:spPr>
            <a:xfrm>
              <a:off x="1513650" y="1382143"/>
              <a:ext cx="1693156" cy="400110"/>
            </a:xfrm>
            <a:prstGeom prst="rect">
              <a:avLst/>
            </a:prstGeom>
            <a:noFill/>
          </p:spPr>
          <p:txBody>
            <a:bodyPr wrap="none" rtlCol="0">
              <a:spAutoFit/>
            </a:bodyPr>
            <a:lstStyle/>
            <a:p>
              <a:r>
                <a:rPr lang="en-US" sz="2000" b="1" smtClean="0">
                  <a:solidFill>
                    <a:schemeClr val="accent1"/>
                  </a:solidFill>
                </a:rPr>
                <a:t>TV Production</a:t>
              </a:r>
              <a:endParaRPr lang="en-GB" sz="2000" b="1">
                <a:solidFill>
                  <a:schemeClr val="accent1"/>
                </a:solidFill>
              </a:endParaRPr>
            </a:p>
          </p:txBody>
        </p:sp>
        <p:sp>
          <p:nvSpPr>
            <p:cNvPr id="100" name="Rectangle 99"/>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grpSp>
        <p:nvGrpSpPr>
          <p:cNvPr id="101" name="Group 100"/>
          <p:cNvGrpSpPr/>
          <p:nvPr/>
        </p:nvGrpSpPr>
        <p:grpSpPr>
          <a:xfrm>
            <a:off x="7215511" y="2809160"/>
            <a:ext cx="3244203" cy="1066388"/>
            <a:chOff x="1513650" y="1382143"/>
            <a:chExt cx="3244203" cy="1066388"/>
          </a:xfrm>
        </p:grpSpPr>
        <p:sp>
          <p:nvSpPr>
            <p:cNvPr id="102" name="TextBox 101"/>
            <p:cNvSpPr txBox="1"/>
            <p:nvPr/>
          </p:nvSpPr>
          <p:spPr>
            <a:xfrm>
              <a:off x="1513650" y="1382143"/>
              <a:ext cx="1842171" cy="400110"/>
            </a:xfrm>
            <a:prstGeom prst="rect">
              <a:avLst/>
            </a:prstGeom>
            <a:noFill/>
          </p:spPr>
          <p:txBody>
            <a:bodyPr wrap="none" rtlCol="0">
              <a:spAutoFit/>
            </a:bodyPr>
            <a:lstStyle/>
            <a:p>
              <a:r>
                <a:rPr lang="en-US" sz="2000" b="1" smtClean="0">
                  <a:solidFill>
                    <a:schemeClr val="accent2"/>
                  </a:solidFill>
                </a:rPr>
                <a:t>Dynamic Sound</a:t>
              </a:r>
              <a:endParaRPr lang="en-GB" sz="2000" b="1">
                <a:solidFill>
                  <a:schemeClr val="accent2"/>
                </a:solidFill>
              </a:endParaRPr>
            </a:p>
          </p:txBody>
        </p:sp>
        <p:sp>
          <p:nvSpPr>
            <p:cNvPr id="103" name="Rectangle 102"/>
            <p:cNvSpPr/>
            <p:nvPr/>
          </p:nvSpPr>
          <p:spPr>
            <a:xfrm>
              <a:off x="1513650" y="1709867"/>
              <a:ext cx="3244203" cy="738664"/>
            </a:xfrm>
            <a:prstGeom prst="rect">
              <a:avLst/>
            </a:prstGeom>
          </p:spPr>
          <p:txBody>
            <a:bodyPr wrap="square">
              <a:spAutoFit/>
            </a:bodyPr>
            <a:lstStyle/>
            <a:p>
              <a:r>
                <a:rPr lang="en-GB" sz="1400"/>
                <a:t>Lorem ipsum dolor sit amet, consectetuer adipiscing elit, sed diam nonummy nibh </a:t>
              </a:r>
              <a:r>
                <a:rPr lang="en-GB" sz="1400" smtClean="0"/>
                <a:t>euismod</a:t>
              </a:r>
              <a:endParaRPr lang="en-GB" sz="1400"/>
            </a:p>
          </p:txBody>
        </p:sp>
      </p:grpSp>
      <p:grpSp>
        <p:nvGrpSpPr>
          <p:cNvPr id="104" name="Group 103"/>
          <p:cNvGrpSpPr/>
          <p:nvPr/>
        </p:nvGrpSpPr>
        <p:grpSpPr>
          <a:xfrm>
            <a:off x="8147843" y="4018925"/>
            <a:ext cx="3134659" cy="1066388"/>
            <a:chOff x="1513650" y="1382143"/>
            <a:chExt cx="3134659" cy="1066388"/>
          </a:xfrm>
        </p:grpSpPr>
        <p:sp>
          <p:nvSpPr>
            <p:cNvPr id="105" name="TextBox 104"/>
            <p:cNvSpPr txBox="1"/>
            <p:nvPr/>
          </p:nvSpPr>
          <p:spPr>
            <a:xfrm>
              <a:off x="1513650" y="1382143"/>
              <a:ext cx="1542410" cy="400110"/>
            </a:xfrm>
            <a:prstGeom prst="rect">
              <a:avLst/>
            </a:prstGeom>
            <a:noFill/>
          </p:spPr>
          <p:txBody>
            <a:bodyPr wrap="none" rtlCol="0">
              <a:spAutoFit/>
            </a:bodyPr>
            <a:lstStyle/>
            <a:p>
              <a:r>
                <a:rPr lang="en-US" sz="2000" b="1" smtClean="0">
                  <a:solidFill>
                    <a:schemeClr val="accent4"/>
                  </a:solidFill>
                </a:rPr>
                <a:t>Social Media</a:t>
              </a:r>
              <a:endParaRPr lang="en-GB" sz="2000" b="1">
                <a:solidFill>
                  <a:schemeClr val="accent4"/>
                </a:solidFill>
              </a:endParaRPr>
            </a:p>
          </p:txBody>
        </p:sp>
        <p:sp>
          <p:nvSpPr>
            <p:cNvPr id="106" name="Rectangle 105"/>
            <p:cNvSpPr/>
            <p:nvPr/>
          </p:nvSpPr>
          <p:spPr>
            <a:xfrm>
              <a:off x="1513650" y="1709867"/>
              <a:ext cx="3134659" cy="738664"/>
            </a:xfrm>
            <a:prstGeom prst="rect">
              <a:avLst/>
            </a:prstGeom>
          </p:spPr>
          <p:txBody>
            <a:bodyPr wrap="square">
              <a:spAutoFit/>
            </a:bodyPr>
            <a:lstStyle/>
            <a:p>
              <a:r>
                <a:rPr lang="en-GB" sz="1400"/>
                <a:t>Lorem ipsum dolor sit amet, consectetuer adipiscing elit, sed diam nonummy </a:t>
              </a:r>
              <a:r>
                <a:rPr lang="en-GB" sz="1400" smtClean="0"/>
                <a:t>nibh</a:t>
              </a:r>
              <a:endParaRPr lang="en-GB" sz="1400"/>
            </a:p>
          </p:txBody>
        </p:sp>
      </p:grpSp>
      <p:grpSp>
        <p:nvGrpSpPr>
          <p:cNvPr id="107" name="Group 106"/>
          <p:cNvGrpSpPr/>
          <p:nvPr/>
        </p:nvGrpSpPr>
        <p:grpSpPr>
          <a:xfrm>
            <a:off x="8865356" y="5230547"/>
            <a:ext cx="2744266" cy="850944"/>
            <a:chOff x="1513650" y="1382143"/>
            <a:chExt cx="2744266" cy="850944"/>
          </a:xfrm>
        </p:grpSpPr>
        <p:sp>
          <p:nvSpPr>
            <p:cNvPr id="108" name="TextBox 107"/>
            <p:cNvSpPr txBox="1"/>
            <p:nvPr/>
          </p:nvSpPr>
          <p:spPr>
            <a:xfrm>
              <a:off x="1513650" y="1382143"/>
              <a:ext cx="1604991" cy="400110"/>
            </a:xfrm>
            <a:prstGeom prst="rect">
              <a:avLst/>
            </a:prstGeom>
            <a:noFill/>
          </p:spPr>
          <p:txBody>
            <a:bodyPr wrap="none" rtlCol="0">
              <a:spAutoFit/>
            </a:bodyPr>
            <a:lstStyle/>
            <a:p>
              <a:r>
                <a:rPr lang="en-US" sz="2000" b="1" smtClean="0">
                  <a:solidFill>
                    <a:schemeClr val="accent5"/>
                  </a:solidFill>
                </a:rPr>
                <a:t>Photography </a:t>
              </a:r>
              <a:endParaRPr lang="en-GB" sz="2000" b="1">
                <a:solidFill>
                  <a:schemeClr val="accent5"/>
                </a:solidFill>
              </a:endParaRPr>
            </a:p>
          </p:txBody>
        </p:sp>
        <p:sp>
          <p:nvSpPr>
            <p:cNvPr id="109" name="Rectangle 108"/>
            <p:cNvSpPr/>
            <p:nvPr/>
          </p:nvSpPr>
          <p:spPr>
            <a:xfrm>
              <a:off x="1513650" y="1709867"/>
              <a:ext cx="2744266" cy="523220"/>
            </a:xfrm>
            <a:prstGeom prst="rect">
              <a:avLst/>
            </a:prstGeom>
          </p:spPr>
          <p:txBody>
            <a:bodyPr wrap="square">
              <a:spAutoFit/>
            </a:bodyPr>
            <a:lstStyle/>
            <a:p>
              <a:r>
                <a:rPr lang="en-GB" sz="1400"/>
                <a:t>Lorem ipsum dolor sit amet, consectetuer adipiscing </a:t>
              </a:r>
              <a:r>
                <a:rPr lang="en-GB" sz="1400" smtClean="0"/>
                <a:t>elit</a:t>
              </a:r>
              <a:endParaRPr lang="en-GB" sz="1400"/>
            </a:p>
          </p:txBody>
        </p:sp>
      </p:grpSp>
      <p:sp>
        <p:nvSpPr>
          <p:cNvPr id="110" name="Rectangle 109"/>
          <p:cNvSpPr/>
          <p:nvPr/>
        </p:nvSpPr>
        <p:spPr>
          <a:xfrm>
            <a:off x="488156" y="4351239"/>
            <a:ext cx="3956690" cy="1384995"/>
          </a:xfrm>
          <a:prstGeom prst="rect">
            <a:avLst/>
          </a:prstGeom>
        </p:spPr>
        <p:txBody>
          <a:bodyPr wrap="square">
            <a:spAutoFit/>
          </a:bodyPr>
          <a:lstStyle/>
          <a:p>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111" name="TextBox 110"/>
          <p:cNvSpPr txBox="1"/>
          <p:nvPr/>
        </p:nvSpPr>
        <p:spPr>
          <a:xfrm>
            <a:off x="490594" y="2830269"/>
            <a:ext cx="2124812" cy="400110"/>
          </a:xfrm>
          <a:prstGeom prst="rect">
            <a:avLst/>
          </a:prstGeom>
          <a:noFill/>
        </p:spPr>
        <p:txBody>
          <a:bodyPr wrap="none" rtlCol="0">
            <a:spAutoFit/>
          </a:bodyPr>
          <a:lstStyle/>
          <a:p>
            <a:r>
              <a:rPr lang="en-US" sz="2000" b="1" smtClean="0">
                <a:latin typeface="+mj-lt"/>
              </a:rPr>
              <a:t>DATA DIAGRAM</a:t>
            </a:r>
            <a:endParaRPr lang="en-GB" sz="2000" b="1">
              <a:latin typeface="+mj-lt"/>
            </a:endParaRPr>
          </a:p>
        </p:txBody>
      </p:sp>
      <p:sp>
        <p:nvSpPr>
          <p:cNvPr id="112" name="Rectangle 111"/>
          <p:cNvSpPr/>
          <p:nvPr/>
        </p:nvSpPr>
        <p:spPr>
          <a:xfrm>
            <a:off x="488156" y="3221437"/>
            <a:ext cx="3057524" cy="1169551"/>
          </a:xfrm>
          <a:prstGeom prst="rect">
            <a:avLst/>
          </a:prstGeom>
        </p:spPr>
        <p:txBody>
          <a:bodyPr wrap="square">
            <a:spAutoFit/>
          </a:bodyPr>
          <a:lstStyle/>
          <a:p>
            <a:r>
              <a:rPr lang="en-GB" sz="1400" b="1" i="1"/>
              <a:t>Lorem ipsum dolor sit amet</a:t>
            </a:r>
            <a:r>
              <a:rPr lang="en-GB" sz="1400"/>
              <a:t>, consectetuer adipiscing elit, sed diam nonummy nibh euismod tincidunt ut laoreet dolore magna aliquam erat volutpat. </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wipe(left)">
                                      <p:cBhvr>
                                        <p:cTn id="11" dur="500"/>
                                        <p:tgtEl>
                                          <p:spTgt spid="9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fade">
                                      <p:cBhvr>
                                        <p:cTn id="15" dur="500"/>
                                        <p:tgtEl>
                                          <p:spTgt spid="97"/>
                                        </p:tgtEl>
                                      </p:cBhvr>
                                    </p:animEffect>
                                  </p:childTnLst>
                                </p:cTn>
                              </p:par>
                            </p:childTnLst>
                          </p:cTn>
                        </p:par>
                        <p:par>
                          <p:cTn id="16" fill="hold">
                            <p:stCondLst>
                              <p:cond delay="1500"/>
                            </p:stCondLst>
                            <p:childTnLst>
                              <p:par>
                                <p:cTn id="17" presetID="2" presetClass="entr" presetSubtype="9" fill="hold" nodeType="afterEffect">
                                  <p:stCondLst>
                                    <p:cond delay="0"/>
                                  </p:stCondLst>
                                  <p:childTnLst>
                                    <p:set>
                                      <p:cBhvr>
                                        <p:cTn id="18" dur="1" fill="hold">
                                          <p:stCondLst>
                                            <p:cond delay="0"/>
                                          </p:stCondLst>
                                        </p:cTn>
                                        <p:tgtEl>
                                          <p:spTgt spid="95"/>
                                        </p:tgtEl>
                                        <p:attrNameLst>
                                          <p:attrName>style.visibility</p:attrName>
                                        </p:attrNameLst>
                                      </p:cBhvr>
                                      <p:to>
                                        <p:strVal val="visible"/>
                                      </p:to>
                                    </p:set>
                                    <p:anim calcmode="lin" valueType="num">
                                      <p:cBhvr additive="base">
                                        <p:cTn id="19" dur="500" fill="hold"/>
                                        <p:tgtEl>
                                          <p:spTgt spid="95"/>
                                        </p:tgtEl>
                                        <p:attrNameLst>
                                          <p:attrName>ppt_x</p:attrName>
                                        </p:attrNameLst>
                                      </p:cBhvr>
                                      <p:tavLst>
                                        <p:tav tm="0">
                                          <p:val>
                                            <p:strVal val="0-#ppt_w/2"/>
                                          </p:val>
                                        </p:tav>
                                        <p:tav tm="100000">
                                          <p:val>
                                            <p:strVal val="#ppt_x"/>
                                          </p:val>
                                        </p:tav>
                                      </p:tavLst>
                                    </p:anim>
                                    <p:anim calcmode="lin" valueType="num">
                                      <p:cBhvr additive="base">
                                        <p:cTn id="20" dur="500" fill="hold"/>
                                        <p:tgtEl>
                                          <p:spTgt spid="95"/>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fade">
                                      <p:cBhvr>
                                        <p:cTn id="24" dur="500"/>
                                        <p:tgtEl>
                                          <p:spTgt spid="98"/>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101"/>
                                        </p:tgtEl>
                                        <p:attrNameLst>
                                          <p:attrName>style.visibility</p:attrName>
                                        </p:attrNameLst>
                                      </p:cBhvr>
                                      <p:to>
                                        <p:strVal val="visible"/>
                                      </p:to>
                                    </p:set>
                                    <p:animEffect transition="in" filter="fade">
                                      <p:cBhvr>
                                        <p:cTn id="28" dur="500"/>
                                        <p:tgtEl>
                                          <p:spTgt spid="101"/>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fade">
                                      <p:cBhvr>
                                        <p:cTn id="32" dur="500"/>
                                        <p:tgtEl>
                                          <p:spTgt spid="104"/>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wipe(left)">
                                      <p:cBhvr>
                                        <p:cTn id="40" dur="500"/>
                                        <p:tgtEl>
                                          <p:spTgt spid="111"/>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wipe(left)">
                                      <p:cBhvr>
                                        <p:cTn id="44" dur="500"/>
                                        <p:tgtEl>
                                          <p:spTgt spid="112"/>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10"/>
                                        </p:tgtEl>
                                        <p:attrNameLst>
                                          <p:attrName>style.visibility</p:attrName>
                                        </p:attrNameLst>
                                      </p:cBhvr>
                                      <p:to>
                                        <p:strVal val="visible"/>
                                      </p:to>
                                    </p:set>
                                    <p:animEffect transition="in" filter="wipe(left)">
                                      <p:cBhvr>
                                        <p:cTn id="4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6" grpId="0"/>
      <p:bldP spid="110" grpId="0"/>
      <p:bldP spid="111" grpId="0"/>
      <p:bldP spid="1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Arrow Process</a:t>
            </a:r>
            <a:endParaRPr lang="en-GB"/>
          </a:p>
        </p:txBody>
      </p:sp>
      <p:sp>
        <p:nvSpPr>
          <p:cNvPr id="53" name="TextBox 52"/>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54" name="Straight Connector 53"/>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944484" y="4139184"/>
            <a:ext cx="510778" cy="511652"/>
            <a:chOff x="9145588" y="4435475"/>
            <a:chExt cx="464344" cy="465138"/>
          </a:xfrm>
          <a:solidFill>
            <a:schemeClr val="accent4"/>
          </a:solidFill>
        </p:grpSpPr>
        <p:sp>
          <p:nvSpPr>
            <p:cNvPr id="56"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7"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8"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9"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0"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1"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2"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3"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4"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65" name="Group 64"/>
          <p:cNvGrpSpPr/>
          <p:nvPr/>
        </p:nvGrpSpPr>
        <p:grpSpPr>
          <a:xfrm>
            <a:off x="6944484" y="5321205"/>
            <a:ext cx="511652" cy="430451"/>
            <a:chOff x="5368132" y="2625725"/>
            <a:chExt cx="465138" cy="391319"/>
          </a:xfrm>
          <a:solidFill>
            <a:schemeClr val="accent5"/>
          </a:solidFill>
        </p:grpSpPr>
        <p:sp>
          <p:nvSpPr>
            <p:cNvPr id="6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69" name="Group 68"/>
          <p:cNvGrpSpPr/>
          <p:nvPr/>
        </p:nvGrpSpPr>
        <p:grpSpPr>
          <a:xfrm>
            <a:off x="6944484" y="2958037"/>
            <a:ext cx="510778" cy="510778"/>
            <a:chOff x="4439444" y="1652588"/>
            <a:chExt cx="464344" cy="464344"/>
          </a:xfrm>
          <a:solidFill>
            <a:schemeClr val="accent2"/>
          </a:solidFill>
        </p:grpSpPr>
        <p:sp>
          <p:nvSpPr>
            <p:cNvPr id="70"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71"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72"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73" name="Group 72"/>
          <p:cNvGrpSpPr/>
          <p:nvPr/>
        </p:nvGrpSpPr>
        <p:grpSpPr>
          <a:xfrm>
            <a:off x="6944484" y="1886195"/>
            <a:ext cx="510778" cy="399018"/>
            <a:chOff x="2581275" y="1710532"/>
            <a:chExt cx="464344" cy="362744"/>
          </a:xfrm>
          <a:solidFill>
            <a:schemeClr val="accent1"/>
          </a:solidFill>
        </p:grpSpPr>
        <p:sp>
          <p:nvSpPr>
            <p:cNvPr id="74"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5"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6"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7"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8"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9"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0"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81" name="Group 80"/>
          <p:cNvGrpSpPr/>
          <p:nvPr/>
        </p:nvGrpSpPr>
        <p:grpSpPr>
          <a:xfrm>
            <a:off x="7611776" y="1545088"/>
            <a:ext cx="4047778" cy="1066388"/>
            <a:chOff x="1513650" y="1382143"/>
            <a:chExt cx="4047778" cy="1066388"/>
          </a:xfrm>
        </p:grpSpPr>
        <p:sp>
          <p:nvSpPr>
            <p:cNvPr id="82" name="TextBox 81"/>
            <p:cNvSpPr txBox="1"/>
            <p:nvPr/>
          </p:nvSpPr>
          <p:spPr>
            <a:xfrm>
              <a:off x="1513650" y="1382143"/>
              <a:ext cx="1693156" cy="400110"/>
            </a:xfrm>
            <a:prstGeom prst="rect">
              <a:avLst/>
            </a:prstGeom>
            <a:noFill/>
          </p:spPr>
          <p:txBody>
            <a:bodyPr wrap="none" rtlCol="0">
              <a:spAutoFit/>
            </a:bodyPr>
            <a:lstStyle/>
            <a:p>
              <a:r>
                <a:rPr lang="en-US" sz="2000" b="1" smtClean="0">
                  <a:solidFill>
                    <a:schemeClr val="accent1"/>
                  </a:solidFill>
                </a:rPr>
                <a:t>TV Production</a:t>
              </a:r>
              <a:endParaRPr lang="en-GB" sz="2000" b="1">
                <a:solidFill>
                  <a:schemeClr val="accent1"/>
                </a:solidFill>
              </a:endParaRPr>
            </a:p>
          </p:txBody>
        </p:sp>
        <p:sp>
          <p:nvSpPr>
            <p:cNvPr id="83" name="Rectangle 82"/>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grpSp>
        <p:nvGrpSpPr>
          <p:cNvPr id="84" name="Group 83"/>
          <p:cNvGrpSpPr/>
          <p:nvPr/>
        </p:nvGrpSpPr>
        <p:grpSpPr>
          <a:xfrm>
            <a:off x="7611776" y="2684180"/>
            <a:ext cx="4047778" cy="1066388"/>
            <a:chOff x="1513650" y="1382143"/>
            <a:chExt cx="4047778" cy="1066388"/>
          </a:xfrm>
        </p:grpSpPr>
        <p:sp>
          <p:nvSpPr>
            <p:cNvPr id="85" name="TextBox 84"/>
            <p:cNvSpPr txBox="1"/>
            <p:nvPr/>
          </p:nvSpPr>
          <p:spPr>
            <a:xfrm>
              <a:off x="1513650" y="1382143"/>
              <a:ext cx="1842171" cy="400110"/>
            </a:xfrm>
            <a:prstGeom prst="rect">
              <a:avLst/>
            </a:prstGeom>
            <a:noFill/>
          </p:spPr>
          <p:txBody>
            <a:bodyPr wrap="none" rtlCol="0">
              <a:spAutoFit/>
            </a:bodyPr>
            <a:lstStyle/>
            <a:p>
              <a:r>
                <a:rPr lang="en-US" sz="2000" b="1" smtClean="0">
                  <a:solidFill>
                    <a:schemeClr val="accent2"/>
                  </a:solidFill>
                </a:rPr>
                <a:t>Dynamic Sound</a:t>
              </a:r>
              <a:endParaRPr lang="en-GB" sz="2000" b="1">
                <a:solidFill>
                  <a:schemeClr val="accent2"/>
                </a:solidFill>
              </a:endParaRPr>
            </a:p>
          </p:txBody>
        </p:sp>
        <p:sp>
          <p:nvSpPr>
            <p:cNvPr id="86" name="Rectangle 85"/>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grpSp>
        <p:nvGrpSpPr>
          <p:cNvPr id="87" name="Group 86"/>
          <p:cNvGrpSpPr/>
          <p:nvPr/>
        </p:nvGrpSpPr>
        <p:grpSpPr>
          <a:xfrm>
            <a:off x="7611776" y="3888155"/>
            <a:ext cx="4047778" cy="1066388"/>
            <a:chOff x="1513650" y="1382143"/>
            <a:chExt cx="4047778" cy="1066388"/>
          </a:xfrm>
        </p:grpSpPr>
        <p:sp>
          <p:nvSpPr>
            <p:cNvPr id="88" name="TextBox 87"/>
            <p:cNvSpPr txBox="1"/>
            <p:nvPr/>
          </p:nvSpPr>
          <p:spPr>
            <a:xfrm>
              <a:off x="1513650" y="1382143"/>
              <a:ext cx="1542410" cy="400110"/>
            </a:xfrm>
            <a:prstGeom prst="rect">
              <a:avLst/>
            </a:prstGeom>
            <a:noFill/>
          </p:spPr>
          <p:txBody>
            <a:bodyPr wrap="none" rtlCol="0">
              <a:spAutoFit/>
            </a:bodyPr>
            <a:lstStyle/>
            <a:p>
              <a:r>
                <a:rPr lang="en-US" sz="2000" b="1" smtClean="0">
                  <a:solidFill>
                    <a:schemeClr val="accent4"/>
                  </a:solidFill>
                </a:rPr>
                <a:t>Social Media</a:t>
              </a:r>
              <a:endParaRPr lang="en-GB" sz="2000" b="1">
                <a:solidFill>
                  <a:schemeClr val="accent4"/>
                </a:solidFill>
              </a:endParaRPr>
            </a:p>
          </p:txBody>
        </p:sp>
        <p:sp>
          <p:nvSpPr>
            <p:cNvPr id="89" name="Rectangle 88"/>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grpSp>
        <p:nvGrpSpPr>
          <p:cNvPr id="90" name="Group 89"/>
          <p:cNvGrpSpPr/>
          <p:nvPr/>
        </p:nvGrpSpPr>
        <p:grpSpPr>
          <a:xfrm>
            <a:off x="7609227" y="5027247"/>
            <a:ext cx="4047778" cy="1066388"/>
            <a:chOff x="1513650" y="1382143"/>
            <a:chExt cx="4047778" cy="1066388"/>
          </a:xfrm>
        </p:grpSpPr>
        <p:sp>
          <p:nvSpPr>
            <p:cNvPr id="91" name="TextBox 90"/>
            <p:cNvSpPr txBox="1"/>
            <p:nvPr/>
          </p:nvSpPr>
          <p:spPr>
            <a:xfrm>
              <a:off x="1513650" y="1382143"/>
              <a:ext cx="1604991" cy="400110"/>
            </a:xfrm>
            <a:prstGeom prst="rect">
              <a:avLst/>
            </a:prstGeom>
            <a:noFill/>
          </p:spPr>
          <p:txBody>
            <a:bodyPr wrap="none" rtlCol="0">
              <a:spAutoFit/>
            </a:bodyPr>
            <a:lstStyle/>
            <a:p>
              <a:r>
                <a:rPr lang="en-US" sz="2000" b="1" smtClean="0">
                  <a:solidFill>
                    <a:schemeClr val="accent5"/>
                  </a:solidFill>
                </a:rPr>
                <a:t>Photography </a:t>
              </a:r>
              <a:endParaRPr lang="en-GB" sz="2000" b="1">
                <a:solidFill>
                  <a:schemeClr val="accent5"/>
                </a:solidFill>
              </a:endParaRPr>
            </a:p>
          </p:txBody>
        </p:sp>
        <p:sp>
          <p:nvSpPr>
            <p:cNvPr id="92" name="Rectangle 91"/>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grpSp>
        <p:nvGrpSpPr>
          <p:cNvPr id="18" name="Group 17"/>
          <p:cNvGrpSpPr/>
          <p:nvPr/>
        </p:nvGrpSpPr>
        <p:grpSpPr>
          <a:xfrm>
            <a:off x="668842" y="1813490"/>
            <a:ext cx="5984280" cy="4187624"/>
            <a:chOff x="668842" y="1813490"/>
            <a:chExt cx="5984280" cy="4187624"/>
          </a:xfrm>
        </p:grpSpPr>
        <p:sp>
          <p:nvSpPr>
            <p:cNvPr id="4" name="Freeform 7"/>
            <p:cNvSpPr/>
            <p:nvPr/>
          </p:nvSpPr>
          <p:spPr bwMode="auto">
            <a:xfrm>
              <a:off x="1849614" y="1986095"/>
              <a:ext cx="4803508" cy="4015019"/>
            </a:xfrm>
            <a:custGeom>
              <a:avLst/>
              <a:gdLst>
                <a:gd name="T0" fmla="*/ 1924 w 2449"/>
                <a:gd name="T1" fmla="*/ 0 h 2047"/>
                <a:gd name="T2" fmla="*/ 1881 w 2449"/>
                <a:gd name="T3" fmla="*/ 0 h 2047"/>
                <a:gd name="T4" fmla="*/ 2362 w 2449"/>
                <a:gd name="T5" fmla="*/ 935 h 2047"/>
                <a:gd name="T6" fmla="*/ 1799 w 2449"/>
                <a:gd name="T7" fmla="*/ 935 h 2047"/>
                <a:gd name="T8" fmla="*/ 1238 w 2449"/>
                <a:gd name="T9" fmla="*/ 935 h 2047"/>
                <a:gd name="T10" fmla="*/ 968 w 2449"/>
                <a:gd name="T11" fmla="*/ 412 h 2047"/>
                <a:gd name="T12" fmla="*/ 447 w 2449"/>
                <a:gd name="T13" fmla="*/ 412 h 2047"/>
                <a:gd name="T14" fmla="*/ 563 w 2449"/>
                <a:gd name="T15" fmla="*/ 632 h 2047"/>
                <a:gd name="T16" fmla="*/ 518 w 2449"/>
                <a:gd name="T17" fmla="*/ 632 h 2047"/>
                <a:gd name="T18" fmla="*/ 677 w 2449"/>
                <a:gd name="T19" fmla="*/ 935 h 2047"/>
                <a:gd name="T20" fmla="*/ 0 w 2449"/>
                <a:gd name="T21" fmla="*/ 935 h 2047"/>
                <a:gd name="T22" fmla="*/ 0 w 2449"/>
                <a:gd name="T23" fmla="*/ 1025 h 2047"/>
                <a:gd name="T24" fmla="*/ 0 w 2449"/>
                <a:gd name="T25" fmla="*/ 1415 h 2047"/>
                <a:gd name="T26" fmla="*/ 563 w 2449"/>
                <a:gd name="T27" fmla="*/ 1415 h 2047"/>
                <a:gd name="T28" fmla="*/ 447 w 2449"/>
                <a:gd name="T29" fmla="*/ 1638 h 2047"/>
                <a:gd name="T30" fmla="*/ 1010 w 2449"/>
                <a:gd name="T31" fmla="*/ 1638 h 2047"/>
                <a:gd name="T32" fmla="*/ 901 w 2449"/>
                <a:gd name="T33" fmla="*/ 1849 h 2047"/>
                <a:gd name="T34" fmla="*/ 1465 w 2449"/>
                <a:gd name="T35" fmla="*/ 1849 h 2047"/>
                <a:gd name="T36" fmla="*/ 1361 w 2449"/>
                <a:gd name="T37" fmla="*/ 2047 h 2047"/>
                <a:gd name="T38" fmla="*/ 1924 w 2449"/>
                <a:gd name="T39" fmla="*/ 2047 h 2047"/>
                <a:gd name="T40" fmla="*/ 2449 w 2449"/>
                <a:gd name="T41" fmla="*/ 1025 h 2047"/>
                <a:gd name="T42" fmla="*/ 1924 w 2449"/>
                <a:gd name="T43" fmla="*/ 0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9" h="2047">
                  <a:moveTo>
                    <a:pt x="1924" y="0"/>
                  </a:moveTo>
                  <a:lnTo>
                    <a:pt x="1881" y="0"/>
                  </a:lnTo>
                  <a:lnTo>
                    <a:pt x="2362" y="935"/>
                  </a:lnTo>
                  <a:lnTo>
                    <a:pt x="1799" y="935"/>
                  </a:lnTo>
                  <a:lnTo>
                    <a:pt x="1238" y="935"/>
                  </a:lnTo>
                  <a:lnTo>
                    <a:pt x="968" y="412"/>
                  </a:lnTo>
                  <a:lnTo>
                    <a:pt x="447" y="412"/>
                  </a:lnTo>
                  <a:lnTo>
                    <a:pt x="563" y="632"/>
                  </a:lnTo>
                  <a:lnTo>
                    <a:pt x="518" y="632"/>
                  </a:lnTo>
                  <a:lnTo>
                    <a:pt x="677" y="935"/>
                  </a:lnTo>
                  <a:lnTo>
                    <a:pt x="0" y="935"/>
                  </a:lnTo>
                  <a:lnTo>
                    <a:pt x="0" y="1025"/>
                  </a:lnTo>
                  <a:lnTo>
                    <a:pt x="0" y="1415"/>
                  </a:lnTo>
                  <a:lnTo>
                    <a:pt x="563" y="1415"/>
                  </a:lnTo>
                  <a:lnTo>
                    <a:pt x="447" y="1638"/>
                  </a:lnTo>
                  <a:lnTo>
                    <a:pt x="1010" y="1638"/>
                  </a:lnTo>
                  <a:lnTo>
                    <a:pt x="901" y="1849"/>
                  </a:lnTo>
                  <a:lnTo>
                    <a:pt x="1465" y="1849"/>
                  </a:lnTo>
                  <a:lnTo>
                    <a:pt x="1361" y="2047"/>
                  </a:lnTo>
                  <a:lnTo>
                    <a:pt x="1924" y="2047"/>
                  </a:lnTo>
                  <a:lnTo>
                    <a:pt x="2449" y="1025"/>
                  </a:lnTo>
                  <a:lnTo>
                    <a:pt x="1924" y="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849614" y="1986095"/>
              <a:ext cx="4803508" cy="4015019"/>
            </a:xfrm>
            <a:custGeom>
              <a:avLst/>
              <a:gdLst>
                <a:gd name="T0" fmla="*/ 1924 w 2449"/>
                <a:gd name="T1" fmla="*/ 0 h 2047"/>
                <a:gd name="T2" fmla="*/ 1881 w 2449"/>
                <a:gd name="T3" fmla="*/ 0 h 2047"/>
                <a:gd name="T4" fmla="*/ 2362 w 2449"/>
                <a:gd name="T5" fmla="*/ 935 h 2047"/>
                <a:gd name="T6" fmla="*/ 1799 w 2449"/>
                <a:gd name="T7" fmla="*/ 935 h 2047"/>
                <a:gd name="T8" fmla="*/ 1238 w 2449"/>
                <a:gd name="T9" fmla="*/ 935 h 2047"/>
                <a:gd name="T10" fmla="*/ 968 w 2449"/>
                <a:gd name="T11" fmla="*/ 412 h 2047"/>
                <a:gd name="T12" fmla="*/ 447 w 2449"/>
                <a:gd name="T13" fmla="*/ 412 h 2047"/>
                <a:gd name="T14" fmla="*/ 563 w 2449"/>
                <a:gd name="T15" fmla="*/ 632 h 2047"/>
                <a:gd name="T16" fmla="*/ 518 w 2449"/>
                <a:gd name="T17" fmla="*/ 632 h 2047"/>
                <a:gd name="T18" fmla="*/ 677 w 2449"/>
                <a:gd name="T19" fmla="*/ 935 h 2047"/>
                <a:gd name="T20" fmla="*/ 0 w 2449"/>
                <a:gd name="T21" fmla="*/ 935 h 2047"/>
                <a:gd name="T22" fmla="*/ 0 w 2449"/>
                <a:gd name="T23" fmla="*/ 1025 h 2047"/>
                <a:gd name="T24" fmla="*/ 0 w 2449"/>
                <a:gd name="T25" fmla="*/ 1415 h 2047"/>
                <a:gd name="T26" fmla="*/ 563 w 2449"/>
                <a:gd name="T27" fmla="*/ 1415 h 2047"/>
                <a:gd name="T28" fmla="*/ 447 w 2449"/>
                <a:gd name="T29" fmla="*/ 1638 h 2047"/>
                <a:gd name="T30" fmla="*/ 1010 w 2449"/>
                <a:gd name="T31" fmla="*/ 1638 h 2047"/>
                <a:gd name="T32" fmla="*/ 901 w 2449"/>
                <a:gd name="T33" fmla="*/ 1849 h 2047"/>
                <a:gd name="T34" fmla="*/ 1465 w 2449"/>
                <a:gd name="T35" fmla="*/ 1849 h 2047"/>
                <a:gd name="T36" fmla="*/ 1361 w 2449"/>
                <a:gd name="T37" fmla="*/ 2047 h 2047"/>
                <a:gd name="T38" fmla="*/ 1924 w 2449"/>
                <a:gd name="T39" fmla="*/ 2047 h 2047"/>
                <a:gd name="T40" fmla="*/ 2449 w 2449"/>
                <a:gd name="T41" fmla="*/ 1025 h 2047"/>
                <a:gd name="T42" fmla="*/ 1924 w 2449"/>
                <a:gd name="T43" fmla="*/ 0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9" h="2047">
                  <a:moveTo>
                    <a:pt x="1924" y="0"/>
                  </a:moveTo>
                  <a:lnTo>
                    <a:pt x="1881" y="0"/>
                  </a:lnTo>
                  <a:lnTo>
                    <a:pt x="2362" y="935"/>
                  </a:lnTo>
                  <a:lnTo>
                    <a:pt x="1799" y="935"/>
                  </a:lnTo>
                  <a:lnTo>
                    <a:pt x="1238" y="935"/>
                  </a:lnTo>
                  <a:lnTo>
                    <a:pt x="968" y="412"/>
                  </a:lnTo>
                  <a:lnTo>
                    <a:pt x="447" y="412"/>
                  </a:lnTo>
                  <a:lnTo>
                    <a:pt x="563" y="632"/>
                  </a:lnTo>
                  <a:lnTo>
                    <a:pt x="518" y="632"/>
                  </a:lnTo>
                  <a:lnTo>
                    <a:pt x="677" y="935"/>
                  </a:lnTo>
                  <a:lnTo>
                    <a:pt x="0" y="935"/>
                  </a:lnTo>
                  <a:lnTo>
                    <a:pt x="0" y="1025"/>
                  </a:lnTo>
                  <a:lnTo>
                    <a:pt x="0" y="1415"/>
                  </a:lnTo>
                  <a:lnTo>
                    <a:pt x="563" y="1415"/>
                  </a:lnTo>
                  <a:lnTo>
                    <a:pt x="447" y="1638"/>
                  </a:lnTo>
                  <a:lnTo>
                    <a:pt x="1010" y="1638"/>
                  </a:lnTo>
                  <a:lnTo>
                    <a:pt x="901" y="1849"/>
                  </a:lnTo>
                  <a:lnTo>
                    <a:pt x="1465" y="1849"/>
                  </a:lnTo>
                  <a:lnTo>
                    <a:pt x="1361" y="2047"/>
                  </a:lnTo>
                  <a:lnTo>
                    <a:pt x="1924" y="2047"/>
                  </a:lnTo>
                  <a:lnTo>
                    <a:pt x="2449" y="1025"/>
                  </a:lnTo>
                  <a:lnTo>
                    <a:pt x="19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9"/>
            <p:cNvSpPr/>
            <p:nvPr/>
          </p:nvSpPr>
          <p:spPr bwMode="auto">
            <a:xfrm>
              <a:off x="4346497" y="1813490"/>
              <a:ext cx="2135982" cy="2006529"/>
            </a:xfrm>
            <a:custGeom>
              <a:avLst/>
              <a:gdLst>
                <a:gd name="T0" fmla="*/ 0 w 1089"/>
                <a:gd name="T1" fmla="*/ 0 h 1023"/>
                <a:gd name="T2" fmla="*/ 561 w 1089"/>
                <a:gd name="T3" fmla="*/ 0 h 1023"/>
                <a:gd name="T4" fmla="*/ 1089 w 1089"/>
                <a:gd name="T5" fmla="*/ 1023 h 1023"/>
                <a:gd name="T6" fmla="*/ 526 w 1089"/>
                <a:gd name="T7" fmla="*/ 1023 h 1023"/>
                <a:gd name="T8" fmla="*/ 0 w 1089"/>
                <a:gd name="T9" fmla="*/ 0 h 1023"/>
              </a:gdLst>
              <a:ahLst/>
              <a:cxnLst>
                <a:cxn ang="0">
                  <a:pos x="T0" y="T1"/>
                </a:cxn>
                <a:cxn ang="0">
                  <a:pos x="T2" y="T3"/>
                </a:cxn>
                <a:cxn ang="0">
                  <a:pos x="T4" y="T5"/>
                </a:cxn>
                <a:cxn ang="0">
                  <a:pos x="T6" y="T7"/>
                </a:cxn>
                <a:cxn ang="0">
                  <a:pos x="T8" y="T9"/>
                </a:cxn>
              </a:cxnLst>
              <a:rect l="0" t="0" r="r" b="b"/>
              <a:pathLst>
                <a:path w="1089" h="1023">
                  <a:moveTo>
                    <a:pt x="0" y="0"/>
                  </a:moveTo>
                  <a:lnTo>
                    <a:pt x="561" y="0"/>
                  </a:lnTo>
                  <a:lnTo>
                    <a:pt x="1089" y="1023"/>
                  </a:lnTo>
                  <a:lnTo>
                    <a:pt x="526" y="1023"/>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4346497" y="1813490"/>
              <a:ext cx="2135982" cy="2006529"/>
            </a:xfrm>
            <a:custGeom>
              <a:avLst/>
              <a:gdLst>
                <a:gd name="T0" fmla="*/ 0 w 1089"/>
                <a:gd name="T1" fmla="*/ 0 h 1023"/>
                <a:gd name="T2" fmla="*/ 561 w 1089"/>
                <a:gd name="T3" fmla="*/ 0 h 1023"/>
                <a:gd name="T4" fmla="*/ 1089 w 1089"/>
                <a:gd name="T5" fmla="*/ 1023 h 1023"/>
                <a:gd name="T6" fmla="*/ 526 w 1089"/>
                <a:gd name="T7" fmla="*/ 1023 h 1023"/>
                <a:gd name="T8" fmla="*/ 0 w 1089"/>
                <a:gd name="T9" fmla="*/ 0 h 1023"/>
              </a:gdLst>
              <a:ahLst/>
              <a:cxnLst>
                <a:cxn ang="0">
                  <a:pos x="T0" y="T1"/>
                </a:cxn>
                <a:cxn ang="0">
                  <a:pos x="T2" y="T3"/>
                </a:cxn>
                <a:cxn ang="0">
                  <a:pos x="T4" y="T5"/>
                </a:cxn>
                <a:cxn ang="0">
                  <a:pos x="T6" y="T7"/>
                </a:cxn>
                <a:cxn ang="0">
                  <a:pos x="T8" y="T9"/>
                </a:cxn>
              </a:cxnLst>
              <a:rect l="0" t="0" r="r" b="b"/>
              <a:pathLst>
                <a:path w="1089" h="1023">
                  <a:moveTo>
                    <a:pt x="0" y="0"/>
                  </a:moveTo>
                  <a:lnTo>
                    <a:pt x="561" y="0"/>
                  </a:lnTo>
                  <a:lnTo>
                    <a:pt x="1089" y="1023"/>
                  </a:lnTo>
                  <a:lnTo>
                    <a:pt x="526" y="10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1"/>
            <p:cNvSpPr/>
            <p:nvPr/>
          </p:nvSpPr>
          <p:spPr bwMode="auto">
            <a:xfrm>
              <a:off x="4346497" y="3820019"/>
              <a:ext cx="2135982" cy="2010452"/>
            </a:xfrm>
            <a:custGeom>
              <a:avLst/>
              <a:gdLst>
                <a:gd name="T0" fmla="*/ 0 w 1089"/>
                <a:gd name="T1" fmla="*/ 1025 h 1025"/>
                <a:gd name="T2" fmla="*/ 561 w 1089"/>
                <a:gd name="T3" fmla="*/ 1025 h 1025"/>
                <a:gd name="T4" fmla="*/ 1089 w 1089"/>
                <a:gd name="T5" fmla="*/ 0 h 1025"/>
                <a:gd name="T6" fmla="*/ 526 w 1089"/>
                <a:gd name="T7" fmla="*/ 0 h 1025"/>
                <a:gd name="T8" fmla="*/ 0 w 1089"/>
                <a:gd name="T9" fmla="*/ 1025 h 1025"/>
              </a:gdLst>
              <a:ahLst/>
              <a:cxnLst>
                <a:cxn ang="0">
                  <a:pos x="T0" y="T1"/>
                </a:cxn>
                <a:cxn ang="0">
                  <a:pos x="T2" y="T3"/>
                </a:cxn>
                <a:cxn ang="0">
                  <a:pos x="T4" y="T5"/>
                </a:cxn>
                <a:cxn ang="0">
                  <a:pos x="T6" y="T7"/>
                </a:cxn>
                <a:cxn ang="0">
                  <a:pos x="T8" y="T9"/>
                </a:cxn>
              </a:cxnLst>
              <a:rect l="0" t="0" r="r" b="b"/>
              <a:pathLst>
                <a:path w="1089" h="1025">
                  <a:moveTo>
                    <a:pt x="0" y="1025"/>
                  </a:moveTo>
                  <a:lnTo>
                    <a:pt x="561" y="1025"/>
                  </a:lnTo>
                  <a:lnTo>
                    <a:pt x="1089" y="0"/>
                  </a:lnTo>
                  <a:lnTo>
                    <a:pt x="526" y="0"/>
                  </a:lnTo>
                  <a:lnTo>
                    <a:pt x="0" y="1025"/>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3446207" y="2207735"/>
              <a:ext cx="1931995" cy="1612284"/>
            </a:xfrm>
            <a:custGeom>
              <a:avLst/>
              <a:gdLst>
                <a:gd name="T0" fmla="*/ 0 w 985"/>
                <a:gd name="T1" fmla="*/ 0 h 822"/>
                <a:gd name="T2" fmla="*/ 561 w 985"/>
                <a:gd name="T3" fmla="*/ 0 h 822"/>
                <a:gd name="T4" fmla="*/ 985 w 985"/>
                <a:gd name="T5" fmla="*/ 822 h 822"/>
                <a:gd name="T6" fmla="*/ 424 w 985"/>
                <a:gd name="T7" fmla="*/ 822 h 822"/>
                <a:gd name="T8" fmla="*/ 0 w 985"/>
                <a:gd name="T9" fmla="*/ 0 h 822"/>
              </a:gdLst>
              <a:ahLst/>
              <a:cxnLst>
                <a:cxn ang="0">
                  <a:pos x="T0" y="T1"/>
                </a:cxn>
                <a:cxn ang="0">
                  <a:pos x="T2" y="T3"/>
                </a:cxn>
                <a:cxn ang="0">
                  <a:pos x="T4" y="T5"/>
                </a:cxn>
                <a:cxn ang="0">
                  <a:pos x="T6" y="T7"/>
                </a:cxn>
                <a:cxn ang="0">
                  <a:pos x="T8" y="T9"/>
                </a:cxn>
              </a:cxnLst>
              <a:rect l="0" t="0" r="r" b="b"/>
              <a:pathLst>
                <a:path w="985" h="822">
                  <a:moveTo>
                    <a:pt x="0" y="0"/>
                  </a:moveTo>
                  <a:lnTo>
                    <a:pt x="561" y="0"/>
                  </a:lnTo>
                  <a:lnTo>
                    <a:pt x="985" y="822"/>
                  </a:lnTo>
                  <a:lnTo>
                    <a:pt x="424" y="822"/>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3446207" y="2207735"/>
              <a:ext cx="1931995" cy="1612284"/>
            </a:xfrm>
            <a:custGeom>
              <a:avLst/>
              <a:gdLst>
                <a:gd name="T0" fmla="*/ 0 w 985"/>
                <a:gd name="T1" fmla="*/ 0 h 822"/>
                <a:gd name="T2" fmla="*/ 561 w 985"/>
                <a:gd name="T3" fmla="*/ 0 h 822"/>
                <a:gd name="T4" fmla="*/ 985 w 985"/>
                <a:gd name="T5" fmla="*/ 822 h 822"/>
                <a:gd name="T6" fmla="*/ 424 w 985"/>
                <a:gd name="T7" fmla="*/ 822 h 822"/>
                <a:gd name="T8" fmla="*/ 0 w 985"/>
                <a:gd name="T9" fmla="*/ 0 h 822"/>
              </a:gdLst>
              <a:ahLst/>
              <a:cxnLst>
                <a:cxn ang="0">
                  <a:pos x="T0" y="T1"/>
                </a:cxn>
                <a:cxn ang="0">
                  <a:pos x="T2" y="T3"/>
                </a:cxn>
                <a:cxn ang="0">
                  <a:pos x="T4" y="T5"/>
                </a:cxn>
                <a:cxn ang="0">
                  <a:pos x="T6" y="T7"/>
                </a:cxn>
                <a:cxn ang="0">
                  <a:pos x="T8" y="T9"/>
                </a:cxn>
              </a:cxnLst>
              <a:rect l="0" t="0" r="r" b="b"/>
              <a:pathLst>
                <a:path w="985" h="822">
                  <a:moveTo>
                    <a:pt x="0" y="0"/>
                  </a:moveTo>
                  <a:lnTo>
                    <a:pt x="561" y="0"/>
                  </a:lnTo>
                  <a:lnTo>
                    <a:pt x="985" y="822"/>
                  </a:lnTo>
                  <a:lnTo>
                    <a:pt x="424" y="8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4"/>
            <p:cNvSpPr/>
            <p:nvPr/>
          </p:nvSpPr>
          <p:spPr bwMode="auto">
            <a:xfrm>
              <a:off x="3446207" y="3820019"/>
              <a:ext cx="1931995" cy="1616207"/>
            </a:xfrm>
            <a:custGeom>
              <a:avLst/>
              <a:gdLst>
                <a:gd name="T0" fmla="*/ 0 w 985"/>
                <a:gd name="T1" fmla="*/ 824 h 824"/>
                <a:gd name="T2" fmla="*/ 561 w 985"/>
                <a:gd name="T3" fmla="*/ 824 h 824"/>
                <a:gd name="T4" fmla="*/ 985 w 985"/>
                <a:gd name="T5" fmla="*/ 0 h 824"/>
                <a:gd name="T6" fmla="*/ 424 w 985"/>
                <a:gd name="T7" fmla="*/ 0 h 824"/>
                <a:gd name="T8" fmla="*/ 0 w 985"/>
                <a:gd name="T9" fmla="*/ 824 h 824"/>
              </a:gdLst>
              <a:ahLst/>
              <a:cxnLst>
                <a:cxn ang="0">
                  <a:pos x="T0" y="T1"/>
                </a:cxn>
                <a:cxn ang="0">
                  <a:pos x="T2" y="T3"/>
                </a:cxn>
                <a:cxn ang="0">
                  <a:pos x="T4" y="T5"/>
                </a:cxn>
                <a:cxn ang="0">
                  <a:pos x="T6" y="T7"/>
                </a:cxn>
                <a:cxn ang="0">
                  <a:pos x="T8" y="T9"/>
                </a:cxn>
              </a:cxnLst>
              <a:rect l="0" t="0" r="r" b="b"/>
              <a:pathLst>
                <a:path w="985" h="824">
                  <a:moveTo>
                    <a:pt x="0" y="824"/>
                  </a:moveTo>
                  <a:lnTo>
                    <a:pt x="561" y="824"/>
                  </a:lnTo>
                  <a:lnTo>
                    <a:pt x="985" y="0"/>
                  </a:lnTo>
                  <a:lnTo>
                    <a:pt x="424" y="0"/>
                  </a:lnTo>
                  <a:lnTo>
                    <a:pt x="0" y="824"/>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2" name="Freeform 15"/>
            <p:cNvSpPr/>
            <p:nvPr/>
          </p:nvSpPr>
          <p:spPr bwMode="auto">
            <a:xfrm>
              <a:off x="2553763" y="2617671"/>
              <a:ext cx="1724085" cy="1202348"/>
            </a:xfrm>
            <a:custGeom>
              <a:avLst/>
              <a:gdLst>
                <a:gd name="T0" fmla="*/ 0 w 879"/>
                <a:gd name="T1" fmla="*/ 0 h 613"/>
                <a:gd name="T2" fmla="*/ 564 w 879"/>
                <a:gd name="T3" fmla="*/ 0 h 613"/>
                <a:gd name="T4" fmla="*/ 879 w 879"/>
                <a:gd name="T5" fmla="*/ 613 h 613"/>
                <a:gd name="T6" fmla="*/ 318 w 879"/>
                <a:gd name="T7" fmla="*/ 613 h 613"/>
                <a:gd name="T8" fmla="*/ 0 w 879"/>
                <a:gd name="T9" fmla="*/ 0 h 613"/>
              </a:gdLst>
              <a:ahLst/>
              <a:cxnLst>
                <a:cxn ang="0">
                  <a:pos x="T0" y="T1"/>
                </a:cxn>
                <a:cxn ang="0">
                  <a:pos x="T2" y="T3"/>
                </a:cxn>
                <a:cxn ang="0">
                  <a:pos x="T4" y="T5"/>
                </a:cxn>
                <a:cxn ang="0">
                  <a:pos x="T6" y="T7"/>
                </a:cxn>
                <a:cxn ang="0">
                  <a:pos x="T8" y="T9"/>
                </a:cxn>
              </a:cxnLst>
              <a:rect l="0" t="0" r="r" b="b"/>
              <a:pathLst>
                <a:path w="879" h="613">
                  <a:moveTo>
                    <a:pt x="0" y="0"/>
                  </a:moveTo>
                  <a:lnTo>
                    <a:pt x="564" y="0"/>
                  </a:lnTo>
                  <a:lnTo>
                    <a:pt x="879" y="613"/>
                  </a:lnTo>
                  <a:lnTo>
                    <a:pt x="318" y="613"/>
                  </a:lnTo>
                  <a:lnTo>
                    <a:pt x="0"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3" name="Freeform 16"/>
            <p:cNvSpPr/>
            <p:nvPr/>
          </p:nvSpPr>
          <p:spPr bwMode="auto">
            <a:xfrm>
              <a:off x="2553763" y="3820019"/>
              <a:ext cx="1724085" cy="1206271"/>
            </a:xfrm>
            <a:custGeom>
              <a:avLst/>
              <a:gdLst>
                <a:gd name="T0" fmla="*/ 0 w 879"/>
                <a:gd name="T1" fmla="*/ 615 h 615"/>
                <a:gd name="T2" fmla="*/ 564 w 879"/>
                <a:gd name="T3" fmla="*/ 615 h 615"/>
                <a:gd name="T4" fmla="*/ 879 w 879"/>
                <a:gd name="T5" fmla="*/ 0 h 615"/>
                <a:gd name="T6" fmla="*/ 318 w 879"/>
                <a:gd name="T7" fmla="*/ 0 h 615"/>
                <a:gd name="T8" fmla="*/ 0 w 879"/>
                <a:gd name="T9" fmla="*/ 615 h 615"/>
              </a:gdLst>
              <a:ahLst/>
              <a:cxnLst>
                <a:cxn ang="0">
                  <a:pos x="T0" y="T1"/>
                </a:cxn>
                <a:cxn ang="0">
                  <a:pos x="T2" y="T3"/>
                </a:cxn>
                <a:cxn ang="0">
                  <a:pos x="T4" y="T5"/>
                </a:cxn>
                <a:cxn ang="0">
                  <a:pos x="T6" y="T7"/>
                </a:cxn>
                <a:cxn ang="0">
                  <a:pos x="T8" y="T9"/>
                </a:cxn>
              </a:cxnLst>
              <a:rect l="0" t="0" r="r" b="b"/>
              <a:pathLst>
                <a:path w="879" h="615">
                  <a:moveTo>
                    <a:pt x="0" y="615"/>
                  </a:moveTo>
                  <a:lnTo>
                    <a:pt x="564" y="615"/>
                  </a:lnTo>
                  <a:lnTo>
                    <a:pt x="879" y="0"/>
                  </a:lnTo>
                  <a:lnTo>
                    <a:pt x="318" y="0"/>
                  </a:lnTo>
                  <a:lnTo>
                    <a:pt x="0" y="61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4" name="Freeform 17"/>
            <p:cNvSpPr/>
            <p:nvPr/>
          </p:nvSpPr>
          <p:spPr bwMode="auto">
            <a:xfrm>
              <a:off x="1677010" y="3053105"/>
              <a:ext cx="1500484" cy="766914"/>
            </a:xfrm>
            <a:custGeom>
              <a:avLst/>
              <a:gdLst>
                <a:gd name="T0" fmla="*/ 0 w 765"/>
                <a:gd name="T1" fmla="*/ 0 h 391"/>
                <a:gd name="T2" fmla="*/ 561 w 765"/>
                <a:gd name="T3" fmla="*/ 0 h 391"/>
                <a:gd name="T4" fmla="*/ 765 w 765"/>
                <a:gd name="T5" fmla="*/ 391 h 391"/>
                <a:gd name="T6" fmla="*/ 0 w 765"/>
                <a:gd name="T7" fmla="*/ 391 h 391"/>
                <a:gd name="T8" fmla="*/ 0 w 765"/>
                <a:gd name="T9" fmla="*/ 0 h 391"/>
              </a:gdLst>
              <a:ahLst/>
              <a:cxnLst>
                <a:cxn ang="0">
                  <a:pos x="T0" y="T1"/>
                </a:cxn>
                <a:cxn ang="0">
                  <a:pos x="T2" y="T3"/>
                </a:cxn>
                <a:cxn ang="0">
                  <a:pos x="T4" y="T5"/>
                </a:cxn>
                <a:cxn ang="0">
                  <a:pos x="T6" y="T7"/>
                </a:cxn>
                <a:cxn ang="0">
                  <a:pos x="T8" y="T9"/>
                </a:cxn>
              </a:cxnLst>
              <a:rect l="0" t="0" r="r" b="b"/>
              <a:pathLst>
                <a:path w="765" h="391">
                  <a:moveTo>
                    <a:pt x="0" y="0"/>
                  </a:moveTo>
                  <a:lnTo>
                    <a:pt x="561" y="0"/>
                  </a:lnTo>
                  <a:lnTo>
                    <a:pt x="765" y="391"/>
                  </a:lnTo>
                  <a:lnTo>
                    <a:pt x="0" y="391"/>
                  </a:lnTo>
                  <a:lnTo>
                    <a:pt x="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5" name="Freeform 18"/>
            <p:cNvSpPr/>
            <p:nvPr/>
          </p:nvSpPr>
          <p:spPr bwMode="auto">
            <a:xfrm>
              <a:off x="1677010" y="3053105"/>
              <a:ext cx="1500484" cy="766914"/>
            </a:xfrm>
            <a:custGeom>
              <a:avLst/>
              <a:gdLst>
                <a:gd name="T0" fmla="*/ 0 w 765"/>
                <a:gd name="T1" fmla="*/ 0 h 391"/>
                <a:gd name="T2" fmla="*/ 561 w 765"/>
                <a:gd name="T3" fmla="*/ 0 h 391"/>
                <a:gd name="T4" fmla="*/ 765 w 765"/>
                <a:gd name="T5" fmla="*/ 391 h 391"/>
                <a:gd name="T6" fmla="*/ 0 w 765"/>
                <a:gd name="T7" fmla="*/ 391 h 391"/>
                <a:gd name="T8" fmla="*/ 0 w 765"/>
                <a:gd name="T9" fmla="*/ 0 h 391"/>
              </a:gdLst>
              <a:ahLst/>
              <a:cxnLst>
                <a:cxn ang="0">
                  <a:pos x="T0" y="T1"/>
                </a:cxn>
                <a:cxn ang="0">
                  <a:pos x="T2" y="T3"/>
                </a:cxn>
                <a:cxn ang="0">
                  <a:pos x="T4" y="T5"/>
                </a:cxn>
                <a:cxn ang="0">
                  <a:pos x="T6" y="T7"/>
                </a:cxn>
                <a:cxn ang="0">
                  <a:pos x="T8" y="T9"/>
                </a:cxn>
              </a:cxnLst>
              <a:rect l="0" t="0" r="r" b="b"/>
              <a:pathLst>
                <a:path w="765" h="391">
                  <a:moveTo>
                    <a:pt x="0" y="0"/>
                  </a:moveTo>
                  <a:lnTo>
                    <a:pt x="561" y="0"/>
                  </a:lnTo>
                  <a:lnTo>
                    <a:pt x="765" y="391"/>
                  </a:lnTo>
                  <a:lnTo>
                    <a:pt x="0" y="39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9"/>
            <p:cNvSpPr/>
            <p:nvPr/>
          </p:nvSpPr>
          <p:spPr bwMode="auto">
            <a:xfrm>
              <a:off x="1677010" y="3820019"/>
              <a:ext cx="1500484" cy="770837"/>
            </a:xfrm>
            <a:custGeom>
              <a:avLst/>
              <a:gdLst>
                <a:gd name="T0" fmla="*/ 0 w 765"/>
                <a:gd name="T1" fmla="*/ 393 h 393"/>
                <a:gd name="T2" fmla="*/ 561 w 765"/>
                <a:gd name="T3" fmla="*/ 393 h 393"/>
                <a:gd name="T4" fmla="*/ 765 w 765"/>
                <a:gd name="T5" fmla="*/ 0 h 393"/>
                <a:gd name="T6" fmla="*/ 0 w 765"/>
                <a:gd name="T7" fmla="*/ 0 h 393"/>
                <a:gd name="T8" fmla="*/ 0 w 765"/>
                <a:gd name="T9" fmla="*/ 393 h 393"/>
              </a:gdLst>
              <a:ahLst/>
              <a:cxnLst>
                <a:cxn ang="0">
                  <a:pos x="T0" y="T1"/>
                </a:cxn>
                <a:cxn ang="0">
                  <a:pos x="T2" y="T3"/>
                </a:cxn>
                <a:cxn ang="0">
                  <a:pos x="T4" y="T5"/>
                </a:cxn>
                <a:cxn ang="0">
                  <a:pos x="T6" y="T7"/>
                </a:cxn>
                <a:cxn ang="0">
                  <a:pos x="T8" y="T9"/>
                </a:cxn>
              </a:cxnLst>
              <a:rect l="0" t="0" r="r" b="b"/>
              <a:pathLst>
                <a:path w="765" h="393">
                  <a:moveTo>
                    <a:pt x="0" y="393"/>
                  </a:moveTo>
                  <a:lnTo>
                    <a:pt x="561" y="393"/>
                  </a:lnTo>
                  <a:lnTo>
                    <a:pt x="765" y="0"/>
                  </a:lnTo>
                  <a:lnTo>
                    <a:pt x="0" y="0"/>
                  </a:lnTo>
                  <a:lnTo>
                    <a:pt x="0" y="393"/>
                  </a:ln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p>
          </p:txBody>
        </p:sp>
        <p:sp>
          <p:nvSpPr>
            <p:cNvPr id="17" name="Rectangle 20"/>
            <p:cNvSpPr>
              <a:spLocks noChangeArrowheads="1"/>
            </p:cNvSpPr>
            <p:nvPr/>
          </p:nvSpPr>
          <p:spPr bwMode="auto">
            <a:xfrm>
              <a:off x="668842" y="3053105"/>
              <a:ext cx="1008168" cy="1537750"/>
            </a:xfrm>
            <a:prstGeom prst="rect">
              <a:avLst/>
            </a:pr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93" name="TextBox 92"/>
            <p:cNvSpPr txBox="1"/>
            <p:nvPr/>
          </p:nvSpPr>
          <p:spPr>
            <a:xfrm>
              <a:off x="4718212" y="1818853"/>
              <a:ext cx="720069" cy="646331"/>
            </a:xfrm>
            <a:prstGeom prst="rect">
              <a:avLst/>
            </a:prstGeom>
            <a:noFill/>
          </p:spPr>
          <p:txBody>
            <a:bodyPr wrap="none" rtlCol="0">
              <a:spAutoFit/>
            </a:bodyPr>
            <a:lstStyle/>
            <a:p>
              <a:r>
                <a:rPr lang="en-US" sz="3600" b="1" smtClean="0">
                  <a:solidFill>
                    <a:schemeClr val="bg2"/>
                  </a:solidFill>
                  <a:latin typeface="+mj-lt"/>
                </a:rPr>
                <a:t>01</a:t>
              </a:r>
              <a:endParaRPr lang="en-GB" sz="3600" b="1">
                <a:solidFill>
                  <a:schemeClr val="bg2"/>
                </a:solidFill>
                <a:latin typeface="+mj-lt"/>
              </a:endParaRPr>
            </a:p>
          </p:txBody>
        </p:sp>
        <p:sp>
          <p:nvSpPr>
            <p:cNvPr id="94" name="TextBox 93"/>
            <p:cNvSpPr txBox="1"/>
            <p:nvPr/>
          </p:nvSpPr>
          <p:spPr>
            <a:xfrm>
              <a:off x="3788747" y="2193640"/>
              <a:ext cx="720069" cy="646331"/>
            </a:xfrm>
            <a:prstGeom prst="rect">
              <a:avLst/>
            </a:prstGeom>
            <a:noFill/>
          </p:spPr>
          <p:txBody>
            <a:bodyPr wrap="none" rtlCol="0">
              <a:spAutoFit/>
            </a:bodyPr>
            <a:lstStyle/>
            <a:p>
              <a:r>
                <a:rPr lang="en-US" sz="3600" b="1" smtClean="0">
                  <a:solidFill>
                    <a:schemeClr val="bg2"/>
                  </a:solidFill>
                  <a:latin typeface="+mj-lt"/>
                </a:rPr>
                <a:t>02</a:t>
              </a:r>
              <a:endParaRPr lang="en-GB" sz="3600" b="1">
                <a:solidFill>
                  <a:schemeClr val="bg2"/>
                </a:solidFill>
                <a:latin typeface="+mj-lt"/>
              </a:endParaRPr>
            </a:p>
          </p:txBody>
        </p:sp>
        <p:sp>
          <p:nvSpPr>
            <p:cNvPr id="95" name="TextBox 94"/>
            <p:cNvSpPr txBox="1"/>
            <p:nvPr/>
          </p:nvSpPr>
          <p:spPr>
            <a:xfrm>
              <a:off x="2913568" y="2608800"/>
              <a:ext cx="720069" cy="646331"/>
            </a:xfrm>
            <a:prstGeom prst="rect">
              <a:avLst/>
            </a:prstGeom>
            <a:noFill/>
          </p:spPr>
          <p:txBody>
            <a:bodyPr wrap="none" rtlCol="0">
              <a:spAutoFit/>
            </a:bodyPr>
            <a:lstStyle/>
            <a:p>
              <a:r>
                <a:rPr lang="en-US" sz="3600" b="1" smtClean="0">
                  <a:solidFill>
                    <a:schemeClr val="bg2"/>
                  </a:solidFill>
                  <a:latin typeface="+mj-lt"/>
                </a:rPr>
                <a:t>03</a:t>
              </a:r>
              <a:endParaRPr lang="en-GB" sz="3600" b="1">
                <a:solidFill>
                  <a:schemeClr val="bg2"/>
                </a:solidFill>
                <a:latin typeface="+mj-lt"/>
              </a:endParaRPr>
            </a:p>
          </p:txBody>
        </p:sp>
        <p:sp>
          <p:nvSpPr>
            <p:cNvPr id="96" name="TextBox 95"/>
            <p:cNvSpPr txBox="1"/>
            <p:nvPr/>
          </p:nvSpPr>
          <p:spPr>
            <a:xfrm>
              <a:off x="1942807" y="3054183"/>
              <a:ext cx="720069" cy="646331"/>
            </a:xfrm>
            <a:prstGeom prst="rect">
              <a:avLst/>
            </a:prstGeom>
            <a:noFill/>
          </p:spPr>
          <p:txBody>
            <a:bodyPr wrap="none" rtlCol="0">
              <a:spAutoFit/>
            </a:bodyPr>
            <a:lstStyle/>
            <a:p>
              <a:r>
                <a:rPr lang="en-US" sz="3600" b="1" smtClean="0">
                  <a:solidFill>
                    <a:schemeClr val="bg2"/>
                  </a:solidFill>
                  <a:latin typeface="+mj-lt"/>
                </a:rPr>
                <a:t>04</a:t>
              </a:r>
              <a:endParaRPr lang="en-GB" sz="3600" b="1">
                <a:solidFill>
                  <a:schemeClr val="bg2"/>
                </a:solidFill>
                <a:latin typeface="+mj-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left)">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childTnLst>
                          </p:cTn>
                        </p:par>
                        <p:par>
                          <p:cTn id="27" fill="hold">
                            <p:stCondLst>
                              <p:cond delay="2500"/>
                            </p:stCondLst>
                            <p:childTnLst>
                              <p:par>
                                <p:cTn id="28" presetID="12" presetClass="entr" presetSubtype="8" fill="hold" nodeType="afterEffect">
                                  <p:stCondLst>
                                    <p:cond delay="0"/>
                                  </p:stCondLst>
                                  <p:childTnLst>
                                    <p:set>
                                      <p:cBhvr>
                                        <p:cTn id="29" dur="1" fill="hold">
                                          <p:stCondLst>
                                            <p:cond delay="0"/>
                                          </p:stCondLst>
                                        </p:cTn>
                                        <p:tgtEl>
                                          <p:spTgt spid="81"/>
                                        </p:tgtEl>
                                        <p:attrNameLst>
                                          <p:attrName>style.visibility</p:attrName>
                                        </p:attrNameLst>
                                      </p:cBhvr>
                                      <p:to>
                                        <p:strVal val="visible"/>
                                      </p:to>
                                    </p:set>
                                    <p:anim calcmode="lin" valueType="num">
                                      <p:cBhvr additive="base">
                                        <p:cTn id="30" dur="500"/>
                                        <p:tgtEl>
                                          <p:spTgt spid="81"/>
                                        </p:tgtEl>
                                        <p:attrNameLst>
                                          <p:attrName>ppt_x</p:attrName>
                                        </p:attrNameLst>
                                      </p:cBhvr>
                                      <p:tavLst>
                                        <p:tav tm="0">
                                          <p:val>
                                            <p:strVal val="#ppt_x-#ppt_w*1.125000"/>
                                          </p:val>
                                        </p:tav>
                                        <p:tav tm="100000">
                                          <p:val>
                                            <p:strVal val="#ppt_x"/>
                                          </p:val>
                                        </p:tav>
                                      </p:tavLst>
                                    </p:anim>
                                    <p:animEffect transition="in" filter="wipe(right)">
                                      <p:cBhvr>
                                        <p:cTn id="31" dur="500"/>
                                        <p:tgtEl>
                                          <p:spTgt spid="81"/>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69"/>
                                        </p:tgtEl>
                                        <p:attrNameLst>
                                          <p:attrName>style.visibility</p:attrName>
                                        </p:attrNameLst>
                                      </p:cBhvr>
                                      <p:to>
                                        <p:strVal val="visible"/>
                                      </p:to>
                                    </p:set>
                                    <p:anim calcmode="lin" valueType="num">
                                      <p:cBhvr>
                                        <p:cTn id="35" dur="500" fill="hold"/>
                                        <p:tgtEl>
                                          <p:spTgt spid="69"/>
                                        </p:tgtEl>
                                        <p:attrNameLst>
                                          <p:attrName>ppt_w</p:attrName>
                                        </p:attrNameLst>
                                      </p:cBhvr>
                                      <p:tavLst>
                                        <p:tav tm="0">
                                          <p:val>
                                            <p:fltVal val="0"/>
                                          </p:val>
                                        </p:tav>
                                        <p:tav tm="100000">
                                          <p:val>
                                            <p:strVal val="#ppt_w"/>
                                          </p:val>
                                        </p:tav>
                                      </p:tavLst>
                                    </p:anim>
                                    <p:anim calcmode="lin" valueType="num">
                                      <p:cBhvr>
                                        <p:cTn id="36" dur="500" fill="hold"/>
                                        <p:tgtEl>
                                          <p:spTgt spid="69"/>
                                        </p:tgtEl>
                                        <p:attrNameLst>
                                          <p:attrName>ppt_h</p:attrName>
                                        </p:attrNameLst>
                                      </p:cBhvr>
                                      <p:tavLst>
                                        <p:tav tm="0">
                                          <p:val>
                                            <p:fltVal val="0"/>
                                          </p:val>
                                        </p:tav>
                                        <p:tav tm="100000">
                                          <p:val>
                                            <p:strVal val="#ppt_h"/>
                                          </p:val>
                                        </p:tav>
                                      </p:tavLst>
                                    </p:anim>
                                    <p:animEffect transition="in" filter="fade">
                                      <p:cBhvr>
                                        <p:cTn id="37" dur="500"/>
                                        <p:tgtEl>
                                          <p:spTgt spid="69"/>
                                        </p:tgtEl>
                                      </p:cBhvr>
                                    </p:animEffect>
                                  </p:childTnLst>
                                </p:cTn>
                              </p:par>
                            </p:childTnLst>
                          </p:cTn>
                        </p:par>
                        <p:par>
                          <p:cTn id="38" fill="hold">
                            <p:stCondLst>
                              <p:cond delay="3500"/>
                            </p:stCondLst>
                            <p:childTnLst>
                              <p:par>
                                <p:cTn id="39" presetID="12" presetClass="entr" presetSubtype="8"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additive="base">
                                        <p:cTn id="41" dur="500"/>
                                        <p:tgtEl>
                                          <p:spTgt spid="84"/>
                                        </p:tgtEl>
                                        <p:attrNameLst>
                                          <p:attrName>ppt_x</p:attrName>
                                        </p:attrNameLst>
                                      </p:cBhvr>
                                      <p:tavLst>
                                        <p:tav tm="0">
                                          <p:val>
                                            <p:strVal val="#ppt_x-#ppt_w*1.125000"/>
                                          </p:val>
                                        </p:tav>
                                        <p:tav tm="100000">
                                          <p:val>
                                            <p:strVal val="#ppt_x"/>
                                          </p:val>
                                        </p:tav>
                                      </p:tavLst>
                                    </p:anim>
                                    <p:animEffect transition="in" filter="wipe(right)">
                                      <p:cBhvr>
                                        <p:cTn id="42" dur="500"/>
                                        <p:tgtEl>
                                          <p:spTgt spid="84"/>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p:cTn id="46" dur="500" fill="hold"/>
                                        <p:tgtEl>
                                          <p:spTgt spid="55"/>
                                        </p:tgtEl>
                                        <p:attrNameLst>
                                          <p:attrName>ppt_w</p:attrName>
                                        </p:attrNameLst>
                                      </p:cBhvr>
                                      <p:tavLst>
                                        <p:tav tm="0">
                                          <p:val>
                                            <p:fltVal val="0"/>
                                          </p:val>
                                        </p:tav>
                                        <p:tav tm="100000">
                                          <p:val>
                                            <p:strVal val="#ppt_w"/>
                                          </p:val>
                                        </p:tav>
                                      </p:tavLst>
                                    </p:anim>
                                    <p:anim calcmode="lin" valueType="num">
                                      <p:cBhvr>
                                        <p:cTn id="47" dur="500" fill="hold"/>
                                        <p:tgtEl>
                                          <p:spTgt spid="55"/>
                                        </p:tgtEl>
                                        <p:attrNameLst>
                                          <p:attrName>ppt_h</p:attrName>
                                        </p:attrNameLst>
                                      </p:cBhvr>
                                      <p:tavLst>
                                        <p:tav tm="0">
                                          <p:val>
                                            <p:fltVal val="0"/>
                                          </p:val>
                                        </p:tav>
                                        <p:tav tm="100000">
                                          <p:val>
                                            <p:strVal val="#ppt_h"/>
                                          </p:val>
                                        </p:tav>
                                      </p:tavLst>
                                    </p:anim>
                                    <p:animEffect transition="in" filter="fade">
                                      <p:cBhvr>
                                        <p:cTn id="48" dur="500"/>
                                        <p:tgtEl>
                                          <p:spTgt spid="55"/>
                                        </p:tgtEl>
                                      </p:cBhvr>
                                    </p:animEffect>
                                  </p:childTnLst>
                                </p:cTn>
                              </p:par>
                            </p:childTnLst>
                          </p:cTn>
                        </p:par>
                        <p:par>
                          <p:cTn id="49" fill="hold">
                            <p:stCondLst>
                              <p:cond delay="4500"/>
                            </p:stCondLst>
                            <p:childTnLst>
                              <p:par>
                                <p:cTn id="50" presetID="12" presetClass="entr" presetSubtype="8" fill="hold" nodeType="afterEffect">
                                  <p:stCondLst>
                                    <p:cond delay="0"/>
                                  </p:stCondLst>
                                  <p:childTnLst>
                                    <p:set>
                                      <p:cBhvr>
                                        <p:cTn id="51" dur="1" fill="hold">
                                          <p:stCondLst>
                                            <p:cond delay="0"/>
                                          </p:stCondLst>
                                        </p:cTn>
                                        <p:tgtEl>
                                          <p:spTgt spid="87"/>
                                        </p:tgtEl>
                                        <p:attrNameLst>
                                          <p:attrName>style.visibility</p:attrName>
                                        </p:attrNameLst>
                                      </p:cBhvr>
                                      <p:to>
                                        <p:strVal val="visible"/>
                                      </p:to>
                                    </p:set>
                                    <p:anim calcmode="lin" valueType="num">
                                      <p:cBhvr additive="base">
                                        <p:cTn id="52" dur="500"/>
                                        <p:tgtEl>
                                          <p:spTgt spid="87"/>
                                        </p:tgtEl>
                                        <p:attrNameLst>
                                          <p:attrName>ppt_x</p:attrName>
                                        </p:attrNameLst>
                                      </p:cBhvr>
                                      <p:tavLst>
                                        <p:tav tm="0">
                                          <p:val>
                                            <p:strVal val="#ppt_x-#ppt_w*1.125000"/>
                                          </p:val>
                                        </p:tav>
                                        <p:tav tm="100000">
                                          <p:val>
                                            <p:strVal val="#ppt_x"/>
                                          </p:val>
                                        </p:tav>
                                      </p:tavLst>
                                    </p:anim>
                                    <p:animEffect transition="in" filter="wipe(right)">
                                      <p:cBhvr>
                                        <p:cTn id="53" dur="500"/>
                                        <p:tgtEl>
                                          <p:spTgt spid="87"/>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p:cTn id="57" dur="500" fill="hold"/>
                                        <p:tgtEl>
                                          <p:spTgt spid="65"/>
                                        </p:tgtEl>
                                        <p:attrNameLst>
                                          <p:attrName>ppt_w</p:attrName>
                                        </p:attrNameLst>
                                      </p:cBhvr>
                                      <p:tavLst>
                                        <p:tav tm="0">
                                          <p:val>
                                            <p:fltVal val="0"/>
                                          </p:val>
                                        </p:tav>
                                        <p:tav tm="100000">
                                          <p:val>
                                            <p:strVal val="#ppt_w"/>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Effect transition="in" filter="fade">
                                      <p:cBhvr>
                                        <p:cTn id="59" dur="500"/>
                                        <p:tgtEl>
                                          <p:spTgt spid="65"/>
                                        </p:tgtEl>
                                      </p:cBhvr>
                                    </p:animEffect>
                                  </p:childTnLst>
                                </p:cTn>
                              </p:par>
                            </p:childTnLst>
                          </p:cTn>
                        </p:par>
                        <p:par>
                          <p:cTn id="60" fill="hold">
                            <p:stCondLst>
                              <p:cond delay="5500"/>
                            </p:stCondLst>
                            <p:childTnLst>
                              <p:par>
                                <p:cTn id="61" presetID="12" presetClass="entr" presetSubtype="8" fill="hold" nodeType="afterEffect">
                                  <p:stCondLst>
                                    <p:cond delay="0"/>
                                  </p:stCondLst>
                                  <p:childTnLst>
                                    <p:set>
                                      <p:cBhvr>
                                        <p:cTn id="62" dur="1" fill="hold">
                                          <p:stCondLst>
                                            <p:cond delay="0"/>
                                          </p:stCondLst>
                                        </p:cTn>
                                        <p:tgtEl>
                                          <p:spTgt spid="90"/>
                                        </p:tgtEl>
                                        <p:attrNameLst>
                                          <p:attrName>style.visibility</p:attrName>
                                        </p:attrNameLst>
                                      </p:cBhvr>
                                      <p:to>
                                        <p:strVal val="visible"/>
                                      </p:to>
                                    </p:set>
                                    <p:anim calcmode="lin" valueType="num">
                                      <p:cBhvr additive="base">
                                        <p:cTn id="63" dur="500"/>
                                        <p:tgtEl>
                                          <p:spTgt spid="90"/>
                                        </p:tgtEl>
                                        <p:attrNameLst>
                                          <p:attrName>ppt_x</p:attrName>
                                        </p:attrNameLst>
                                      </p:cBhvr>
                                      <p:tavLst>
                                        <p:tav tm="0">
                                          <p:val>
                                            <p:strVal val="#ppt_x-#ppt_w*1.125000"/>
                                          </p:val>
                                        </p:tav>
                                        <p:tav tm="100000">
                                          <p:val>
                                            <p:strVal val="#ppt_x"/>
                                          </p:val>
                                        </p:tav>
                                      </p:tavLst>
                                    </p:anim>
                                    <p:animEffect transition="in" filter="wipe(right)">
                                      <p:cBhvr>
                                        <p:cTn id="6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892607" y="1356508"/>
            <a:ext cx="2415448" cy="3673238"/>
            <a:chOff x="4892607" y="1356508"/>
            <a:chExt cx="2415448" cy="3673238"/>
          </a:xfrm>
        </p:grpSpPr>
        <p:grpSp>
          <p:nvGrpSpPr>
            <p:cNvPr id="4" name="组合 22"/>
            <p:cNvGrpSpPr/>
            <p:nvPr/>
          </p:nvGrpSpPr>
          <p:grpSpPr>
            <a:xfrm>
              <a:off x="4892607" y="1356508"/>
              <a:ext cx="2415448" cy="3673238"/>
              <a:chOff x="683568" y="1370619"/>
              <a:chExt cx="2589167" cy="3937417"/>
            </a:xfrm>
          </p:grpSpPr>
          <p:sp>
            <p:nvSpPr>
              <p:cNvPr id="5" name="五角星 4"/>
              <p:cNvSpPr/>
              <p:nvPr/>
            </p:nvSpPr>
            <p:spPr>
              <a:xfrm>
                <a:off x="683568" y="1370619"/>
                <a:ext cx="2589167" cy="3849577"/>
              </a:xfrm>
              <a:custGeom>
                <a:avLst/>
                <a:gdLst/>
                <a:ahLst/>
                <a:cxnLst/>
                <a:rect l="l" t="t" r="r" b="b"/>
                <a:pathLst>
                  <a:path w="2809026" h="4176464">
                    <a:moveTo>
                      <a:pt x="1389279" y="0"/>
                    </a:moveTo>
                    <a:cubicBezTo>
                      <a:pt x="1528988" y="0"/>
                      <a:pt x="1582660" y="686524"/>
                      <a:pt x="1808406" y="851314"/>
                    </a:cubicBezTo>
                    <a:lnTo>
                      <a:pt x="2743760" y="988742"/>
                    </a:lnTo>
                    <a:cubicBezTo>
                      <a:pt x="3055545" y="1034551"/>
                      <a:pt x="2153668" y="1385675"/>
                      <a:pt x="2067441" y="1652312"/>
                    </a:cubicBezTo>
                    <a:lnTo>
                      <a:pt x="2226394" y="2588561"/>
                    </a:lnTo>
                    <a:cubicBezTo>
                      <a:pt x="2270558" y="2848689"/>
                      <a:pt x="1853372" y="2368643"/>
                      <a:pt x="1551238" y="2202347"/>
                    </a:cubicBezTo>
                    <a:lnTo>
                      <a:pt x="1404513" y="4176464"/>
                    </a:lnTo>
                    <a:lnTo>
                      <a:pt x="1258812" y="2216119"/>
                    </a:lnTo>
                    <a:lnTo>
                      <a:pt x="552165" y="2588561"/>
                    </a:lnTo>
                    <a:cubicBezTo>
                      <a:pt x="273126" y="2735629"/>
                      <a:pt x="797346" y="1918948"/>
                      <a:pt x="711118" y="1652312"/>
                    </a:cubicBezTo>
                    <a:lnTo>
                      <a:pt x="34799" y="988742"/>
                    </a:lnTo>
                    <a:cubicBezTo>
                      <a:pt x="-190641" y="767552"/>
                      <a:pt x="744406" y="1016105"/>
                      <a:pt x="970153" y="851314"/>
                    </a:cubicBezTo>
                    <a:cubicBezTo>
                      <a:pt x="1195899" y="686524"/>
                      <a:pt x="1249571" y="0"/>
                      <a:pt x="1389279" y="0"/>
                    </a:cubicBezTo>
                    <a:close/>
                  </a:path>
                </a:pathLst>
              </a:custGeom>
              <a:solidFill>
                <a:schemeClr val="accent4"/>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 name="五角星 4"/>
              <p:cNvSpPr/>
              <p:nvPr/>
            </p:nvSpPr>
            <p:spPr>
              <a:xfrm>
                <a:off x="816150" y="1509803"/>
                <a:ext cx="2324004" cy="3798233"/>
              </a:xfrm>
              <a:custGeom>
                <a:avLst/>
                <a:gdLst>
                  <a:gd name="connsiteX0" fmla="*/ 1389279 w 2809026"/>
                  <a:gd name="connsiteY0" fmla="*/ 0 h 4590928"/>
                  <a:gd name="connsiteX1" fmla="*/ 1808406 w 2809026"/>
                  <a:gd name="connsiteY1" fmla="*/ 851314 h 4590928"/>
                  <a:gd name="connsiteX2" fmla="*/ 2743760 w 2809026"/>
                  <a:gd name="connsiteY2" fmla="*/ 988742 h 4590928"/>
                  <a:gd name="connsiteX3" fmla="*/ 2067441 w 2809026"/>
                  <a:gd name="connsiteY3" fmla="*/ 1652312 h 4590928"/>
                  <a:gd name="connsiteX4" fmla="*/ 2226394 w 2809026"/>
                  <a:gd name="connsiteY4" fmla="*/ 2588561 h 4590928"/>
                  <a:gd name="connsiteX5" fmla="*/ 1551238 w 2809026"/>
                  <a:gd name="connsiteY5" fmla="*/ 2202347 h 4590928"/>
                  <a:gd name="connsiteX6" fmla="*/ 1404513 w 2809026"/>
                  <a:gd name="connsiteY6" fmla="*/ 4590928 h 4590928"/>
                  <a:gd name="connsiteX7" fmla="*/ 1258812 w 2809026"/>
                  <a:gd name="connsiteY7" fmla="*/ 2216119 h 4590928"/>
                  <a:gd name="connsiteX8" fmla="*/ 552165 w 2809026"/>
                  <a:gd name="connsiteY8" fmla="*/ 2588561 h 4590928"/>
                  <a:gd name="connsiteX9" fmla="*/ 711118 w 2809026"/>
                  <a:gd name="connsiteY9" fmla="*/ 1652312 h 4590928"/>
                  <a:gd name="connsiteX10" fmla="*/ 34799 w 2809026"/>
                  <a:gd name="connsiteY10" fmla="*/ 988742 h 4590928"/>
                  <a:gd name="connsiteX11" fmla="*/ 970153 w 2809026"/>
                  <a:gd name="connsiteY11" fmla="*/ 851314 h 4590928"/>
                  <a:gd name="connsiteX12" fmla="*/ 1389279 w 2809026"/>
                  <a:gd name="connsiteY12" fmla="*/ 0 h 459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9026" h="4590928">
                    <a:moveTo>
                      <a:pt x="1389279" y="0"/>
                    </a:moveTo>
                    <a:cubicBezTo>
                      <a:pt x="1528988" y="0"/>
                      <a:pt x="1582660" y="686524"/>
                      <a:pt x="1808406" y="851314"/>
                    </a:cubicBezTo>
                    <a:lnTo>
                      <a:pt x="2743760" y="988742"/>
                    </a:lnTo>
                    <a:cubicBezTo>
                      <a:pt x="3055545" y="1034551"/>
                      <a:pt x="2153668" y="1385675"/>
                      <a:pt x="2067441" y="1652312"/>
                    </a:cubicBezTo>
                    <a:lnTo>
                      <a:pt x="2226394" y="2588561"/>
                    </a:lnTo>
                    <a:cubicBezTo>
                      <a:pt x="2270558" y="2848689"/>
                      <a:pt x="1853372" y="2368643"/>
                      <a:pt x="1551238" y="2202347"/>
                    </a:cubicBezTo>
                    <a:lnTo>
                      <a:pt x="1404513" y="4590928"/>
                    </a:lnTo>
                    <a:lnTo>
                      <a:pt x="1258812" y="2216119"/>
                    </a:lnTo>
                    <a:lnTo>
                      <a:pt x="552165" y="2588561"/>
                    </a:lnTo>
                    <a:cubicBezTo>
                      <a:pt x="273126" y="2735629"/>
                      <a:pt x="797346" y="1918948"/>
                      <a:pt x="711118" y="1652312"/>
                    </a:cubicBezTo>
                    <a:lnTo>
                      <a:pt x="34799" y="988742"/>
                    </a:lnTo>
                    <a:cubicBezTo>
                      <a:pt x="-190641" y="767552"/>
                      <a:pt x="744406" y="1016105"/>
                      <a:pt x="970153" y="851314"/>
                    </a:cubicBezTo>
                    <a:cubicBezTo>
                      <a:pt x="1195899" y="686524"/>
                      <a:pt x="1249571" y="0"/>
                      <a:pt x="1389279" y="0"/>
                    </a:cubicBezTo>
                    <a:close/>
                  </a:path>
                </a:pathLst>
              </a:custGeom>
              <a:solidFill>
                <a:sysClr val="window" lastClr="FFFFFF"/>
              </a:solidFill>
              <a:ln w="25400" cap="flat" cmpd="sng" algn="ctr">
                <a:solidFill>
                  <a:schemeClr val="accent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1" name="Freeform 30"/>
            <p:cNvSpPr>
              <a:spLocks noEditPoints="1"/>
            </p:cNvSpPr>
            <p:nvPr/>
          </p:nvSpPr>
          <p:spPr bwMode="auto">
            <a:xfrm>
              <a:off x="5827930" y="2202562"/>
              <a:ext cx="532250" cy="544147"/>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4"/>
            </a:solidFill>
            <a:ln>
              <a:noFill/>
            </a:ln>
          </p:spPr>
          <p:txBody>
            <a:bodyPr vert="horz" wrap="square" lIns="91440" tIns="45720" rIns="91440" bIns="45720" numCol="1" anchor="t" anchorCtr="0" compatLnSpc="1"/>
            <a:lstStyle/>
            <a:p>
              <a:endParaRPr lang="en-US" dirty="0"/>
            </a:p>
          </p:txBody>
        </p:sp>
        <p:sp>
          <p:nvSpPr>
            <p:cNvPr id="34" name="TextBox 33"/>
            <p:cNvSpPr txBox="1"/>
            <p:nvPr/>
          </p:nvSpPr>
          <p:spPr>
            <a:xfrm>
              <a:off x="5573942" y="2771283"/>
              <a:ext cx="1110304" cy="400110"/>
            </a:xfrm>
            <a:prstGeom prst="rect">
              <a:avLst/>
            </a:prstGeom>
            <a:noFill/>
          </p:spPr>
          <p:txBody>
            <a:bodyPr wrap="none" rtlCol="0">
              <a:spAutoFit/>
            </a:bodyPr>
            <a:lstStyle/>
            <a:p>
              <a:r>
                <a:rPr lang="en-US" sz="2000" smtClean="0"/>
                <a:t>Project 2</a:t>
              </a:r>
              <a:endParaRPr lang="en-GB" sz="2000"/>
            </a:p>
          </p:txBody>
        </p:sp>
      </p:grpSp>
      <p:grpSp>
        <p:nvGrpSpPr>
          <p:cNvPr id="18" name="Group 17"/>
          <p:cNvGrpSpPr/>
          <p:nvPr/>
        </p:nvGrpSpPr>
        <p:grpSpPr>
          <a:xfrm>
            <a:off x="2812108" y="1689084"/>
            <a:ext cx="2415448" cy="3673240"/>
            <a:chOff x="2812108" y="1689084"/>
            <a:chExt cx="2415448" cy="3673240"/>
          </a:xfrm>
        </p:grpSpPr>
        <p:grpSp>
          <p:nvGrpSpPr>
            <p:cNvPr id="10" name="组合 28"/>
            <p:cNvGrpSpPr/>
            <p:nvPr/>
          </p:nvGrpSpPr>
          <p:grpSpPr>
            <a:xfrm rot="20302619">
              <a:off x="2812108" y="1689084"/>
              <a:ext cx="2415448" cy="3673240"/>
              <a:chOff x="683568" y="1370618"/>
              <a:chExt cx="2589167" cy="3937419"/>
            </a:xfrm>
          </p:grpSpPr>
          <p:sp>
            <p:nvSpPr>
              <p:cNvPr id="11" name="五角星 4"/>
              <p:cNvSpPr/>
              <p:nvPr/>
            </p:nvSpPr>
            <p:spPr>
              <a:xfrm>
                <a:off x="683568" y="1370618"/>
                <a:ext cx="2589167" cy="3849577"/>
              </a:xfrm>
              <a:custGeom>
                <a:avLst/>
                <a:gdLst/>
                <a:ahLst/>
                <a:cxnLst/>
                <a:rect l="l" t="t" r="r" b="b"/>
                <a:pathLst>
                  <a:path w="2809026" h="4176464">
                    <a:moveTo>
                      <a:pt x="1389279" y="0"/>
                    </a:moveTo>
                    <a:cubicBezTo>
                      <a:pt x="1528988" y="0"/>
                      <a:pt x="1582660" y="686524"/>
                      <a:pt x="1808406" y="851314"/>
                    </a:cubicBezTo>
                    <a:lnTo>
                      <a:pt x="2743760" y="988742"/>
                    </a:lnTo>
                    <a:cubicBezTo>
                      <a:pt x="3055545" y="1034551"/>
                      <a:pt x="2153668" y="1385675"/>
                      <a:pt x="2067441" y="1652312"/>
                    </a:cubicBezTo>
                    <a:lnTo>
                      <a:pt x="2226394" y="2588561"/>
                    </a:lnTo>
                    <a:cubicBezTo>
                      <a:pt x="2270558" y="2848689"/>
                      <a:pt x="1853372" y="2368643"/>
                      <a:pt x="1551238" y="2202347"/>
                    </a:cubicBezTo>
                    <a:lnTo>
                      <a:pt x="1404513" y="4176464"/>
                    </a:lnTo>
                    <a:lnTo>
                      <a:pt x="1258812" y="2216119"/>
                    </a:lnTo>
                    <a:lnTo>
                      <a:pt x="552165" y="2588561"/>
                    </a:lnTo>
                    <a:cubicBezTo>
                      <a:pt x="273126" y="2735629"/>
                      <a:pt x="797346" y="1918948"/>
                      <a:pt x="711118" y="1652312"/>
                    </a:cubicBezTo>
                    <a:lnTo>
                      <a:pt x="34799" y="988742"/>
                    </a:lnTo>
                    <a:cubicBezTo>
                      <a:pt x="-190641" y="767552"/>
                      <a:pt x="744406" y="1016105"/>
                      <a:pt x="970153" y="851314"/>
                    </a:cubicBezTo>
                    <a:cubicBezTo>
                      <a:pt x="1195899" y="686524"/>
                      <a:pt x="1249571" y="0"/>
                      <a:pt x="1389279" y="0"/>
                    </a:cubicBezTo>
                    <a:close/>
                  </a:path>
                </a:pathLst>
              </a:custGeom>
              <a:solidFill>
                <a:schemeClr val="accent1"/>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 name="五角星 4"/>
              <p:cNvSpPr/>
              <p:nvPr/>
            </p:nvSpPr>
            <p:spPr>
              <a:xfrm>
                <a:off x="816149" y="1509804"/>
                <a:ext cx="2324004" cy="3798233"/>
              </a:xfrm>
              <a:custGeom>
                <a:avLst/>
                <a:gdLst>
                  <a:gd name="connsiteX0" fmla="*/ 1389279 w 2809026"/>
                  <a:gd name="connsiteY0" fmla="*/ 0 h 4590928"/>
                  <a:gd name="connsiteX1" fmla="*/ 1808406 w 2809026"/>
                  <a:gd name="connsiteY1" fmla="*/ 851314 h 4590928"/>
                  <a:gd name="connsiteX2" fmla="*/ 2743760 w 2809026"/>
                  <a:gd name="connsiteY2" fmla="*/ 988742 h 4590928"/>
                  <a:gd name="connsiteX3" fmla="*/ 2067441 w 2809026"/>
                  <a:gd name="connsiteY3" fmla="*/ 1652312 h 4590928"/>
                  <a:gd name="connsiteX4" fmla="*/ 2226394 w 2809026"/>
                  <a:gd name="connsiteY4" fmla="*/ 2588561 h 4590928"/>
                  <a:gd name="connsiteX5" fmla="*/ 1551238 w 2809026"/>
                  <a:gd name="connsiteY5" fmla="*/ 2202347 h 4590928"/>
                  <a:gd name="connsiteX6" fmla="*/ 1404513 w 2809026"/>
                  <a:gd name="connsiteY6" fmla="*/ 4590928 h 4590928"/>
                  <a:gd name="connsiteX7" fmla="*/ 1258812 w 2809026"/>
                  <a:gd name="connsiteY7" fmla="*/ 2216119 h 4590928"/>
                  <a:gd name="connsiteX8" fmla="*/ 552165 w 2809026"/>
                  <a:gd name="connsiteY8" fmla="*/ 2588561 h 4590928"/>
                  <a:gd name="connsiteX9" fmla="*/ 711118 w 2809026"/>
                  <a:gd name="connsiteY9" fmla="*/ 1652312 h 4590928"/>
                  <a:gd name="connsiteX10" fmla="*/ 34799 w 2809026"/>
                  <a:gd name="connsiteY10" fmla="*/ 988742 h 4590928"/>
                  <a:gd name="connsiteX11" fmla="*/ 970153 w 2809026"/>
                  <a:gd name="connsiteY11" fmla="*/ 851314 h 4590928"/>
                  <a:gd name="connsiteX12" fmla="*/ 1389279 w 2809026"/>
                  <a:gd name="connsiteY12" fmla="*/ 0 h 459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9026" h="4590928">
                    <a:moveTo>
                      <a:pt x="1389279" y="0"/>
                    </a:moveTo>
                    <a:cubicBezTo>
                      <a:pt x="1528988" y="0"/>
                      <a:pt x="1582660" y="686524"/>
                      <a:pt x="1808406" y="851314"/>
                    </a:cubicBezTo>
                    <a:lnTo>
                      <a:pt x="2743760" y="988742"/>
                    </a:lnTo>
                    <a:cubicBezTo>
                      <a:pt x="3055545" y="1034551"/>
                      <a:pt x="2153668" y="1385675"/>
                      <a:pt x="2067441" y="1652312"/>
                    </a:cubicBezTo>
                    <a:lnTo>
                      <a:pt x="2226394" y="2588561"/>
                    </a:lnTo>
                    <a:cubicBezTo>
                      <a:pt x="2270558" y="2848689"/>
                      <a:pt x="1853372" y="2368643"/>
                      <a:pt x="1551238" y="2202347"/>
                    </a:cubicBezTo>
                    <a:lnTo>
                      <a:pt x="1404513" y="4590928"/>
                    </a:lnTo>
                    <a:lnTo>
                      <a:pt x="1258812" y="2216119"/>
                    </a:lnTo>
                    <a:lnTo>
                      <a:pt x="552165" y="2588561"/>
                    </a:lnTo>
                    <a:cubicBezTo>
                      <a:pt x="273126" y="2735629"/>
                      <a:pt x="797346" y="1918948"/>
                      <a:pt x="711118" y="1652312"/>
                    </a:cubicBezTo>
                    <a:lnTo>
                      <a:pt x="34799" y="988742"/>
                    </a:lnTo>
                    <a:cubicBezTo>
                      <a:pt x="-190641" y="767552"/>
                      <a:pt x="744406" y="1016105"/>
                      <a:pt x="970153" y="851314"/>
                    </a:cubicBezTo>
                    <a:cubicBezTo>
                      <a:pt x="1195899" y="686524"/>
                      <a:pt x="1249571" y="0"/>
                      <a:pt x="1389279" y="0"/>
                    </a:cubicBezTo>
                    <a:close/>
                  </a:path>
                </a:pathLst>
              </a:custGeom>
              <a:solidFill>
                <a:sysClr val="window" lastClr="FFFFFF"/>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Group 27"/>
            <p:cNvGrpSpPr/>
            <p:nvPr/>
          </p:nvGrpSpPr>
          <p:grpSpPr>
            <a:xfrm>
              <a:off x="3576132" y="2588231"/>
              <a:ext cx="350997" cy="511652"/>
              <a:chOff x="3582988" y="3510757"/>
              <a:chExt cx="319088" cy="465138"/>
            </a:xfrm>
            <a:solidFill>
              <a:schemeClr val="accent1"/>
            </a:solidFill>
          </p:grpSpPr>
          <p:sp>
            <p:nvSpPr>
              <p:cNvPr id="29"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0"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sp>
          <p:nvSpPr>
            <p:cNvPr id="35" name="TextBox 34"/>
            <p:cNvSpPr txBox="1"/>
            <p:nvPr/>
          </p:nvSpPr>
          <p:spPr>
            <a:xfrm>
              <a:off x="3412622" y="3091857"/>
              <a:ext cx="1110304" cy="400110"/>
            </a:xfrm>
            <a:prstGeom prst="rect">
              <a:avLst/>
            </a:prstGeom>
            <a:noFill/>
          </p:spPr>
          <p:txBody>
            <a:bodyPr wrap="none" rtlCol="0">
              <a:spAutoFit/>
            </a:bodyPr>
            <a:lstStyle/>
            <a:p>
              <a:r>
                <a:rPr lang="en-US" sz="2000" smtClean="0"/>
                <a:t>Project 1</a:t>
              </a:r>
              <a:endParaRPr lang="en-GB" sz="2000"/>
            </a:p>
          </p:txBody>
        </p:sp>
      </p:grpSp>
      <p:grpSp>
        <p:nvGrpSpPr>
          <p:cNvPr id="20" name="Group 19"/>
          <p:cNvGrpSpPr/>
          <p:nvPr/>
        </p:nvGrpSpPr>
        <p:grpSpPr>
          <a:xfrm>
            <a:off x="6947269" y="1807279"/>
            <a:ext cx="2415448" cy="3673239"/>
            <a:chOff x="6947269" y="1807279"/>
            <a:chExt cx="2415448" cy="3673239"/>
          </a:xfrm>
        </p:grpSpPr>
        <p:grpSp>
          <p:nvGrpSpPr>
            <p:cNvPr id="7" name="组合 25"/>
            <p:cNvGrpSpPr/>
            <p:nvPr/>
          </p:nvGrpSpPr>
          <p:grpSpPr>
            <a:xfrm rot="1292006">
              <a:off x="6947269" y="1807279"/>
              <a:ext cx="2415448" cy="3673239"/>
              <a:chOff x="683568" y="1370619"/>
              <a:chExt cx="2589167" cy="3937418"/>
            </a:xfrm>
          </p:grpSpPr>
          <p:sp>
            <p:nvSpPr>
              <p:cNvPr id="8" name="五角星 4"/>
              <p:cNvSpPr/>
              <p:nvPr/>
            </p:nvSpPr>
            <p:spPr>
              <a:xfrm>
                <a:off x="683568" y="1370619"/>
                <a:ext cx="2589167" cy="3849577"/>
              </a:xfrm>
              <a:custGeom>
                <a:avLst/>
                <a:gdLst/>
                <a:ahLst/>
                <a:cxnLst/>
                <a:rect l="l" t="t" r="r" b="b"/>
                <a:pathLst>
                  <a:path w="2809026" h="4176464">
                    <a:moveTo>
                      <a:pt x="1389279" y="0"/>
                    </a:moveTo>
                    <a:cubicBezTo>
                      <a:pt x="1528988" y="0"/>
                      <a:pt x="1582660" y="686524"/>
                      <a:pt x="1808406" y="851314"/>
                    </a:cubicBezTo>
                    <a:lnTo>
                      <a:pt x="2743760" y="988742"/>
                    </a:lnTo>
                    <a:cubicBezTo>
                      <a:pt x="3055545" y="1034551"/>
                      <a:pt x="2153668" y="1385675"/>
                      <a:pt x="2067441" y="1652312"/>
                    </a:cubicBezTo>
                    <a:lnTo>
                      <a:pt x="2226394" y="2588561"/>
                    </a:lnTo>
                    <a:cubicBezTo>
                      <a:pt x="2270558" y="2848689"/>
                      <a:pt x="1853372" y="2368643"/>
                      <a:pt x="1551238" y="2202347"/>
                    </a:cubicBezTo>
                    <a:lnTo>
                      <a:pt x="1404513" y="4176464"/>
                    </a:lnTo>
                    <a:lnTo>
                      <a:pt x="1258812" y="2216119"/>
                    </a:lnTo>
                    <a:lnTo>
                      <a:pt x="552165" y="2588561"/>
                    </a:lnTo>
                    <a:cubicBezTo>
                      <a:pt x="273126" y="2735629"/>
                      <a:pt x="797346" y="1918948"/>
                      <a:pt x="711118" y="1652312"/>
                    </a:cubicBezTo>
                    <a:lnTo>
                      <a:pt x="34799" y="988742"/>
                    </a:lnTo>
                    <a:cubicBezTo>
                      <a:pt x="-190641" y="767552"/>
                      <a:pt x="744406" y="1016105"/>
                      <a:pt x="970153" y="851314"/>
                    </a:cubicBezTo>
                    <a:cubicBezTo>
                      <a:pt x="1195899" y="686524"/>
                      <a:pt x="1249571" y="0"/>
                      <a:pt x="1389279" y="0"/>
                    </a:cubicBezTo>
                    <a:close/>
                  </a:path>
                </a:pathLst>
              </a:custGeom>
              <a:solidFill>
                <a:schemeClr val="accent2"/>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五角星 4"/>
              <p:cNvSpPr/>
              <p:nvPr/>
            </p:nvSpPr>
            <p:spPr>
              <a:xfrm>
                <a:off x="816149" y="1509804"/>
                <a:ext cx="2324004" cy="3798233"/>
              </a:xfrm>
              <a:custGeom>
                <a:avLst/>
                <a:gdLst>
                  <a:gd name="connsiteX0" fmla="*/ 1389279 w 2809026"/>
                  <a:gd name="connsiteY0" fmla="*/ 0 h 4590928"/>
                  <a:gd name="connsiteX1" fmla="*/ 1808406 w 2809026"/>
                  <a:gd name="connsiteY1" fmla="*/ 851314 h 4590928"/>
                  <a:gd name="connsiteX2" fmla="*/ 2743760 w 2809026"/>
                  <a:gd name="connsiteY2" fmla="*/ 988742 h 4590928"/>
                  <a:gd name="connsiteX3" fmla="*/ 2067441 w 2809026"/>
                  <a:gd name="connsiteY3" fmla="*/ 1652312 h 4590928"/>
                  <a:gd name="connsiteX4" fmla="*/ 2226394 w 2809026"/>
                  <a:gd name="connsiteY4" fmla="*/ 2588561 h 4590928"/>
                  <a:gd name="connsiteX5" fmla="*/ 1551238 w 2809026"/>
                  <a:gd name="connsiteY5" fmla="*/ 2202347 h 4590928"/>
                  <a:gd name="connsiteX6" fmla="*/ 1404513 w 2809026"/>
                  <a:gd name="connsiteY6" fmla="*/ 4590928 h 4590928"/>
                  <a:gd name="connsiteX7" fmla="*/ 1258812 w 2809026"/>
                  <a:gd name="connsiteY7" fmla="*/ 2216119 h 4590928"/>
                  <a:gd name="connsiteX8" fmla="*/ 552165 w 2809026"/>
                  <a:gd name="connsiteY8" fmla="*/ 2588561 h 4590928"/>
                  <a:gd name="connsiteX9" fmla="*/ 711118 w 2809026"/>
                  <a:gd name="connsiteY9" fmla="*/ 1652312 h 4590928"/>
                  <a:gd name="connsiteX10" fmla="*/ 34799 w 2809026"/>
                  <a:gd name="connsiteY10" fmla="*/ 988742 h 4590928"/>
                  <a:gd name="connsiteX11" fmla="*/ 970153 w 2809026"/>
                  <a:gd name="connsiteY11" fmla="*/ 851314 h 4590928"/>
                  <a:gd name="connsiteX12" fmla="*/ 1389279 w 2809026"/>
                  <a:gd name="connsiteY12" fmla="*/ 0 h 459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9026" h="4590928">
                    <a:moveTo>
                      <a:pt x="1389279" y="0"/>
                    </a:moveTo>
                    <a:cubicBezTo>
                      <a:pt x="1528988" y="0"/>
                      <a:pt x="1582660" y="686524"/>
                      <a:pt x="1808406" y="851314"/>
                    </a:cubicBezTo>
                    <a:lnTo>
                      <a:pt x="2743760" y="988742"/>
                    </a:lnTo>
                    <a:cubicBezTo>
                      <a:pt x="3055545" y="1034551"/>
                      <a:pt x="2153668" y="1385675"/>
                      <a:pt x="2067441" y="1652312"/>
                    </a:cubicBezTo>
                    <a:lnTo>
                      <a:pt x="2226394" y="2588561"/>
                    </a:lnTo>
                    <a:cubicBezTo>
                      <a:pt x="2270558" y="2848689"/>
                      <a:pt x="1853372" y="2368643"/>
                      <a:pt x="1551238" y="2202347"/>
                    </a:cubicBezTo>
                    <a:lnTo>
                      <a:pt x="1404513" y="4590928"/>
                    </a:lnTo>
                    <a:lnTo>
                      <a:pt x="1258812" y="2216119"/>
                    </a:lnTo>
                    <a:lnTo>
                      <a:pt x="552165" y="2588561"/>
                    </a:lnTo>
                    <a:cubicBezTo>
                      <a:pt x="273126" y="2735629"/>
                      <a:pt x="797346" y="1918948"/>
                      <a:pt x="711118" y="1652312"/>
                    </a:cubicBezTo>
                    <a:lnTo>
                      <a:pt x="34799" y="988742"/>
                    </a:lnTo>
                    <a:cubicBezTo>
                      <a:pt x="-190641" y="767552"/>
                      <a:pt x="744406" y="1016105"/>
                      <a:pt x="970153" y="851314"/>
                    </a:cubicBezTo>
                    <a:cubicBezTo>
                      <a:pt x="1195899" y="686524"/>
                      <a:pt x="1249571" y="0"/>
                      <a:pt x="1389279" y="0"/>
                    </a:cubicBezTo>
                    <a:close/>
                  </a:path>
                </a:pathLst>
              </a:custGeom>
              <a:solidFill>
                <a:sysClr val="window" lastClr="FFFFFF"/>
              </a:solidFill>
              <a:ln w="25400" cap="flat" cmpd="sng" algn="ctr">
                <a:solidFill>
                  <a:schemeClr val="accent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5" name="Group 24"/>
            <p:cNvGrpSpPr/>
            <p:nvPr/>
          </p:nvGrpSpPr>
          <p:grpSpPr>
            <a:xfrm>
              <a:off x="8159297" y="2617252"/>
              <a:ext cx="464344" cy="464344"/>
              <a:chOff x="8216107" y="1647825"/>
              <a:chExt cx="464344" cy="464344"/>
            </a:xfrm>
            <a:solidFill>
              <a:schemeClr val="accent2"/>
            </a:solidFill>
          </p:grpSpPr>
          <p:sp>
            <p:nvSpPr>
              <p:cNvPr id="26"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7"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36" name="TextBox 35"/>
            <p:cNvSpPr txBox="1"/>
            <p:nvPr/>
          </p:nvSpPr>
          <p:spPr>
            <a:xfrm>
              <a:off x="7718381" y="3149770"/>
              <a:ext cx="1110304" cy="400110"/>
            </a:xfrm>
            <a:prstGeom prst="rect">
              <a:avLst/>
            </a:prstGeom>
            <a:noFill/>
          </p:spPr>
          <p:txBody>
            <a:bodyPr wrap="none" rtlCol="0">
              <a:spAutoFit/>
            </a:bodyPr>
            <a:lstStyle/>
            <a:p>
              <a:r>
                <a:rPr lang="en-US" sz="2000" smtClean="0"/>
                <a:t>Project 3</a:t>
              </a:r>
              <a:endParaRPr lang="en-GB" sz="2000"/>
            </a:p>
          </p:txBody>
        </p:sp>
      </p:grpSp>
      <p:sp>
        <p:nvSpPr>
          <p:cNvPr id="2" name="Title 1"/>
          <p:cNvSpPr>
            <a:spLocks noGrp="1"/>
          </p:cNvSpPr>
          <p:nvPr>
            <p:ph type="title"/>
          </p:nvPr>
        </p:nvSpPr>
        <p:spPr/>
        <p:txBody>
          <a:bodyPr/>
          <a:lstStyle/>
          <a:p>
            <a:r>
              <a:rPr lang="en-US" smtClean="0"/>
              <a:t>Star Infographic </a:t>
            </a:r>
            <a:endParaRPr lang="en-GB"/>
          </a:p>
        </p:txBody>
      </p:sp>
      <p:sp>
        <p:nvSpPr>
          <p:cNvPr id="3" name="Slide Number Placeholder 2"/>
          <p:cNvSpPr>
            <a:spLocks noGrp="1"/>
          </p:cNvSpPr>
          <p:nvPr>
            <p:ph type="sldNum" sz="quarter" idx="12"/>
          </p:nvPr>
        </p:nvSpPr>
        <p:spPr>
          <a:xfrm>
            <a:off x="11552935" y="6379398"/>
            <a:ext cx="434380" cy="387433"/>
          </a:xfrm>
        </p:spPr>
        <p:txBody>
          <a:bodyPr/>
          <a:lstStyle/>
          <a:p>
            <a:fld id="{70C262CF-5CC9-4929-99CD-9F101191856B}" type="slidenum">
              <a:rPr lang="en-GB" smtClean="0"/>
              <a:t>24</a:t>
            </a:fld>
            <a:endParaRPr lang="en-GB"/>
          </a:p>
        </p:txBody>
      </p:sp>
      <p:sp>
        <p:nvSpPr>
          <p:cNvPr id="13" name="矩形 31"/>
          <p:cNvSpPr/>
          <p:nvPr/>
        </p:nvSpPr>
        <p:spPr>
          <a:xfrm flipV="1">
            <a:off x="1524521" y="3910662"/>
            <a:ext cx="9144000" cy="21600"/>
          </a:xfrm>
          <a:prstGeom prst="rect">
            <a:avLst/>
          </a:prstGeom>
          <a:gradFill>
            <a:gsLst>
              <a:gs pos="49628">
                <a:sysClr val="windowText" lastClr="000000">
                  <a:lumMod val="65000"/>
                  <a:lumOff val="35000"/>
                </a:sysClr>
              </a:gs>
              <a:gs pos="2000">
                <a:sysClr val="window" lastClr="FFFFFF">
                  <a:lumMod val="95000"/>
                </a:sysClr>
              </a:gs>
              <a:gs pos="100000">
                <a:sysClr val="window" lastClr="FFFFFF">
                  <a:lumMod val="9500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 name="矩形 33"/>
          <p:cNvSpPr/>
          <p:nvPr/>
        </p:nvSpPr>
        <p:spPr>
          <a:xfrm flipV="1">
            <a:off x="1524521" y="4592515"/>
            <a:ext cx="9144000" cy="28800"/>
          </a:xfrm>
          <a:prstGeom prst="rect">
            <a:avLst/>
          </a:prstGeom>
          <a:gradFill>
            <a:gsLst>
              <a:gs pos="49628">
                <a:sysClr val="windowText" lastClr="000000">
                  <a:lumMod val="65000"/>
                  <a:lumOff val="35000"/>
                </a:sysClr>
              </a:gs>
              <a:gs pos="2000">
                <a:sysClr val="window" lastClr="FFFFFF">
                  <a:lumMod val="95000"/>
                </a:sysClr>
              </a:gs>
              <a:gs pos="100000">
                <a:sysClr val="window" lastClr="FFFFFF">
                  <a:lumMod val="9500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nvGrpSpPr>
          <p:cNvPr id="32" name="Group 31"/>
          <p:cNvGrpSpPr/>
          <p:nvPr/>
        </p:nvGrpSpPr>
        <p:grpSpPr>
          <a:xfrm>
            <a:off x="0" y="3491967"/>
            <a:ext cx="12191999" cy="1516496"/>
            <a:chOff x="1524521" y="3379423"/>
            <a:chExt cx="9161140" cy="1516496"/>
          </a:xfrm>
        </p:grpSpPr>
        <p:sp>
          <p:nvSpPr>
            <p:cNvPr id="14" name="椭圆 3"/>
            <p:cNvSpPr/>
            <p:nvPr/>
          </p:nvSpPr>
          <p:spPr>
            <a:xfrm>
              <a:off x="1524521" y="3379423"/>
              <a:ext cx="9142957" cy="410221"/>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 name="椭圆 3"/>
            <p:cNvSpPr/>
            <p:nvPr/>
          </p:nvSpPr>
          <p:spPr>
            <a:xfrm flipV="1">
              <a:off x="1524521" y="4492671"/>
              <a:ext cx="9161140" cy="403248"/>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7" name="矩形 35"/>
          <p:cNvSpPr/>
          <p:nvPr/>
        </p:nvSpPr>
        <p:spPr>
          <a:xfrm>
            <a:off x="0" y="3926762"/>
            <a:ext cx="12192000" cy="66575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3" name="TextBox 22"/>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24" name="Straight Connector 23"/>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442943" y="4006622"/>
            <a:ext cx="7306407" cy="523220"/>
          </a:xfrm>
          <a:prstGeom prst="rect">
            <a:avLst/>
          </a:prstGeom>
        </p:spPr>
        <p:txBody>
          <a:bodyPr wrap="square">
            <a:spAutoFit/>
          </a:bodyPr>
          <a:lstStyle/>
          <a:p>
            <a:pPr algn="ctr"/>
            <a:r>
              <a:rPr lang="en-GB" sz="1400" b="1" i="1"/>
              <a:t>Lorem ipsum dolor sit amet</a:t>
            </a:r>
            <a:r>
              <a:rPr lang="en-GB" sz="1400"/>
              <a:t>, consectetuer adipiscing elit, sed diam nonummy nibh euismod tincidunt ut laoreet dolore magna aliquam erat volutpat. </a:t>
            </a:r>
          </a:p>
        </p:txBody>
      </p:sp>
      <p:grpSp>
        <p:nvGrpSpPr>
          <p:cNvPr id="39" name="Group 38"/>
          <p:cNvGrpSpPr/>
          <p:nvPr/>
        </p:nvGrpSpPr>
        <p:grpSpPr>
          <a:xfrm>
            <a:off x="2120788" y="5314550"/>
            <a:ext cx="8478783" cy="923330"/>
            <a:chOff x="2704957" y="5370775"/>
            <a:chExt cx="8478783" cy="923330"/>
          </a:xfrm>
        </p:grpSpPr>
        <p:sp>
          <p:nvSpPr>
            <p:cNvPr id="33" name="Rectangle 32"/>
            <p:cNvSpPr/>
            <p:nvPr/>
          </p:nvSpPr>
          <p:spPr>
            <a:xfrm>
              <a:off x="4253021" y="5466284"/>
              <a:ext cx="6930719" cy="738664"/>
            </a:xfrm>
            <a:prstGeom prst="rect">
              <a:avLst/>
            </a:prstGeom>
          </p:spPr>
          <p:txBody>
            <a:bodyPr wrap="square">
              <a:spAutoFit/>
            </a:bodyPr>
            <a:lstStyle/>
            <a:p>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a:t>
              </a:r>
            </a:p>
          </p:txBody>
        </p:sp>
        <p:sp>
          <p:nvSpPr>
            <p:cNvPr id="38" name="TextBox 37"/>
            <p:cNvSpPr txBox="1"/>
            <p:nvPr/>
          </p:nvSpPr>
          <p:spPr>
            <a:xfrm>
              <a:off x="2704957" y="5370775"/>
              <a:ext cx="1534394" cy="923330"/>
            </a:xfrm>
            <a:prstGeom prst="rect">
              <a:avLst/>
            </a:prstGeom>
            <a:noFill/>
          </p:spPr>
          <p:txBody>
            <a:bodyPr wrap="none" rtlCol="0">
              <a:spAutoFit/>
            </a:bodyPr>
            <a:lstStyle/>
            <a:p>
              <a:r>
                <a:rPr lang="en-US" sz="5400" smtClean="0">
                  <a:solidFill>
                    <a:schemeClr val="accent5"/>
                  </a:solidFill>
                  <a:latin typeface="+mj-lt"/>
                </a:rPr>
                <a:t>85%</a:t>
              </a:r>
              <a:endParaRPr lang="en-GB" sz="5400">
                <a:solidFill>
                  <a:schemeClr val="accent5"/>
                </a:solidFill>
                <a:latin typeface="+mj-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barn(inVertical)">
                                      <p:cBhvr>
                                        <p:cTn id="34" dur="500"/>
                                        <p:tgtEl>
                                          <p:spTgt spid="37"/>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Pie Infographic</a:t>
            </a:r>
            <a:endParaRPr lang="en-GB"/>
          </a:p>
        </p:txBody>
      </p:sp>
      <p:sp>
        <p:nvSpPr>
          <p:cNvPr id="91" name="任意多边形 31"/>
          <p:cNvSpPr/>
          <p:nvPr/>
        </p:nvSpPr>
        <p:spPr>
          <a:xfrm>
            <a:off x="7347194" y="1748282"/>
            <a:ext cx="1123870" cy="481263"/>
          </a:xfrm>
          <a:custGeom>
            <a:avLst/>
            <a:gdLst>
              <a:gd name="connsiteX0" fmla="*/ 0 w 1816769"/>
              <a:gd name="connsiteY0" fmla="*/ 481263 h 481263"/>
              <a:gd name="connsiteX1" fmla="*/ 493295 w 1816769"/>
              <a:gd name="connsiteY1" fmla="*/ 24063 h 481263"/>
              <a:gd name="connsiteX2" fmla="*/ 1816769 w 1816769"/>
              <a:gd name="connsiteY2" fmla="*/ 0 h 481263"/>
            </a:gdLst>
            <a:ahLst/>
            <a:cxnLst>
              <a:cxn ang="0">
                <a:pos x="connsiteX0" y="connsiteY0"/>
              </a:cxn>
              <a:cxn ang="0">
                <a:pos x="connsiteX1" y="connsiteY1"/>
              </a:cxn>
              <a:cxn ang="0">
                <a:pos x="connsiteX2" y="connsiteY2"/>
              </a:cxn>
            </a:cxnLst>
            <a:rect l="l" t="t" r="r" b="b"/>
            <a:pathLst>
              <a:path w="1816769" h="481263">
                <a:moveTo>
                  <a:pt x="0" y="481263"/>
                </a:moveTo>
                <a:lnTo>
                  <a:pt x="493295" y="24063"/>
                </a:lnTo>
                <a:lnTo>
                  <a:pt x="1816769" y="0"/>
                </a:lnTo>
              </a:path>
            </a:pathLst>
          </a:custGeom>
          <a:noFill/>
          <a:ln w="25400" cap="flat" cmpd="sng" algn="ctr">
            <a:solidFill>
              <a:schemeClr val="bg1">
                <a:lumMod val="65000"/>
              </a:schemeClr>
            </a:solidFill>
            <a:prstDash val="sysDot"/>
            <a:headEnd type="oval"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2" name="任意多边形 33"/>
          <p:cNvSpPr/>
          <p:nvPr/>
        </p:nvSpPr>
        <p:spPr>
          <a:xfrm flipV="1">
            <a:off x="7068109" y="4368442"/>
            <a:ext cx="2680802" cy="481263"/>
          </a:xfrm>
          <a:custGeom>
            <a:avLst/>
            <a:gdLst>
              <a:gd name="connsiteX0" fmla="*/ 0 w 1816769"/>
              <a:gd name="connsiteY0" fmla="*/ 481263 h 481263"/>
              <a:gd name="connsiteX1" fmla="*/ 493295 w 1816769"/>
              <a:gd name="connsiteY1" fmla="*/ 24063 h 481263"/>
              <a:gd name="connsiteX2" fmla="*/ 1816769 w 1816769"/>
              <a:gd name="connsiteY2" fmla="*/ 0 h 481263"/>
            </a:gdLst>
            <a:ahLst/>
            <a:cxnLst>
              <a:cxn ang="0">
                <a:pos x="connsiteX0" y="connsiteY0"/>
              </a:cxn>
              <a:cxn ang="0">
                <a:pos x="connsiteX1" y="connsiteY1"/>
              </a:cxn>
              <a:cxn ang="0">
                <a:pos x="connsiteX2" y="connsiteY2"/>
              </a:cxn>
            </a:cxnLst>
            <a:rect l="l" t="t" r="r" b="b"/>
            <a:pathLst>
              <a:path w="1816769" h="481263">
                <a:moveTo>
                  <a:pt x="0" y="481263"/>
                </a:moveTo>
                <a:lnTo>
                  <a:pt x="493295" y="24063"/>
                </a:lnTo>
                <a:lnTo>
                  <a:pt x="1816769" y="0"/>
                </a:lnTo>
              </a:path>
            </a:pathLst>
          </a:custGeom>
          <a:noFill/>
          <a:ln w="25400" cap="flat" cmpd="sng" algn="ctr">
            <a:solidFill>
              <a:schemeClr val="bg1">
                <a:lumMod val="65000"/>
              </a:schemeClr>
            </a:solidFill>
            <a:prstDash val="sysDot"/>
            <a:headEnd type="oval"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93" name="直接连接符 35"/>
          <p:cNvCxnSpPr/>
          <p:nvPr/>
        </p:nvCxnSpPr>
        <p:spPr>
          <a:xfrm flipH="1">
            <a:off x="3408343" y="4846985"/>
            <a:ext cx="1139488" cy="0"/>
          </a:xfrm>
          <a:prstGeom prst="line">
            <a:avLst/>
          </a:prstGeom>
          <a:noFill/>
          <a:ln w="25400" cap="flat" cmpd="sng" algn="ctr">
            <a:solidFill>
              <a:schemeClr val="bg1">
                <a:lumMod val="65000"/>
              </a:schemeClr>
            </a:solidFill>
            <a:prstDash val="sysDot"/>
            <a:headEnd type="oval" w="med" len="med"/>
            <a:tailEnd type="triangle" w="med" len="med"/>
          </a:ln>
          <a:effectLst/>
        </p:spPr>
      </p:cxnSp>
      <p:sp>
        <p:nvSpPr>
          <p:cNvPr id="94" name="任意多边形 37"/>
          <p:cNvSpPr/>
          <p:nvPr/>
        </p:nvSpPr>
        <p:spPr>
          <a:xfrm flipH="1">
            <a:off x="3187991" y="2342998"/>
            <a:ext cx="1592428" cy="1665406"/>
          </a:xfrm>
          <a:custGeom>
            <a:avLst/>
            <a:gdLst>
              <a:gd name="connsiteX0" fmla="*/ 0 w 1816769"/>
              <a:gd name="connsiteY0" fmla="*/ 481263 h 481263"/>
              <a:gd name="connsiteX1" fmla="*/ 493295 w 1816769"/>
              <a:gd name="connsiteY1" fmla="*/ 24063 h 481263"/>
              <a:gd name="connsiteX2" fmla="*/ 1816769 w 1816769"/>
              <a:gd name="connsiteY2" fmla="*/ 0 h 481263"/>
            </a:gdLst>
            <a:ahLst/>
            <a:cxnLst>
              <a:cxn ang="0">
                <a:pos x="connsiteX0" y="connsiteY0"/>
              </a:cxn>
              <a:cxn ang="0">
                <a:pos x="connsiteX1" y="connsiteY1"/>
              </a:cxn>
              <a:cxn ang="0">
                <a:pos x="connsiteX2" y="connsiteY2"/>
              </a:cxn>
            </a:cxnLst>
            <a:rect l="l" t="t" r="r" b="b"/>
            <a:pathLst>
              <a:path w="1816769" h="481263">
                <a:moveTo>
                  <a:pt x="0" y="481263"/>
                </a:moveTo>
                <a:lnTo>
                  <a:pt x="493295" y="24063"/>
                </a:lnTo>
                <a:lnTo>
                  <a:pt x="1816769" y="0"/>
                </a:lnTo>
              </a:path>
            </a:pathLst>
          </a:custGeom>
          <a:noFill/>
          <a:ln w="25400" cap="flat" cmpd="sng" algn="ctr">
            <a:solidFill>
              <a:schemeClr val="bg1">
                <a:lumMod val="65000"/>
              </a:schemeClr>
            </a:solidFill>
            <a:prstDash val="sysDot"/>
            <a:headEnd type="oval"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6" name="TextBox 95"/>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97" name="Straight Connector 96"/>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168239" y="1920172"/>
            <a:ext cx="4907982" cy="3888432"/>
            <a:chOff x="3168239" y="1920172"/>
            <a:chExt cx="4907982" cy="3888432"/>
          </a:xfrm>
        </p:grpSpPr>
        <p:grpSp>
          <p:nvGrpSpPr>
            <p:cNvPr id="83" name="组合 21"/>
            <p:cNvGrpSpPr/>
            <p:nvPr/>
          </p:nvGrpSpPr>
          <p:grpSpPr>
            <a:xfrm>
              <a:off x="3168239" y="1920172"/>
              <a:ext cx="4907982" cy="3888432"/>
              <a:chOff x="1878788" y="1844824"/>
              <a:chExt cx="5501524" cy="4358676"/>
            </a:xfrm>
            <a:effectLst>
              <a:outerShdw blurRad="76200" dir="18900000" sy="23000" kx="-1200000" algn="bl" rotWithShape="0">
                <a:prstClr val="black">
                  <a:alpha val="20000"/>
                </a:prstClr>
              </a:outerShdw>
            </a:effectLst>
            <a:scene3d>
              <a:camera prst="perspectiveFront" fov="5100000">
                <a:rot lat="0" lon="2400000" rev="600000"/>
              </a:camera>
              <a:lightRig rig="flood" dir="t">
                <a:rot lat="0" lon="0" rev="13800000"/>
              </a:lightRig>
            </a:scene3d>
          </p:grpSpPr>
          <p:grpSp>
            <p:nvGrpSpPr>
              <p:cNvPr id="84" name="组合 22"/>
              <p:cNvGrpSpPr/>
              <p:nvPr/>
            </p:nvGrpSpPr>
            <p:grpSpPr>
              <a:xfrm>
                <a:off x="3973117" y="1844824"/>
                <a:ext cx="3407195" cy="2921225"/>
                <a:chOff x="3653729" y="2072310"/>
                <a:chExt cx="3407195" cy="2921225"/>
              </a:xfrm>
            </p:grpSpPr>
            <p:sp>
              <p:nvSpPr>
                <p:cNvPr id="89" name="椭圆 1"/>
                <p:cNvSpPr/>
                <p:nvPr/>
              </p:nvSpPr>
              <p:spPr>
                <a:xfrm rot="1804572" flipH="1">
                  <a:off x="3653729" y="2072310"/>
                  <a:ext cx="3407195" cy="2681687"/>
                </a:xfrm>
                <a:custGeom>
                  <a:avLst/>
                  <a:gdLst/>
                  <a:ahLst/>
                  <a:cxnLst/>
                  <a:rect l="l" t="t" r="r" b="b"/>
                  <a:pathLst>
                    <a:path w="3681600" h="2897661">
                      <a:moveTo>
                        <a:pt x="1908212" y="0"/>
                      </a:moveTo>
                      <a:cubicBezTo>
                        <a:pt x="2714199" y="0"/>
                        <a:pt x="3403476" y="499696"/>
                        <a:pt x="3681600" y="1206796"/>
                      </a:cubicBezTo>
                      <a:cubicBezTo>
                        <a:pt x="3348680" y="655463"/>
                        <a:pt x="2743363" y="288032"/>
                        <a:pt x="2052228" y="288032"/>
                      </a:cubicBezTo>
                      <a:cubicBezTo>
                        <a:pt x="998352" y="288032"/>
                        <a:pt x="144016" y="1142368"/>
                        <a:pt x="144016" y="2196244"/>
                      </a:cubicBezTo>
                      <a:cubicBezTo>
                        <a:pt x="144016" y="2444134"/>
                        <a:pt x="191284" y="2680983"/>
                        <a:pt x="278840" y="2897661"/>
                      </a:cubicBezTo>
                      <a:cubicBezTo>
                        <a:pt x="101215" y="2610055"/>
                        <a:pt x="0" y="2270953"/>
                        <a:pt x="0" y="1908212"/>
                      </a:cubicBezTo>
                      <a:cubicBezTo>
                        <a:pt x="0" y="854336"/>
                        <a:pt x="854336" y="0"/>
                        <a:pt x="1908212" y="0"/>
                      </a:cubicBezTo>
                      <a:close/>
                    </a:path>
                  </a:pathLst>
                </a:custGeom>
                <a:solidFill>
                  <a:schemeClr val="accent2"/>
                </a:solidFill>
                <a:ln w="25400" cap="flat" cmpd="sng" algn="ctr">
                  <a:noFill/>
                  <a:prstDash val="solid"/>
                </a:ln>
                <a:effectLst>
                  <a:outerShdw sx="1000" sy="1000" algn="ctr">
                    <a:srgbClr val="000000"/>
                  </a:outerShdw>
                </a:effectLst>
                <a:sp3d extrusionH="107950">
                  <a:bevelT w="82550" h="63500" prst="divot"/>
                  <a:bevelB/>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0" name="椭圆 1"/>
                <p:cNvSpPr/>
                <p:nvPr/>
              </p:nvSpPr>
              <p:spPr>
                <a:xfrm rot="2651175" flipH="1">
                  <a:off x="3706262" y="2819731"/>
                  <a:ext cx="2761909" cy="2173804"/>
                </a:xfrm>
                <a:custGeom>
                  <a:avLst/>
                  <a:gdLst/>
                  <a:ahLst/>
                  <a:cxnLst/>
                  <a:rect l="l" t="t" r="r" b="b"/>
                  <a:pathLst>
                    <a:path w="3681600" h="2897661">
                      <a:moveTo>
                        <a:pt x="1908212" y="0"/>
                      </a:moveTo>
                      <a:cubicBezTo>
                        <a:pt x="2714199" y="0"/>
                        <a:pt x="3403476" y="499696"/>
                        <a:pt x="3681600" y="1206796"/>
                      </a:cubicBezTo>
                      <a:cubicBezTo>
                        <a:pt x="3348680" y="655463"/>
                        <a:pt x="2743363" y="288032"/>
                        <a:pt x="2052228" y="288032"/>
                      </a:cubicBezTo>
                      <a:cubicBezTo>
                        <a:pt x="998352" y="288032"/>
                        <a:pt x="144016" y="1142368"/>
                        <a:pt x="144016" y="2196244"/>
                      </a:cubicBezTo>
                      <a:cubicBezTo>
                        <a:pt x="144016" y="2444134"/>
                        <a:pt x="191284" y="2680983"/>
                        <a:pt x="278840" y="2897661"/>
                      </a:cubicBezTo>
                      <a:cubicBezTo>
                        <a:pt x="101215" y="2610055"/>
                        <a:pt x="0" y="2270953"/>
                        <a:pt x="0" y="1908212"/>
                      </a:cubicBezTo>
                      <a:cubicBezTo>
                        <a:pt x="0" y="854336"/>
                        <a:pt x="854336" y="0"/>
                        <a:pt x="1908212" y="0"/>
                      </a:cubicBezTo>
                      <a:close/>
                    </a:path>
                  </a:pathLst>
                </a:custGeom>
                <a:solidFill>
                  <a:schemeClr val="accent3"/>
                </a:solidFill>
                <a:ln w="25400" cap="flat" cmpd="sng" algn="ctr">
                  <a:noFill/>
                  <a:prstDash val="solid"/>
                </a:ln>
                <a:effectLst>
                  <a:outerShdw sx="1000" sy="1000" algn="ctr">
                    <a:srgbClr val="000000"/>
                  </a:outerShdw>
                </a:effectLst>
                <a:sp3d extrusionH="107950">
                  <a:bevelT w="82550" h="63500" prst="divot"/>
                  <a:bevelB/>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85" name="椭圆 23"/>
              <p:cNvSpPr/>
              <p:nvPr/>
            </p:nvSpPr>
            <p:spPr>
              <a:xfrm rot="16200000">
                <a:off x="3374725" y="2854431"/>
                <a:ext cx="2397100" cy="2397100"/>
              </a:xfrm>
              <a:prstGeom prst="ellipse">
                <a:avLst/>
              </a:prstGeom>
              <a:gradFill flip="none" rotWithShape="1">
                <a:gsLst>
                  <a:gs pos="0">
                    <a:schemeClr val="accent1">
                      <a:lumMod val="75000"/>
                    </a:schemeClr>
                  </a:gs>
                  <a:gs pos="100000">
                    <a:schemeClr val="accent1"/>
                  </a:gs>
                </a:gsLst>
                <a:lin ang="2700000" scaled="1"/>
                <a:tileRect/>
              </a:gradFill>
              <a:ln w="25400" cap="flat" cmpd="sng" algn="ctr">
                <a:noFill/>
                <a:prstDash val="solid"/>
              </a:ln>
              <a:effectLst>
                <a:outerShdw sx="1000" sy="1000" algn="ctr">
                  <a:srgbClr val="000000"/>
                </a:outerShdw>
              </a:effectLst>
              <a:sp3d extrusionH="107950">
                <a:bevelT w="82550" h="63500" prst="divot"/>
                <a:bevelB/>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nvGrpSpPr>
              <p:cNvPr id="86" name="组合 24"/>
              <p:cNvGrpSpPr/>
              <p:nvPr/>
            </p:nvGrpSpPr>
            <p:grpSpPr>
              <a:xfrm rot="18319944" flipH="1">
                <a:off x="1635803" y="3039290"/>
                <a:ext cx="3407195" cy="2921226"/>
                <a:chOff x="442591" y="2950100"/>
                <a:chExt cx="3407195" cy="2921226"/>
              </a:xfrm>
            </p:grpSpPr>
            <p:sp>
              <p:nvSpPr>
                <p:cNvPr id="87" name="椭圆 1"/>
                <p:cNvSpPr/>
                <p:nvPr/>
              </p:nvSpPr>
              <p:spPr>
                <a:xfrm rot="1804572" flipH="1">
                  <a:off x="442591" y="2950100"/>
                  <a:ext cx="3407195" cy="2681687"/>
                </a:xfrm>
                <a:custGeom>
                  <a:avLst/>
                  <a:gdLst/>
                  <a:ahLst/>
                  <a:cxnLst/>
                  <a:rect l="l" t="t" r="r" b="b"/>
                  <a:pathLst>
                    <a:path w="3681600" h="2897661">
                      <a:moveTo>
                        <a:pt x="1908212" y="0"/>
                      </a:moveTo>
                      <a:cubicBezTo>
                        <a:pt x="2714199" y="0"/>
                        <a:pt x="3403476" y="499696"/>
                        <a:pt x="3681600" y="1206796"/>
                      </a:cubicBezTo>
                      <a:cubicBezTo>
                        <a:pt x="3348680" y="655463"/>
                        <a:pt x="2743363" y="288032"/>
                        <a:pt x="2052228" y="288032"/>
                      </a:cubicBezTo>
                      <a:cubicBezTo>
                        <a:pt x="998352" y="288032"/>
                        <a:pt x="144016" y="1142368"/>
                        <a:pt x="144016" y="2196244"/>
                      </a:cubicBezTo>
                      <a:cubicBezTo>
                        <a:pt x="144016" y="2444134"/>
                        <a:pt x="191284" y="2680983"/>
                        <a:pt x="278840" y="2897661"/>
                      </a:cubicBezTo>
                      <a:cubicBezTo>
                        <a:pt x="101215" y="2610055"/>
                        <a:pt x="0" y="2270953"/>
                        <a:pt x="0" y="1908212"/>
                      </a:cubicBezTo>
                      <a:cubicBezTo>
                        <a:pt x="0" y="854336"/>
                        <a:pt x="854336" y="0"/>
                        <a:pt x="1908212" y="0"/>
                      </a:cubicBezTo>
                      <a:close/>
                    </a:path>
                  </a:pathLst>
                </a:custGeom>
                <a:solidFill>
                  <a:schemeClr val="accent5"/>
                </a:solidFill>
                <a:ln w="25400" cap="flat" cmpd="sng" algn="ctr">
                  <a:noFill/>
                  <a:prstDash val="solid"/>
                </a:ln>
                <a:effectLst>
                  <a:outerShdw blurRad="184150" dist="241300" dir="11520000" sx="110000" sy="110000" algn="ctr">
                    <a:srgbClr val="000000">
                      <a:alpha val="54000"/>
                    </a:srgbClr>
                  </a:outerShdw>
                </a:effectLst>
                <a:sp3d extrusionH="107950">
                  <a:bevelT w="82550" h="63500" prst="divot"/>
                  <a:bevelB/>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8" name="椭圆 1"/>
                <p:cNvSpPr/>
                <p:nvPr/>
              </p:nvSpPr>
              <p:spPr>
                <a:xfrm rot="2651175" flipH="1">
                  <a:off x="495124" y="3697522"/>
                  <a:ext cx="2761909" cy="2173804"/>
                </a:xfrm>
                <a:custGeom>
                  <a:avLst/>
                  <a:gdLst/>
                  <a:ahLst/>
                  <a:cxnLst/>
                  <a:rect l="l" t="t" r="r" b="b"/>
                  <a:pathLst>
                    <a:path w="3681600" h="2897661">
                      <a:moveTo>
                        <a:pt x="1908212" y="0"/>
                      </a:moveTo>
                      <a:cubicBezTo>
                        <a:pt x="2714199" y="0"/>
                        <a:pt x="3403476" y="499696"/>
                        <a:pt x="3681600" y="1206796"/>
                      </a:cubicBezTo>
                      <a:cubicBezTo>
                        <a:pt x="3348680" y="655463"/>
                        <a:pt x="2743363" y="288032"/>
                        <a:pt x="2052228" y="288032"/>
                      </a:cubicBezTo>
                      <a:cubicBezTo>
                        <a:pt x="998352" y="288032"/>
                        <a:pt x="144016" y="1142368"/>
                        <a:pt x="144016" y="2196244"/>
                      </a:cubicBezTo>
                      <a:cubicBezTo>
                        <a:pt x="144016" y="2444134"/>
                        <a:pt x="191284" y="2680983"/>
                        <a:pt x="278840" y="2897661"/>
                      </a:cubicBezTo>
                      <a:cubicBezTo>
                        <a:pt x="101215" y="2610055"/>
                        <a:pt x="0" y="2270953"/>
                        <a:pt x="0" y="1908212"/>
                      </a:cubicBezTo>
                      <a:cubicBezTo>
                        <a:pt x="0" y="854336"/>
                        <a:pt x="854336" y="0"/>
                        <a:pt x="1908212" y="0"/>
                      </a:cubicBezTo>
                      <a:close/>
                    </a:path>
                  </a:pathLst>
                </a:custGeom>
                <a:solidFill>
                  <a:schemeClr val="accent4"/>
                </a:solidFill>
                <a:ln w="25400" cap="flat" cmpd="sng" algn="ctr">
                  <a:noFill/>
                  <a:prstDash val="solid"/>
                </a:ln>
                <a:effectLst>
                  <a:outerShdw sx="1000" sy="1000" algn="ctr">
                    <a:srgbClr val="000000"/>
                  </a:outerShdw>
                </a:effectLst>
                <a:sp3d extrusionH="107950">
                  <a:bevelT w="82550" h="63500" prst="divot"/>
                  <a:bevelB/>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sp>
          <p:nvSpPr>
            <p:cNvPr id="98" name="TextBox 97"/>
            <p:cNvSpPr txBox="1"/>
            <p:nvPr/>
          </p:nvSpPr>
          <p:spPr>
            <a:xfrm>
              <a:off x="5025341" y="3597709"/>
              <a:ext cx="1492716" cy="584775"/>
            </a:xfrm>
            <a:prstGeom prst="rect">
              <a:avLst/>
            </a:prstGeom>
            <a:noFill/>
          </p:spPr>
          <p:txBody>
            <a:bodyPr wrap="none" rtlCol="0">
              <a:spAutoFit/>
            </a:bodyPr>
            <a:lstStyle/>
            <a:p>
              <a:pPr algn="ctr"/>
              <a:r>
                <a:rPr lang="en-US" sz="1600" b="1" smtClean="0">
                  <a:solidFill>
                    <a:schemeClr val="bg2"/>
                  </a:solidFill>
                  <a:latin typeface="+mj-lt"/>
                </a:rPr>
                <a:t>COMPLETE &amp; </a:t>
              </a:r>
            </a:p>
            <a:p>
              <a:pPr algn="ctr"/>
              <a:r>
                <a:rPr lang="en-US" sz="1600" b="1" smtClean="0">
                  <a:solidFill>
                    <a:schemeClr val="bg2"/>
                  </a:solidFill>
                  <a:latin typeface="+mj-lt"/>
                </a:rPr>
                <a:t>SUCCESS </a:t>
              </a:r>
              <a:endParaRPr lang="en-GB" sz="1600" b="1">
                <a:solidFill>
                  <a:schemeClr val="bg2"/>
                </a:solidFill>
                <a:latin typeface="+mj-lt"/>
              </a:endParaRPr>
            </a:p>
          </p:txBody>
        </p:sp>
      </p:grpSp>
      <p:grpSp>
        <p:nvGrpSpPr>
          <p:cNvPr id="104" name="Group 103"/>
          <p:cNvGrpSpPr/>
          <p:nvPr/>
        </p:nvGrpSpPr>
        <p:grpSpPr>
          <a:xfrm>
            <a:off x="476626" y="1664016"/>
            <a:ext cx="2661918" cy="1504101"/>
            <a:chOff x="391802" y="1873343"/>
            <a:chExt cx="2661918" cy="1504101"/>
          </a:xfrm>
        </p:grpSpPr>
        <p:sp>
          <p:nvSpPr>
            <p:cNvPr id="101" name="TextBox 100"/>
            <p:cNvSpPr txBox="1"/>
            <p:nvPr/>
          </p:nvSpPr>
          <p:spPr>
            <a:xfrm>
              <a:off x="1449948" y="1873343"/>
              <a:ext cx="1603772" cy="400110"/>
            </a:xfrm>
            <a:prstGeom prst="rect">
              <a:avLst/>
            </a:prstGeom>
            <a:noFill/>
          </p:spPr>
          <p:txBody>
            <a:bodyPr wrap="none" rtlCol="0">
              <a:spAutoFit/>
            </a:bodyPr>
            <a:lstStyle/>
            <a:p>
              <a:pPr algn="r"/>
              <a:r>
                <a:rPr lang="en-US" sz="2000" b="1" smtClean="0">
                  <a:solidFill>
                    <a:schemeClr val="accent4"/>
                  </a:solidFill>
                </a:rPr>
                <a:t>Web Analysis</a:t>
              </a:r>
              <a:endParaRPr lang="en-GB" sz="2000" b="1">
                <a:solidFill>
                  <a:schemeClr val="accent4"/>
                </a:solidFill>
              </a:endParaRPr>
            </a:p>
          </p:txBody>
        </p:sp>
        <p:sp>
          <p:nvSpPr>
            <p:cNvPr id="103" name="Rectangle 102"/>
            <p:cNvSpPr/>
            <p:nvPr/>
          </p:nvSpPr>
          <p:spPr>
            <a:xfrm>
              <a:off x="391802" y="2207893"/>
              <a:ext cx="2661640" cy="1169551"/>
            </a:xfrm>
            <a:prstGeom prst="rect">
              <a:avLst/>
            </a:prstGeom>
          </p:spPr>
          <p:txBody>
            <a:bodyPr wrap="square">
              <a:spAutoFit/>
            </a:bodyPr>
            <a:lstStyle/>
            <a:p>
              <a:pPr algn="r"/>
              <a:r>
                <a:rPr lang="en-GB" sz="1400"/>
                <a:t>Lorem ipsum dolor sit amet, consectetuer adipiscing elit, sed diam nonummy nibh euismod tincidunt ut laoreet dolore magna aliquam erat volutpat. </a:t>
              </a:r>
            </a:p>
          </p:txBody>
        </p:sp>
      </p:grpSp>
      <p:grpSp>
        <p:nvGrpSpPr>
          <p:cNvPr id="105" name="Group 104"/>
          <p:cNvGrpSpPr/>
          <p:nvPr/>
        </p:nvGrpSpPr>
        <p:grpSpPr>
          <a:xfrm>
            <a:off x="676930" y="4094934"/>
            <a:ext cx="2661918" cy="1504101"/>
            <a:chOff x="391802" y="1873343"/>
            <a:chExt cx="2661918" cy="1504101"/>
          </a:xfrm>
        </p:grpSpPr>
        <p:sp>
          <p:nvSpPr>
            <p:cNvPr id="106" name="TextBox 105"/>
            <p:cNvSpPr txBox="1"/>
            <p:nvPr/>
          </p:nvSpPr>
          <p:spPr>
            <a:xfrm>
              <a:off x="1472838" y="1873343"/>
              <a:ext cx="1580882" cy="400110"/>
            </a:xfrm>
            <a:prstGeom prst="rect">
              <a:avLst/>
            </a:prstGeom>
            <a:noFill/>
          </p:spPr>
          <p:txBody>
            <a:bodyPr wrap="none" rtlCol="0">
              <a:spAutoFit/>
            </a:bodyPr>
            <a:lstStyle/>
            <a:p>
              <a:pPr algn="r"/>
              <a:r>
                <a:rPr lang="en-US" sz="2000" b="1" smtClean="0">
                  <a:solidFill>
                    <a:schemeClr val="accent5"/>
                  </a:solidFill>
                </a:rPr>
                <a:t>HTML Design</a:t>
              </a:r>
              <a:endParaRPr lang="en-GB" sz="2000" b="1">
                <a:solidFill>
                  <a:schemeClr val="accent5"/>
                </a:solidFill>
              </a:endParaRPr>
            </a:p>
          </p:txBody>
        </p:sp>
        <p:sp>
          <p:nvSpPr>
            <p:cNvPr id="107" name="Rectangle 106"/>
            <p:cNvSpPr/>
            <p:nvPr/>
          </p:nvSpPr>
          <p:spPr>
            <a:xfrm>
              <a:off x="391802" y="2207893"/>
              <a:ext cx="2661640" cy="1169551"/>
            </a:xfrm>
            <a:prstGeom prst="rect">
              <a:avLst/>
            </a:prstGeom>
          </p:spPr>
          <p:txBody>
            <a:bodyPr wrap="square">
              <a:spAutoFit/>
            </a:bodyPr>
            <a:lstStyle/>
            <a:p>
              <a:pPr algn="r"/>
              <a:r>
                <a:rPr lang="en-GB" sz="1400"/>
                <a:t>Lorem ipsum dolor sit amet, consectetuer adipiscing elit, sed diam nonummy nibh euismod tincidunt ut laoreet dolore magna aliquam erat volutpat. </a:t>
              </a:r>
            </a:p>
          </p:txBody>
        </p:sp>
      </p:grpSp>
      <p:grpSp>
        <p:nvGrpSpPr>
          <p:cNvPr id="108" name="Group 107"/>
          <p:cNvGrpSpPr/>
          <p:nvPr/>
        </p:nvGrpSpPr>
        <p:grpSpPr>
          <a:xfrm>
            <a:off x="8585491" y="1477494"/>
            <a:ext cx="2661640" cy="1504101"/>
            <a:chOff x="391802" y="1873343"/>
            <a:chExt cx="2661640" cy="1504101"/>
          </a:xfrm>
        </p:grpSpPr>
        <p:sp>
          <p:nvSpPr>
            <p:cNvPr id="109" name="TextBox 108"/>
            <p:cNvSpPr txBox="1"/>
            <p:nvPr/>
          </p:nvSpPr>
          <p:spPr>
            <a:xfrm>
              <a:off x="391802" y="1873343"/>
              <a:ext cx="1780424" cy="400110"/>
            </a:xfrm>
            <a:prstGeom prst="rect">
              <a:avLst/>
            </a:prstGeom>
            <a:noFill/>
          </p:spPr>
          <p:txBody>
            <a:bodyPr wrap="none" rtlCol="0">
              <a:spAutoFit/>
            </a:bodyPr>
            <a:lstStyle/>
            <a:p>
              <a:r>
                <a:rPr lang="en-US" sz="2000" b="1" smtClean="0">
                  <a:solidFill>
                    <a:schemeClr val="accent2"/>
                  </a:solidFill>
                </a:rPr>
                <a:t>Graphic Design</a:t>
              </a:r>
              <a:endParaRPr lang="en-GB" sz="2000" b="1">
                <a:solidFill>
                  <a:schemeClr val="accent2"/>
                </a:solidFill>
              </a:endParaRPr>
            </a:p>
          </p:txBody>
        </p:sp>
        <p:sp>
          <p:nvSpPr>
            <p:cNvPr id="110" name="Rectangle 109"/>
            <p:cNvSpPr/>
            <p:nvPr/>
          </p:nvSpPr>
          <p:spPr>
            <a:xfrm>
              <a:off x="391802" y="2207893"/>
              <a:ext cx="2661640" cy="1169551"/>
            </a:xfrm>
            <a:prstGeom prst="rect">
              <a:avLst/>
            </a:prstGeom>
          </p:spPr>
          <p:txBody>
            <a:bodyPr wrap="square">
              <a:spAutoFit/>
            </a:bodyPr>
            <a:lstStyle/>
            <a:p>
              <a:r>
                <a:rPr lang="en-GB" sz="1400"/>
                <a:t>Lorem ipsum dolor sit amet, consectetuer adipiscing elit, sed diam nonummy nibh euismod tincidunt ut laoreet dolore magna aliquam erat volutpat. </a:t>
              </a:r>
            </a:p>
          </p:txBody>
        </p:sp>
      </p:grpSp>
      <p:grpSp>
        <p:nvGrpSpPr>
          <p:cNvPr id="111" name="Group 110"/>
          <p:cNvGrpSpPr/>
          <p:nvPr/>
        </p:nvGrpSpPr>
        <p:grpSpPr>
          <a:xfrm>
            <a:off x="9760055" y="4268808"/>
            <a:ext cx="2227260" cy="1288657"/>
            <a:chOff x="391802" y="1873343"/>
            <a:chExt cx="2661640" cy="1288657"/>
          </a:xfrm>
        </p:grpSpPr>
        <p:sp>
          <p:nvSpPr>
            <p:cNvPr id="112" name="TextBox 111"/>
            <p:cNvSpPr txBox="1"/>
            <p:nvPr/>
          </p:nvSpPr>
          <p:spPr>
            <a:xfrm>
              <a:off x="391802" y="1873343"/>
              <a:ext cx="1468985" cy="400110"/>
            </a:xfrm>
            <a:prstGeom prst="rect">
              <a:avLst/>
            </a:prstGeom>
            <a:noFill/>
          </p:spPr>
          <p:txBody>
            <a:bodyPr wrap="none" rtlCol="0">
              <a:spAutoFit/>
            </a:bodyPr>
            <a:lstStyle/>
            <a:p>
              <a:r>
                <a:rPr lang="en-US" sz="2000" b="1" smtClean="0">
                  <a:solidFill>
                    <a:schemeClr val="accent3"/>
                  </a:solidFill>
                </a:rPr>
                <a:t>Illustrator</a:t>
              </a:r>
              <a:endParaRPr lang="en-GB" sz="2000" b="1">
                <a:solidFill>
                  <a:schemeClr val="accent3"/>
                </a:solidFill>
              </a:endParaRPr>
            </a:p>
          </p:txBody>
        </p:sp>
        <p:sp>
          <p:nvSpPr>
            <p:cNvPr id="113" name="Rectangle 112"/>
            <p:cNvSpPr/>
            <p:nvPr/>
          </p:nvSpPr>
          <p:spPr>
            <a:xfrm>
              <a:off x="391802" y="2207893"/>
              <a:ext cx="2661640" cy="954107"/>
            </a:xfrm>
            <a:prstGeom prst="rect">
              <a:avLst/>
            </a:prstGeom>
          </p:spPr>
          <p:txBody>
            <a:bodyPr wrap="square">
              <a:spAutoFit/>
            </a:bodyPr>
            <a:lstStyle/>
            <a:p>
              <a:r>
                <a:rPr lang="en-GB" sz="1400"/>
                <a:t>Lorem ipsum dolor sit amet, consectetuer adipiscing elit, sed diam nonummy nibh euismod </a:t>
              </a:r>
              <a:r>
                <a:rPr lang="en-GB" sz="1400" smtClean="0"/>
                <a:t>tincidunt</a:t>
              </a:r>
              <a:endParaRPr lang="en-GB" sz="1400"/>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wipe(left)">
                                      <p:cBhvr>
                                        <p:cTn id="11" dur="500"/>
                                        <p:tgtEl>
                                          <p:spTgt spid="9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fade">
                                      <p:cBhvr>
                                        <p:cTn id="15" dur="500"/>
                                        <p:tgtEl>
                                          <p:spTgt spid="97"/>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left)">
                                      <p:cBhvr>
                                        <p:cTn id="23" dur="500"/>
                                        <p:tgtEl>
                                          <p:spTgt spid="9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500"/>
                                        <p:tgtEl>
                                          <p:spTgt spid="10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wipe(left)">
                                      <p:cBhvr>
                                        <p:cTn id="31" dur="500"/>
                                        <p:tgtEl>
                                          <p:spTgt spid="92"/>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1"/>
                                        </p:tgtEl>
                                        <p:attrNameLst>
                                          <p:attrName>style.visibility</p:attrName>
                                        </p:attrNameLst>
                                      </p:cBhvr>
                                      <p:to>
                                        <p:strVal val="visible"/>
                                      </p:to>
                                    </p:set>
                                    <p:animEffect transition="in" filter="fade">
                                      <p:cBhvr>
                                        <p:cTn id="35" dur="500"/>
                                        <p:tgtEl>
                                          <p:spTgt spid="111"/>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wipe(right)">
                                      <p:cBhvr>
                                        <p:cTn id="39" dur="500"/>
                                        <p:tgtEl>
                                          <p:spTgt spid="9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5"/>
                                        </p:tgtEl>
                                        <p:attrNameLst>
                                          <p:attrName>style.visibility</p:attrName>
                                        </p:attrNameLst>
                                      </p:cBhvr>
                                      <p:to>
                                        <p:strVal val="visible"/>
                                      </p:to>
                                    </p:set>
                                    <p:animEffect transition="in" filter="fade">
                                      <p:cBhvr>
                                        <p:cTn id="43" dur="500"/>
                                        <p:tgtEl>
                                          <p:spTgt spid="105"/>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4"/>
                                        </p:tgtEl>
                                        <p:attrNameLst>
                                          <p:attrName>style.visibility</p:attrName>
                                        </p:attrNameLst>
                                      </p:cBhvr>
                                      <p:to>
                                        <p:strVal val="visible"/>
                                      </p:to>
                                    </p:set>
                                    <p:animEffect transition="in" filter="wipe(right)">
                                      <p:cBhvr>
                                        <p:cTn id="47" dur="500"/>
                                        <p:tgtEl>
                                          <p:spTgt spid="9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04"/>
                                        </p:tgtEl>
                                        <p:attrNameLst>
                                          <p:attrName>style.visibility</p:attrName>
                                        </p:attrNameLst>
                                      </p:cBhvr>
                                      <p:to>
                                        <p:strVal val="visible"/>
                                      </p:to>
                                    </p:set>
                                    <p:animEffect transition="in" filter="fade">
                                      <p:cBhvr>
                                        <p:cTn id="51"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1" grpId="0" bldLvl="0" animBg="1"/>
      <p:bldP spid="92" grpId="0" bldLvl="0" animBg="1"/>
      <p:bldP spid="94" grpId="0" bldLvl="0" animBg="1"/>
      <p:bldP spid="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Core Featured</a:t>
            </a:r>
            <a:endParaRPr lang="en-GB"/>
          </a:p>
        </p:txBody>
      </p:sp>
      <p:grpSp>
        <p:nvGrpSpPr>
          <p:cNvPr id="36" name="Group 35"/>
          <p:cNvGrpSpPr/>
          <p:nvPr/>
        </p:nvGrpSpPr>
        <p:grpSpPr>
          <a:xfrm>
            <a:off x="6431660" y="3040062"/>
            <a:ext cx="1360488" cy="3817938"/>
            <a:chOff x="6431660" y="3040062"/>
            <a:chExt cx="1360488" cy="3817938"/>
          </a:xfrm>
        </p:grpSpPr>
        <p:sp>
          <p:nvSpPr>
            <p:cNvPr id="7" name="Rectangle 10"/>
            <p:cNvSpPr>
              <a:spLocks noChangeArrowheads="1"/>
            </p:cNvSpPr>
            <p:nvPr/>
          </p:nvSpPr>
          <p:spPr bwMode="auto">
            <a:xfrm>
              <a:off x="7290498" y="3040062"/>
              <a:ext cx="501650" cy="2743200"/>
            </a:xfrm>
            <a:prstGeom prst="rect">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8" name="Rectangle 11"/>
            <p:cNvSpPr>
              <a:spLocks noChangeArrowheads="1"/>
            </p:cNvSpPr>
            <p:nvPr/>
          </p:nvSpPr>
          <p:spPr bwMode="auto">
            <a:xfrm>
              <a:off x="7541323" y="3040062"/>
              <a:ext cx="250825" cy="2743200"/>
            </a:xfrm>
            <a:prstGeom prst="rect">
              <a:avLst/>
            </a:pr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6431660" y="5783262"/>
              <a:ext cx="1360488" cy="1074738"/>
            </a:xfrm>
            <a:custGeom>
              <a:avLst/>
              <a:gdLst>
                <a:gd name="T0" fmla="*/ 857 w 857"/>
                <a:gd name="T1" fmla="*/ 0 h 677"/>
                <a:gd name="T2" fmla="*/ 541 w 857"/>
                <a:gd name="T3" fmla="*/ 0 h 677"/>
                <a:gd name="T4" fmla="*/ 0 w 857"/>
                <a:gd name="T5" fmla="*/ 677 h 677"/>
                <a:gd name="T6" fmla="*/ 563 w 857"/>
                <a:gd name="T7" fmla="*/ 677 h 677"/>
                <a:gd name="T8" fmla="*/ 857 w 857"/>
                <a:gd name="T9" fmla="*/ 0 h 677"/>
              </a:gdLst>
              <a:ahLst/>
              <a:cxnLst>
                <a:cxn ang="0">
                  <a:pos x="T0" y="T1"/>
                </a:cxn>
                <a:cxn ang="0">
                  <a:pos x="T2" y="T3"/>
                </a:cxn>
                <a:cxn ang="0">
                  <a:pos x="T4" y="T5"/>
                </a:cxn>
                <a:cxn ang="0">
                  <a:pos x="T6" y="T7"/>
                </a:cxn>
                <a:cxn ang="0">
                  <a:pos x="T8" y="T9"/>
                </a:cxn>
              </a:cxnLst>
              <a:rect l="0" t="0" r="r" b="b"/>
              <a:pathLst>
                <a:path w="857" h="677">
                  <a:moveTo>
                    <a:pt x="857" y="0"/>
                  </a:moveTo>
                  <a:lnTo>
                    <a:pt x="541" y="0"/>
                  </a:lnTo>
                  <a:lnTo>
                    <a:pt x="0" y="677"/>
                  </a:lnTo>
                  <a:lnTo>
                    <a:pt x="563" y="677"/>
                  </a:lnTo>
                  <a:lnTo>
                    <a:pt x="857"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6871398" y="5783262"/>
              <a:ext cx="920750" cy="1074738"/>
            </a:xfrm>
            <a:custGeom>
              <a:avLst/>
              <a:gdLst>
                <a:gd name="T0" fmla="*/ 580 w 580"/>
                <a:gd name="T1" fmla="*/ 0 h 677"/>
                <a:gd name="T2" fmla="*/ 422 w 580"/>
                <a:gd name="T3" fmla="*/ 0 h 677"/>
                <a:gd name="T4" fmla="*/ 0 w 580"/>
                <a:gd name="T5" fmla="*/ 677 h 677"/>
                <a:gd name="T6" fmla="*/ 286 w 580"/>
                <a:gd name="T7" fmla="*/ 677 h 677"/>
                <a:gd name="T8" fmla="*/ 580 w 580"/>
                <a:gd name="T9" fmla="*/ 0 h 677"/>
              </a:gdLst>
              <a:ahLst/>
              <a:cxnLst>
                <a:cxn ang="0">
                  <a:pos x="T0" y="T1"/>
                </a:cxn>
                <a:cxn ang="0">
                  <a:pos x="T2" y="T3"/>
                </a:cxn>
                <a:cxn ang="0">
                  <a:pos x="T4" y="T5"/>
                </a:cxn>
                <a:cxn ang="0">
                  <a:pos x="T6" y="T7"/>
                </a:cxn>
                <a:cxn ang="0">
                  <a:pos x="T8" y="T9"/>
                </a:cxn>
              </a:cxnLst>
              <a:rect l="0" t="0" r="r" b="b"/>
              <a:pathLst>
                <a:path w="580" h="677">
                  <a:moveTo>
                    <a:pt x="580" y="0"/>
                  </a:moveTo>
                  <a:lnTo>
                    <a:pt x="422" y="0"/>
                  </a:lnTo>
                  <a:lnTo>
                    <a:pt x="0" y="677"/>
                  </a:lnTo>
                  <a:lnTo>
                    <a:pt x="286" y="677"/>
                  </a:lnTo>
                  <a:lnTo>
                    <a:pt x="58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grpSp>
      <p:grpSp>
        <p:nvGrpSpPr>
          <p:cNvPr id="32" name="Group 31"/>
          <p:cNvGrpSpPr/>
          <p:nvPr/>
        </p:nvGrpSpPr>
        <p:grpSpPr>
          <a:xfrm>
            <a:off x="7849298" y="3589337"/>
            <a:ext cx="835025" cy="3268663"/>
            <a:chOff x="7849298" y="3589337"/>
            <a:chExt cx="835025" cy="3268663"/>
          </a:xfrm>
        </p:grpSpPr>
        <p:sp>
          <p:nvSpPr>
            <p:cNvPr id="11" name="Rectangle 14"/>
            <p:cNvSpPr>
              <a:spLocks noChangeArrowheads="1"/>
            </p:cNvSpPr>
            <p:nvPr/>
          </p:nvSpPr>
          <p:spPr bwMode="auto">
            <a:xfrm>
              <a:off x="8015985" y="3589337"/>
              <a:ext cx="501650" cy="2193925"/>
            </a:xfrm>
            <a:prstGeom prst="rect">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2" name="Rectangle 15"/>
            <p:cNvSpPr>
              <a:spLocks noChangeArrowheads="1"/>
            </p:cNvSpPr>
            <p:nvPr/>
          </p:nvSpPr>
          <p:spPr bwMode="auto">
            <a:xfrm>
              <a:off x="8266810" y="3589337"/>
              <a:ext cx="250825" cy="2193925"/>
            </a:xfrm>
            <a:prstGeom prst="rect">
              <a:avLst/>
            </a:pr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3" name="Freeform 16"/>
            <p:cNvSpPr/>
            <p:nvPr/>
          </p:nvSpPr>
          <p:spPr bwMode="auto">
            <a:xfrm>
              <a:off x="7849298" y="5783262"/>
              <a:ext cx="835025" cy="1074738"/>
            </a:xfrm>
            <a:custGeom>
              <a:avLst/>
              <a:gdLst>
                <a:gd name="T0" fmla="*/ 105 w 526"/>
                <a:gd name="T1" fmla="*/ 0 h 677"/>
                <a:gd name="T2" fmla="*/ 421 w 526"/>
                <a:gd name="T3" fmla="*/ 0 h 677"/>
                <a:gd name="T4" fmla="*/ 526 w 526"/>
                <a:gd name="T5" fmla="*/ 677 h 677"/>
                <a:gd name="T6" fmla="*/ 0 w 526"/>
                <a:gd name="T7" fmla="*/ 677 h 677"/>
                <a:gd name="T8" fmla="*/ 105 w 526"/>
                <a:gd name="T9" fmla="*/ 0 h 677"/>
              </a:gdLst>
              <a:ahLst/>
              <a:cxnLst>
                <a:cxn ang="0">
                  <a:pos x="T0" y="T1"/>
                </a:cxn>
                <a:cxn ang="0">
                  <a:pos x="T2" y="T3"/>
                </a:cxn>
                <a:cxn ang="0">
                  <a:pos x="T4" y="T5"/>
                </a:cxn>
                <a:cxn ang="0">
                  <a:pos x="T6" y="T7"/>
                </a:cxn>
                <a:cxn ang="0">
                  <a:pos x="T8" y="T9"/>
                </a:cxn>
              </a:cxnLst>
              <a:rect l="0" t="0" r="r" b="b"/>
              <a:pathLst>
                <a:path w="526" h="677">
                  <a:moveTo>
                    <a:pt x="105" y="0"/>
                  </a:moveTo>
                  <a:lnTo>
                    <a:pt x="421" y="0"/>
                  </a:lnTo>
                  <a:lnTo>
                    <a:pt x="526" y="677"/>
                  </a:lnTo>
                  <a:lnTo>
                    <a:pt x="0" y="677"/>
                  </a:lnTo>
                  <a:lnTo>
                    <a:pt x="105"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4" name="Freeform 17"/>
            <p:cNvSpPr/>
            <p:nvPr/>
          </p:nvSpPr>
          <p:spPr bwMode="auto">
            <a:xfrm>
              <a:off x="8266810" y="5783262"/>
              <a:ext cx="417513" cy="1074738"/>
            </a:xfrm>
            <a:custGeom>
              <a:avLst/>
              <a:gdLst>
                <a:gd name="T0" fmla="*/ 158 w 263"/>
                <a:gd name="T1" fmla="*/ 0 h 677"/>
                <a:gd name="T2" fmla="*/ 0 w 263"/>
                <a:gd name="T3" fmla="*/ 0 h 677"/>
                <a:gd name="T4" fmla="*/ 0 w 263"/>
                <a:gd name="T5" fmla="*/ 677 h 677"/>
                <a:gd name="T6" fmla="*/ 263 w 263"/>
                <a:gd name="T7" fmla="*/ 677 h 677"/>
                <a:gd name="T8" fmla="*/ 158 w 263"/>
                <a:gd name="T9" fmla="*/ 0 h 677"/>
              </a:gdLst>
              <a:ahLst/>
              <a:cxnLst>
                <a:cxn ang="0">
                  <a:pos x="T0" y="T1"/>
                </a:cxn>
                <a:cxn ang="0">
                  <a:pos x="T2" y="T3"/>
                </a:cxn>
                <a:cxn ang="0">
                  <a:pos x="T4" y="T5"/>
                </a:cxn>
                <a:cxn ang="0">
                  <a:pos x="T6" y="T7"/>
                </a:cxn>
                <a:cxn ang="0">
                  <a:pos x="T8" y="T9"/>
                </a:cxn>
              </a:cxnLst>
              <a:rect l="0" t="0" r="r" b="b"/>
              <a:pathLst>
                <a:path w="263" h="677">
                  <a:moveTo>
                    <a:pt x="158" y="0"/>
                  </a:moveTo>
                  <a:lnTo>
                    <a:pt x="0" y="0"/>
                  </a:lnTo>
                  <a:lnTo>
                    <a:pt x="0" y="677"/>
                  </a:lnTo>
                  <a:lnTo>
                    <a:pt x="263" y="677"/>
                  </a:lnTo>
                  <a:lnTo>
                    <a:pt x="158"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grpSp>
      <p:grpSp>
        <p:nvGrpSpPr>
          <p:cNvPr id="37" name="Group 36"/>
          <p:cNvGrpSpPr/>
          <p:nvPr/>
        </p:nvGrpSpPr>
        <p:grpSpPr>
          <a:xfrm>
            <a:off x="4980685" y="3589337"/>
            <a:ext cx="2085976" cy="3268663"/>
            <a:chOff x="4980685" y="3589337"/>
            <a:chExt cx="2085976" cy="3268663"/>
          </a:xfrm>
        </p:grpSpPr>
        <p:sp>
          <p:nvSpPr>
            <p:cNvPr id="5" name="Rectangle 8"/>
            <p:cNvSpPr>
              <a:spLocks noChangeArrowheads="1"/>
            </p:cNvSpPr>
            <p:nvPr/>
          </p:nvSpPr>
          <p:spPr bwMode="auto">
            <a:xfrm>
              <a:off x="6566598" y="3589337"/>
              <a:ext cx="500063" cy="2193925"/>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6" name="Rectangle 9"/>
            <p:cNvSpPr>
              <a:spLocks noChangeArrowheads="1"/>
            </p:cNvSpPr>
            <p:nvPr/>
          </p:nvSpPr>
          <p:spPr bwMode="auto">
            <a:xfrm>
              <a:off x="6817423" y="3589337"/>
              <a:ext cx="249238" cy="2193925"/>
            </a:xfrm>
            <a:prstGeom prst="rect">
              <a:avLst/>
            </a:pr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9" name="Freeform 22"/>
            <p:cNvSpPr/>
            <p:nvPr/>
          </p:nvSpPr>
          <p:spPr bwMode="auto">
            <a:xfrm>
              <a:off x="4980685" y="5783262"/>
              <a:ext cx="2085975" cy="1074738"/>
            </a:xfrm>
            <a:custGeom>
              <a:avLst/>
              <a:gdLst>
                <a:gd name="T0" fmla="*/ 1314 w 1314"/>
                <a:gd name="T1" fmla="*/ 0 h 677"/>
                <a:gd name="T2" fmla="*/ 999 w 1314"/>
                <a:gd name="T3" fmla="*/ 0 h 677"/>
                <a:gd name="T4" fmla="*/ 0 w 1314"/>
                <a:gd name="T5" fmla="*/ 677 h 677"/>
                <a:gd name="T6" fmla="*/ 597 w 1314"/>
                <a:gd name="T7" fmla="*/ 677 h 677"/>
                <a:gd name="T8" fmla="*/ 1314 w 1314"/>
                <a:gd name="T9" fmla="*/ 0 h 677"/>
              </a:gdLst>
              <a:ahLst/>
              <a:cxnLst>
                <a:cxn ang="0">
                  <a:pos x="T0" y="T1"/>
                </a:cxn>
                <a:cxn ang="0">
                  <a:pos x="T2" y="T3"/>
                </a:cxn>
                <a:cxn ang="0">
                  <a:pos x="T4" y="T5"/>
                </a:cxn>
                <a:cxn ang="0">
                  <a:pos x="T6" y="T7"/>
                </a:cxn>
                <a:cxn ang="0">
                  <a:pos x="T8" y="T9"/>
                </a:cxn>
              </a:cxnLst>
              <a:rect l="0" t="0" r="r" b="b"/>
              <a:pathLst>
                <a:path w="1314" h="677">
                  <a:moveTo>
                    <a:pt x="1314" y="0"/>
                  </a:moveTo>
                  <a:lnTo>
                    <a:pt x="999" y="0"/>
                  </a:lnTo>
                  <a:lnTo>
                    <a:pt x="0" y="677"/>
                  </a:lnTo>
                  <a:lnTo>
                    <a:pt x="597" y="677"/>
                  </a:lnTo>
                  <a:lnTo>
                    <a:pt x="1314"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3"/>
            <p:cNvSpPr/>
            <p:nvPr/>
          </p:nvSpPr>
          <p:spPr bwMode="auto">
            <a:xfrm>
              <a:off x="5437885" y="5783262"/>
              <a:ext cx="1628775" cy="1074738"/>
            </a:xfrm>
            <a:custGeom>
              <a:avLst/>
              <a:gdLst>
                <a:gd name="T0" fmla="*/ 1026 w 1026"/>
                <a:gd name="T1" fmla="*/ 0 h 677"/>
                <a:gd name="T2" fmla="*/ 869 w 1026"/>
                <a:gd name="T3" fmla="*/ 0 h 677"/>
                <a:gd name="T4" fmla="*/ 0 w 1026"/>
                <a:gd name="T5" fmla="*/ 677 h 677"/>
                <a:gd name="T6" fmla="*/ 310 w 1026"/>
                <a:gd name="T7" fmla="*/ 677 h 677"/>
                <a:gd name="T8" fmla="*/ 1026 w 1026"/>
                <a:gd name="T9" fmla="*/ 0 h 677"/>
              </a:gdLst>
              <a:ahLst/>
              <a:cxnLst>
                <a:cxn ang="0">
                  <a:pos x="T0" y="T1"/>
                </a:cxn>
                <a:cxn ang="0">
                  <a:pos x="T2" y="T3"/>
                </a:cxn>
                <a:cxn ang="0">
                  <a:pos x="T4" y="T5"/>
                </a:cxn>
                <a:cxn ang="0">
                  <a:pos x="T6" y="T7"/>
                </a:cxn>
                <a:cxn ang="0">
                  <a:pos x="T8" y="T9"/>
                </a:cxn>
              </a:cxnLst>
              <a:rect l="0" t="0" r="r" b="b"/>
              <a:pathLst>
                <a:path w="1026" h="677">
                  <a:moveTo>
                    <a:pt x="1026" y="0"/>
                  </a:moveTo>
                  <a:lnTo>
                    <a:pt x="869" y="0"/>
                  </a:lnTo>
                  <a:lnTo>
                    <a:pt x="0" y="677"/>
                  </a:lnTo>
                  <a:lnTo>
                    <a:pt x="310" y="677"/>
                  </a:lnTo>
                  <a:lnTo>
                    <a:pt x="1026"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grpSp>
      <p:grpSp>
        <p:nvGrpSpPr>
          <p:cNvPr id="28" name="Group 27"/>
          <p:cNvGrpSpPr/>
          <p:nvPr/>
        </p:nvGrpSpPr>
        <p:grpSpPr>
          <a:xfrm>
            <a:off x="8741473" y="2490787"/>
            <a:ext cx="1360488" cy="4367213"/>
            <a:chOff x="8741473" y="2490787"/>
            <a:chExt cx="1360488" cy="4367213"/>
          </a:xfrm>
        </p:grpSpPr>
        <p:sp>
          <p:nvSpPr>
            <p:cNvPr id="15" name="Rectangle 18"/>
            <p:cNvSpPr>
              <a:spLocks noChangeArrowheads="1"/>
            </p:cNvSpPr>
            <p:nvPr/>
          </p:nvSpPr>
          <p:spPr bwMode="auto">
            <a:xfrm>
              <a:off x="8741473" y="2490787"/>
              <a:ext cx="501650" cy="3292475"/>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6" name="Rectangle 19"/>
            <p:cNvSpPr>
              <a:spLocks noChangeArrowheads="1"/>
            </p:cNvSpPr>
            <p:nvPr/>
          </p:nvSpPr>
          <p:spPr bwMode="auto">
            <a:xfrm>
              <a:off x="8992298" y="2490787"/>
              <a:ext cx="250825" cy="3292475"/>
            </a:xfrm>
            <a:prstGeom prst="rect">
              <a:avLst/>
            </a:pr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21" name="Freeform 24"/>
            <p:cNvSpPr/>
            <p:nvPr/>
          </p:nvSpPr>
          <p:spPr bwMode="auto">
            <a:xfrm>
              <a:off x="8741473" y="5783262"/>
              <a:ext cx="1360488" cy="1074738"/>
            </a:xfrm>
            <a:custGeom>
              <a:avLst/>
              <a:gdLst>
                <a:gd name="T0" fmla="*/ 0 w 857"/>
                <a:gd name="T1" fmla="*/ 0 h 677"/>
                <a:gd name="T2" fmla="*/ 316 w 857"/>
                <a:gd name="T3" fmla="*/ 0 h 677"/>
                <a:gd name="T4" fmla="*/ 857 w 857"/>
                <a:gd name="T5" fmla="*/ 677 h 677"/>
                <a:gd name="T6" fmla="*/ 294 w 857"/>
                <a:gd name="T7" fmla="*/ 677 h 677"/>
                <a:gd name="T8" fmla="*/ 0 w 857"/>
                <a:gd name="T9" fmla="*/ 0 h 677"/>
              </a:gdLst>
              <a:ahLst/>
              <a:cxnLst>
                <a:cxn ang="0">
                  <a:pos x="T0" y="T1"/>
                </a:cxn>
                <a:cxn ang="0">
                  <a:pos x="T2" y="T3"/>
                </a:cxn>
                <a:cxn ang="0">
                  <a:pos x="T4" y="T5"/>
                </a:cxn>
                <a:cxn ang="0">
                  <a:pos x="T6" y="T7"/>
                </a:cxn>
                <a:cxn ang="0">
                  <a:pos x="T8" y="T9"/>
                </a:cxn>
              </a:cxnLst>
              <a:rect l="0" t="0" r="r" b="b"/>
              <a:pathLst>
                <a:path w="857" h="677">
                  <a:moveTo>
                    <a:pt x="0" y="0"/>
                  </a:moveTo>
                  <a:lnTo>
                    <a:pt x="316" y="0"/>
                  </a:lnTo>
                  <a:lnTo>
                    <a:pt x="857" y="677"/>
                  </a:lnTo>
                  <a:lnTo>
                    <a:pt x="294" y="677"/>
                  </a:lnTo>
                  <a:lnTo>
                    <a:pt x="0"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22" name="Freeform 25"/>
            <p:cNvSpPr/>
            <p:nvPr/>
          </p:nvSpPr>
          <p:spPr bwMode="auto">
            <a:xfrm>
              <a:off x="8992298" y="5783262"/>
              <a:ext cx="1109663" cy="1074738"/>
            </a:xfrm>
            <a:custGeom>
              <a:avLst/>
              <a:gdLst>
                <a:gd name="T0" fmla="*/ 158 w 699"/>
                <a:gd name="T1" fmla="*/ 0 h 677"/>
                <a:gd name="T2" fmla="*/ 0 w 699"/>
                <a:gd name="T3" fmla="*/ 0 h 677"/>
                <a:gd name="T4" fmla="*/ 415 w 699"/>
                <a:gd name="T5" fmla="*/ 677 h 677"/>
                <a:gd name="T6" fmla="*/ 699 w 699"/>
                <a:gd name="T7" fmla="*/ 677 h 677"/>
                <a:gd name="T8" fmla="*/ 158 w 699"/>
                <a:gd name="T9" fmla="*/ 0 h 677"/>
              </a:gdLst>
              <a:ahLst/>
              <a:cxnLst>
                <a:cxn ang="0">
                  <a:pos x="T0" y="T1"/>
                </a:cxn>
                <a:cxn ang="0">
                  <a:pos x="T2" y="T3"/>
                </a:cxn>
                <a:cxn ang="0">
                  <a:pos x="T4" y="T5"/>
                </a:cxn>
                <a:cxn ang="0">
                  <a:pos x="T6" y="T7"/>
                </a:cxn>
                <a:cxn ang="0">
                  <a:pos x="T8" y="T9"/>
                </a:cxn>
              </a:cxnLst>
              <a:rect l="0" t="0" r="r" b="b"/>
              <a:pathLst>
                <a:path w="699" h="677">
                  <a:moveTo>
                    <a:pt x="158" y="0"/>
                  </a:moveTo>
                  <a:lnTo>
                    <a:pt x="0" y="0"/>
                  </a:lnTo>
                  <a:lnTo>
                    <a:pt x="415" y="677"/>
                  </a:lnTo>
                  <a:lnTo>
                    <a:pt x="699" y="677"/>
                  </a:lnTo>
                  <a:lnTo>
                    <a:pt x="158"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grpSp>
      <p:grpSp>
        <p:nvGrpSpPr>
          <p:cNvPr id="4" name="Group 3"/>
          <p:cNvGrpSpPr/>
          <p:nvPr/>
        </p:nvGrpSpPr>
        <p:grpSpPr>
          <a:xfrm>
            <a:off x="9466960" y="1946274"/>
            <a:ext cx="2085975" cy="4911726"/>
            <a:chOff x="9466960" y="1946274"/>
            <a:chExt cx="2085975" cy="4911726"/>
          </a:xfrm>
        </p:grpSpPr>
        <p:sp>
          <p:nvSpPr>
            <p:cNvPr id="17" name="Rectangle 20"/>
            <p:cNvSpPr>
              <a:spLocks noChangeArrowheads="1"/>
            </p:cNvSpPr>
            <p:nvPr/>
          </p:nvSpPr>
          <p:spPr bwMode="auto">
            <a:xfrm>
              <a:off x="9466960" y="1946274"/>
              <a:ext cx="500063" cy="3836988"/>
            </a:xfrm>
            <a:prstGeom prst="rect">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8" name="Rectangle 21"/>
            <p:cNvSpPr>
              <a:spLocks noChangeArrowheads="1"/>
            </p:cNvSpPr>
            <p:nvPr/>
          </p:nvSpPr>
          <p:spPr bwMode="auto">
            <a:xfrm>
              <a:off x="9717785" y="1946274"/>
              <a:ext cx="249238" cy="3836988"/>
            </a:xfrm>
            <a:prstGeom prst="rect">
              <a:avLst/>
            </a:prstGeom>
            <a:solidFill>
              <a:schemeClr val="accent5">
                <a:lumMod val="75000"/>
              </a:schemeClr>
            </a:solidFill>
            <a:ln>
              <a:noFill/>
            </a:ln>
          </p:spPr>
          <p:txBody>
            <a:bodyPr vert="horz" wrap="square" lIns="91440" tIns="45720" rIns="91440" bIns="45720" numCol="1" anchor="t" anchorCtr="0" compatLnSpc="1"/>
            <a:lstStyle/>
            <a:p>
              <a:endParaRPr lang="zh-CN" altLang="en-US"/>
            </a:p>
          </p:txBody>
        </p:sp>
        <p:sp>
          <p:nvSpPr>
            <p:cNvPr id="23" name="Freeform 26"/>
            <p:cNvSpPr/>
            <p:nvPr/>
          </p:nvSpPr>
          <p:spPr bwMode="auto">
            <a:xfrm>
              <a:off x="9466960" y="5783262"/>
              <a:ext cx="2085975" cy="1074738"/>
            </a:xfrm>
            <a:custGeom>
              <a:avLst/>
              <a:gdLst>
                <a:gd name="T0" fmla="*/ 0 w 1314"/>
                <a:gd name="T1" fmla="*/ 0 h 677"/>
                <a:gd name="T2" fmla="*/ 315 w 1314"/>
                <a:gd name="T3" fmla="*/ 0 h 677"/>
                <a:gd name="T4" fmla="*/ 1314 w 1314"/>
                <a:gd name="T5" fmla="*/ 677 h 677"/>
                <a:gd name="T6" fmla="*/ 717 w 1314"/>
                <a:gd name="T7" fmla="*/ 677 h 677"/>
                <a:gd name="T8" fmla="*/ 0 w 1314"/>
                <a:gd name="T9" fmla="*/ 0 h 677"/>
              </a:gdLst>
              <a:ahLst/>
              <a:cxnLst>
                <a:cxn ang="0">
                  <a:pos x="T0" y="T1"/>
                </a:cxn>
                <a:cxn ang="0">
                  <a:pos x="T2" y="T3"/>
                </a:cxn>
                <a:cxn ang="0">
                  <a:pos x="T4" y="T5"/>
                </a:cxn>
                <a:cxn ang="0">
                  <a:pos x="T6" y="T7"/>
                </a:cxn>
                <a:cxn ang="0">
                  <a:pos x="T8" y="T9"/>
                </a:cxn>
              </a:cxnLst>
              <a:rect l="0" t="0" r="r" b="b"/>
              <a:pathLst>
                <a:path w="1314" h="677">
                  <a:moveTo>
                    <a:pt x="0" y="0"/>
                  </a:moveTo>
                  <a:lnTo>
                    <a:pt x="315" y="0"/>
                  </a:lnTo>
                  <a:lnTo>
                    <a:pt x="1314" y="677"/>
                  </a:lnTo>
                  <a:lnTo>
                    <a:pt x="717" y="677"/>
                  </a:lnTo>
                  <a:lnTo>
                    <a:pt x="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24" name="Freeform 27"/>
            <p:cNvSpPr/>
            <p:nvPr/>
          </p:nvSpPr>
          <p:spPr bwMode="auto">
            <a:xfrm>
              <a:off x="9717785" y="5783262"/>
              <a:ext cx="1835150" cy="1074738"/>
            </a:xfrm>
            <a:custGeom>
              <a:avLst/>
              <a:gdLst>
                <a:gd name="T0" fmla="*/ 157 w 1156"/>
                <a:gd name="T1" fmla="*/ 0 h 677"/>
                <a:gd name="T2" fmla="*/ 0 w 1156"/>
                <a:gd name="T3" fmla="*/ 0 h 677"/>
                <a:gd name="T4" fmla="*/ 870 w 1156"/>
                <a:gd name="T5" fmla="*/ 677 h 677"/>
                <a:gd name="T6" fmla="*/ 1156 w 1156"/>
                <a:gd name="T7" fmla="*/ 677 h 677"/>
                <a:gd name="T8" fmla="*/ 157 w 1156"/>
                <a:gd name="T9" fmla="*/ 0 h 677"/>
              </a:gdLst>
              <a:ahLst/>
              <a:cxnLst>
                <a:cxn ang="0">
                  <a:pos x="T0" y="T1"/>
                </a:cxn>
                <a:cxn ang="0">
                  <a:pos x="T2" y="T3"/>
                </a:cxn>
                <a:cxn ang="0">
                  <a:pos x="T4" y="T5"/>
                </a:cxn>
                <a:cxn ang="0">
                  <a:pos x="T6" y="T7"/>
                </a:cxn>
                <a:cxn ang="0">
                  <a:pos x="T8" y="T9"/>
                </a:cxn>
              </a:cxnLst>
              <a:rect l="0" t="0" r="r" b="b"/>
              <a:pathLst>
                <a:path w="1156" h="677">
                  <a:moveTo>
                    <a:pt x="157" y="0"/>
                  </a:moveTo>
                  <a:lnTo>
                    <a:pt x="0" y="0"/>
                  </a:lnTo>
                  <a:lnTo>
                    <a:pt x="870" y="677"/>
                  </a:lnTo>
                  <a:lnTo>
                    <a:pt x="1156" y="677"/>
                  </a:lnTo>
                  <a:lnTo>
                    <a:pt x="157" y="0"/>
                  </a:ln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p>
          </p:txBody>
        </p:sp>
      </p:grpSp>
      <p:sp>
        <p:nvSpPr>
          <p:cNvPr id="105" name="TextBox 104"/>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106" name="Straight Connector 105"/>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289160" y="798512"/>
            <a:ext cx="857250" cy="1019175"/>
            <a:chOff x="9289160" y="798512"/>
            <a:chExt cx="857250" cy="1019175"/>
          </a:xfrm>
        </p:grpSpPr>
        <p:sp>
          <p:nvSpPr>
            <p:cNvPr id="25" name="Oval 28"/>
            <p:cNvSpPr>
              <a:spLocks noChangeArrowheads="1"/>
            </p:cNvSpPr>
            <p:nvPr/>
          </p:nvSpPr>
          <p:spPr bwMode="auto">
            <a:xfrm>
              <a:off x="9357423" y="868362"/>
              <a:ext cx="719138" cy="717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9"/>
            <p:cNvSpPr>
              <a:spLocks noEditPoints="1"/>
            </p:cNvSpPr>
            <p:nvPr/>
          </p:nvSpPr>
          <p:spPr bwMode="auto">
            <a:xfrm>
              <a:off x="9289160" y="798512"/>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2" y="0"/>
                    <a:pt x="1200" y="269"/>
                    <a:pt x="1200" y="600"/>
                  </a:cubicBezTo>
                  <a:cubicBezTo>
                    <a:pt x="1200" y="868"/>
                    <a:pt x="1025" y="1095"/>
                    <a:pt x="782" y="1172"/>
                  </a:cubicBezTo>
                  <a:cubicBezTo>
                    <a:pt x="600" y="1426"/>
                    <a:pt x="600" y="1426"/>
                    <a:pt x="600" y="1426"/>
                  </a:cubicBezTo>
                  <a:lnTo>
                    <a:pt x="418" y="1172"/>
                  </a:lnTo>
                  <a:close/>
                  <a:moveTo>
                    <a:pt x="1050" y="600"/>
                  </a:moveTo>
                  <a:cubicBezTo>
                    <a:pt x="1050" y="351"/>
                    <a:pt x="849" y="150"/>
                    <a:pt x="600" y="150"/>
                  </a:cubicBezTo>
                  <a:cubicBezTo>
                    <a:pt x="352" y="150"/>
                    <a:pt x="150" y="351"/>
                    <a:pt x="150" y="600"/>
                  </a:cubicBezTo>
                  <a:cubicBezTo>
                    <a:pt x="150" y="849"/>
                    <a:pt x="352" y="1050"/>
                    <a:pt x="600" y="1050"/>
                  </a:cubicBezTo>
                  <a:cubicBezTo>
                    <a:pt x="849" y="1050"/>
                    <a:pt x="1050" y="849"/>
                    <a:pt x="1050" y="60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27" name="Freeform 30"/>
            <p:cNvSpPr/>
            <p:nvPr/>
          </p:nvSpPr>
          <p:spPr bwMode="auto">
            <a:xfrm>
              <a:off x="9717785" y="798512"/>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1"/>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5" y="1095"/>
                    <a:pt x="600" y="868"/>
                    <a:pt x="600" y="600"/>
                  </a:cubicBezTo>
                  <a:cubicBezTo>
                    <a:pt x="600" y="269"/>
                    <a:pt x="332" y="0"/>
                    <a:pt x="0" y="0"/>
                  </a:cubicBezTo>
                  <a:cubicBezTo>
                    <a:pt x="0" y="0"/>
                    <a:pt x="0" y="0"/>
                    <a:pt x="0" y="0"/>
                  </a:cubicBezTo>
                  <a:cubicBezTo>
                    <a:pt x="0" y="150"/>
                    <a:pt x="0" y="150"/>
                    <a:pt x="0" y="150"/>
                  </a:cubicBezTo>
                  <a:cubicBezTo>
                    <a:pt x="0" y="150"/>
                    <a:pt x="0" y="150"/>
                    <a:pt x="0" y="150"/>
                  </a:cubicBez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p>
          </p:txBody>
        </p:sp>
        <p:sp>
          <p:nvSpPr>
            <p:cNvPr id="107" name="TextBox 106"/>
            <p:cNvSpPr txBox="1"/>
            <p:nvPr/>
          </p:nvSpPr>
          <p:spPr>
            <a:xfrm>
              <a:off x="9367651" y="996304"/>
              <a:ext cx="715260" cy="461665"/>
            </a:xfrm>
            <a:prstGeom prst="rect">
              <a:avLst/>
            </a:prstGeom>
            <a:noFill/>
          </p:spPr>
          <p:txBody>
            <a:bodyPr wrap="none" rtlCol="0">
              <a:spAutoFit/>
            </a:bodyPr>
            <a:lstStyle/>
            <a:p>
              <a:r>
                <a:rPr lang="en-US" sz="2400" smtClean="0">
                  <a:solidFill>
                    <a:schemeClr val="accent5"/>
                  </a:solidFill>
                </a:rPr>
                <a:t>98%</a:t>
              </a:r>
              <a:endParaRPr lang="en-GB" sz="2400">
                <a:solidFill>
                  <a:schemeClr val="accent5"/>
                </a:solidFill>
              </a:endParaRPr>
            </a:p>
          </p:txBody>
        </p:sp>
      </p:grpSp>
      <p:grpSp>
        <p:nvGrpSpPr>
          <p:cNvPr id="44" name="Group 43"/>
          <p:cNvGrpSpPr/>
          <p:nvPr/>
        </p:nvGrpSpPr>
        <p:grpSpPr>
          <a:xfrm>
            <a:off x="8563673" y="1325562"/>
            <a:ext cx="857250" cy="1019175"/>
            <a:chOff x="8563673" y="1325562"/>
            <a:chExt cx="857250" cy="1019175"/>
          </a:xfrm>
        </p:grpSpPr>
        <p:sp>
          <p:nvSpPr>
            <p:cNvPr id="41" name="Oval 44"/>
            <p:cNvSpPr>
              <a:spLocks noChangeArrowheads="1"/>
            </p:cNvSpPr>
            <p:nvPr/>
          </p:nvSpPr>
          <p:spPr bwMode="auto">
            <a:xfrm>
              <a:off x="8631935" y="1395412"/>
              <a:ext cx="719138" cy="71913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5"/>
            <p:cNvSpPr>
              <a:spLocks noEditPoints="1"/>
            </p:cNvSpPr>
            <p:nvPr/>
          </p:nvSpPr>
          <p:spPr bwMode="auto">
            <a:xfrm>
              <a:off x="8563673" y="1325562"/>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1" y="0"/>
                    <a:pt x="1200" y="269"/>
                    <a:pt x="1200" y="600"/>
                  </a:cubicBezTo>
                  <a:cubicBezTo>
                    <a:pt x="1200" y="868"/>
                    <a:pt x="1025" y="1095"/>
                    <a:pt x="782" y="1172"/>
                  </a:cubicBezTo>
                  <a:cubicBezTo>
                    <a:pt x="600" y="1426"/>
                    <a:pt x="600" y="1426"/>
                    <a:pt x="600" y="1426"/>
                  </a:cubicBezTo>
                  <a:lnTo>
                    <a:pt x="418" y="1172"/>
                  </a:lnTo>
                  <a:close/>
                  <a:moveTo>
                    <a:pt x="1050" y="600"/>
                  </a:moveTo>
                  <a:cubicBezTo>
                    <a:pt x="1050" y="352"/>
                    <a:pt x="849" y="150"/>
                    <a:pt x="600" y="150"/>
                  </a:cubicBezTo>
                  <a:cubicBezTo>
                    <a:pt x="352" y="150"/>
                    <a:pt x="150" y="352"/>
                    <a:pt x="150" y="600"/>
                  </a:cubicBezTo>
                  <a:cubicBezTo>
                    <a:pt x="150" y="849"/>
                    <a:pt x="352" y="1050"/>
                    <a:pt x="600" y="1050"/>
                  </a:cubicBezTo>
                  <a:cubicBezTo>
                    <a:pt x="849" y="1050"/>
                    <a:pt x="1050" y="849"/>
                    <a:pt x="1050" y="60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43" name="Freeform 46"/>
            <p:cNvSpPr/>
            <p:nvPr/>
          </p:nvSpPr>
          <p:spPr bwMode="auto">
            <a:xfrm>
              <a:off x="8992298" y="1325562"/>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2"/>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5" y="1095"/>
                    <a:pt x="600" y="868"/>
                    <a:pt x="600" y="600"/>
                  </a:cubicBezTo>
                  <a:cubicBezTo>
                    <a:pt x="600" y="269"/>
                    <a:pt x="331" y="0"/>
                    <a:pt x="0" y="0"/>
                  </a:cubicBezTo>
                  <a:cubicBezTo>
                    <a:pt x="0" y="0"/>
                    <a:pt x="0" y="0"/>
                    <a:pt x="0" y="0"/>
                  </a:cubicBezTo>
                  <a:cubicBezTo>
                    <a:pt x="0" y="150"/>
                    <a:pt x="0" y="150"/>
                    <a:pt x="0" y="150"/>
                  </a:cubicBezTo>
                  <a:cubicBezTo>
                    <a:pt x="0" y="150"/>
                    <a:pt x="0" y="150"/>
                    <a:pt x="0" y="15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08" name="TextBox 107"/>
            <p:cNvSpPr txBox="1"/>
            <p:nvPr/>
          </p:nvSpPr>
          <p:spPr>
            <a:xfrm>
              <a:off x="8639646" y="1527819"/>
              <a:ext cx="715260" cy="461665"/>
            </a:xfrm>
            <a:prstGeom prst="rect">
              <a:avLst/>
            </a:prstGeom>
            <a:noFill/>
          </p:spPr>
          <p:txBody>
            <a:bodyPr wrap="none" rtlCol="0">
              <a:spAutoFit/>
            </a:bodyPr>
            <a:lstStyle/>
            <a:p>
              <a:r>
                <a:rPr lang="en-US" sz="2400" smtClean="0">
                  <a:solidFill>
                    <a:schemeClr val="accent4"/>
                  </a:solidFill>
                </a:rPr>
                <a:t>85%</a:t>
              </a:r>
              <a:endParaRPr lang="en-GB" sz="2400">
                <a:solidFill>
                  <a:schemeClr val="accent4"/>
                </a:solidFill>
              </a:endParaRPr>
            </a:p>
          </p:txBody>
        </p:sp>
      </p:grpSp>
      <p:grpSp>
        <p:nvGrpSpPr>
          <p:cNvPr id="45" name="Group 44"/>
          <p:cNvGrpSpPr/>
          <p:nvPr/>
        </p:nvGrpSpPr>
        <p:grpSpPr>
          <a:xfrm>
            <a:off x="7838185" y="2427287"/>
            <a:ext cx="857250" cy="1019175"/>
            <a:chOff x="7838185" y="2427287"/>
            <a:chExt cx="857250" cy="1019175"/>
          </a:xfrm>
        </p:grpSpPr>
        <p:sp>
          <p:nvSpPr>
            <p:cNvPr id="29" name="Oval 32"/>
            <p:cNvSpPr>
              <a:spLocks noChangeArrowheads="1"/>
            </p:cNvSpPr>
            <p:nvPr/>
          </p:nvSpPr>
          <p:spPr bwMode="auto">
            <a:xfrm>
              <a:off x="7908035" y="2497137"/>
              <a:ext cx="717550" cy="71913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3"/>
            <p:cNvSpPr>
              <a:spLocks noEditPoints="1"/>
            </p:cNvSpPr>
            <p:nvPr/>
          </p:nvSpPr>
          <p:spPr bwMode="auto">
            <a:xfrm>
              <a:off x="7838185" y="2427287"/>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1" y="0"/>
                    <a:pt x="1200" y="269"/>
                    <a:pt x="1200" y="600"/>
                  </a:cubicBezTo>
                  <a:cubicBezTo>
                    <a:pt x="1200" y="868"/>
                    <a:pt x="1024" y="1095"/>
                    <a:pt x="782" y="1172"/>
                  </a:cubicBezTo>
                  <a:cubicBezTo>
                    <a:pt x="600" y="1426"/>
                    <a:pt x="600" y="1426"/>
                    <a:pt x="600" y="1426"/>
                  </a:cubicBezTo>
                  <a:lnTo>
                    <a:pt x="418" y="1172"/>
                  </a:lnTo>
                  <a:close/>
                  <a:moveTo>
                    <a:pt x="1050" y="600"/>
                  </a:moveTo>
                  <a:cubicBezTo>
                    <a:pt x="1050" y="352"/>
                    <a:pt x="849" y="150"/>
                    <a:pt x="600" y="150"/>
                  </a:cubicBezTo>
                  <a:cubicBezTo>
                    <a:pt x="351" y="150"/>
                    <a:pt x="150" y="352"/>
                    <a:pt x="150" y="600"/>
                  </a:cubicBezTo>
                  <a:cubicBezTo>
                    <a:pt x="150" y="849"/>
                    <a:pt x="351" y="1050"/>
                    <a:pt x="600" y="1050"/>
                  </a:cubicBezTo>
                  <a:cubicBezTo>
                    <a:pt x="849" y="1050"/>
                    <a:pt x="1050" y="849"/>
                    <a:pt x="1050" y="60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1" name="Freeform 34"/>
            <p:cNvSpPr/>
            <p:nvPr/>
          </p:nvSpPr>
          <p:spPr bwMode="auto">
            <a:xfrm>
              <a:off x="8266810" y="2427287"/>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2"/>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4" y="1095"/>
                    <a:pt x="600" y="868"/>
                    <a:pt x="600" y="600"/>
                  </a:cubicBezTo>
                  <a:cubicBezTo>
                    <a:pt x="600" y="269"/>
                    <a:pt x="331" y="0"/>
                    <a:pt x="0" y="0"/>
                  </a:cubicBezTo>
                  <a:cubicBezTo>
                    <a:pt x="0" y="0"/>
                    <a:pt x="0" y="0"/>
                    <a:pt x="0" y="0"/>
                  </a:cubicBezTo>
                  <a:cubicBezTo>
                    <a:pt x="0" y="150"/>
                    <a:pt x="0" y="150"/>
                    <a:pt x="0" y="150"/>
                  </a:cubicBezTo>
                  <a:cubicBezTo>
                    <a:pt x="0" y="150"/>
                    <a:pt x="0" y="150"/>
                    <a:pt x="0" y="15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10" name="TextBox 109"/>
            <p:cNvSpPr txBox="1"/>
            <p:nvPr/>
          </p:nvSpPr>
          <p:spPr>
            <a:xfrm>
              <a:off x="7916675" y="2625873"/>
              <a:ext cx="715260" cy="461665"/>
            </a:xfrm>
            <a:prstGeom prst="rect">
              <a:avLst/>
            </a:prstGeom>
            <a:noFill/>
          </p:spPr>
          <p:txBody>
            <a:bodyPr wrap="none" rtlCol="0">
              <a:spAutoFit/>
            </a:bodyPr>
            <a:lstStyle/>
            <a:p>
              <a:r>
                <a:rPr lang="en-US" sz="2400" smtClean="0">
                  <a:solidFill>
                    <a:schemeClr val="accent3"/>
                  </a:solidFill>
                </a:rPr>
                <a:t>60%</a:t>
              </a:r>
              <a:endParaRPr lang="en-GB" sz="2400">
                <a:solidFill>
                  <a:schemeClr val="accent3"/>
                </a:solidFill>
              </a:endParaRPr>
            </a:p>
          </p:txBody>
        </p:sp>
      </p:grpSp>
      <p:grpSp>
        <p:nvGrpSpPr>
          <p:cNvPr id="47" name="Group 46"/>
          <p:cNvGrpSpPr/>
          <p:nvPr/>
        </p:nvGrpSpPr>
        <p:grpSpPr>
          <a:xfrm>
            <a:off x="7112698" y="1879599"/>
            <a:ext cx="857250" cy="1017588"/>
            <a:chOff x="7112698" y="1879599"/>
            <a:chExt cx="857250" cy="1017588"/>
          </a:xfrm>
        </p:grpSpPr>
        <p:sp>
          <p:nvSpPr>
            <p:cNvPr id="33" name="Oval 36"/>
            <p:cNvSpPr>
              <a:spLocks noChangeArrowheads="1"/>
            </p:cNvSpPr>
            <p:nvPr/>
          </p:nvSpPr>
          <p:spPr bwMode="auto">
            <a:xfrm>
              <a:off x="7182548" y="1947862"/>
              <a:ext cx="719138" cy="71913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7"/>
            <p:cNvSpPr>
              <a:spLocks noEditPoints="1"/>
            </p:cNvSpPr>
            <p:nvPr/>
          </p:nvSpPr>
          <p:spPr bwMode="auto">
            <a:xfrm>
              <a:off x="7112698" y="1879599"/>
              <a:ext cx="857250" cy="1017588"/>
            </a:xfrm>
            <a:custGeom>
              <a:avLst/>
              <a:gdLst>
                <a:gd name="T0" fmla="*/ 418 w 1200"/>
                <a:gd name="T1" fmla="*/ 1171 h 1425"/>
                <a:gd name="T2" fmla="*/ 0 w 1200"/>
                <a:gd name="T3" fmla="*/ 600 h 1425"/>
                <a:gd name="T4" fmla="*/ 600 w 1200"/>
                <a:gd name="T5" fmla="*/ 0 h 1425"/>
                <a:gd name="T6" fmla="*/ 1200 w 1200"/>
                <a:gd name="T7" fmla="*/ 600 h 1425"/>
                <a:gd name="T8" fmla="*/ 782 w 1200"/>
                <a:gd name="T9" fmla="*/ 1171 h 1425"/>
                <a:gd name="T10" fmla="*/ 600 w 1200"/>
                <a:gd name="T11" fmla="*/ 1425 h 1425"/>
                <a:gd name="T12" fmla="*/ 418 w 1200"/>
                <a:gd name="T13" fmla="*/ 1171 h 1425"/>
                <a:gd name="T14" fmla="*/ 1050 w 1200"/>
                <a:gd name="T15" fmla="*/ 600 h 1425"/>
                <a:gd name="T16" fmla="*/ 600 w 1200"/>
                <a:gd name="T17" fmla="*/ 150 h 1425"/>
                <a:gd name="T18" fmla="*/ 150 w 1200"/>
                <a:gd name="T19" fmla="*/ 600 h 1425"/>
                <a:gd name="T20" fmla="*/ 600 w 1200"/>
                <a:gd name="T21" fmla="*/ 1050 h 1425"/>
                <a:gd name="T22" fmla="*/ 1050 w 1200"/>
                <a:gd name="T23" fmla="*/ 60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5">
                  <a:moveTo>
                    <a:pt x="418" y="1171"/>
                  </a:moveTo>
                  <a:cubicBezTo>
                    <a:pt x="175" y="1094"/>
                    <a:pt x="0" y="868"/>
                    <a:pt x="0" y="600"/>
                  </a:cubicBezTo>
                  <a:cubicBezTo>
                    <a:pt x="0" y="268"/>
                    <a:pt x="269" y="0"/>
                    <a:pt x="600" y="0"/>
                  </a:cubicBezTo>
                  <a:cubicBezTo>
                    <a:pt x="931" y="0"/>
                    <a:pt x="1200" y="268"/>
                    <a:pt x="1200" y="600"/>
                  </a:cubicBezTo>
                  <a:cubicBezTo>
                    <a:pt x="1200" y="868"/>
                    <a:pt x="1024" y="1094"/>
                    <a:pt x="782" y="1171"/>
                  </a:cubicBezTo>
                  <a:cubicBezTo>
                    <a:pt x="600" y="1425"/>
                    <a:pt x="600" y="1425"/>
                    <a:pt x="600" y="1425"/>
                  </a:cubicBezTo>
                  <a:lnTo>
                    <a:pt x="418" y="1171"/>
                  </a:lnTo>
                  <a:close/>
                  <a:moveTo>
                    <a:pt x="1050" y="600"/>
                  </a:moveTo>
                  <a:cubicBezTo>
                    <a:pt x="1050" y="351"/>
                    <a:pt x="848" y="150"/>
                    <a:pt x="600" y="150"/>
                  </a:cubicBezTo>
                  <a:cubicBezTo>
                    <a:pt x="351" y="150"/>
                    <a:pt x="150" y="351"/>
                    <a:pt x="150" y="600"/>
                  </a:cubicBezTo>
                  <a:cubicBezTo>
                    <a:pt x="150" y="848"/>
                    <a:pt x="351" y="1050"/>
                    <a:pt x="600" y="1050"/>
                  </a:cubicBezTo>
                  <a:cubicBezTo>
                    <a:pt x="848" y="1050"/>
                    <a:pt x="1050" y="848"/>
                    <a:pt x="1050" y="60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5" name="Freeform 38"/>
            <p:cNvSpPr/>
            <p:nvPr/>
          </p:nvSpPr>
          <p:spPr bwMode="auto">
            <a:xfrm>
              <a:off x="7541323" y="1879599"/>
              <a:ext cx="428625" cy="1017588"/>
            </a:xfrm>
            <a:custGeom>
              <a:avLst/>
              <a:gdLst>
                <a:gd name="T0" fmla="*/ 0 w 600"/>
                <a:gd name="T1" fmla="*/ 150 h 1425"/>
                <a:gd name="T2" fmla="*/ 450 w 600"/>
                <a:gd name="T3" fmla="*/ 600 h 1425"/>
                <a:gd name="T4" fmla="*/ 0 w 600"/>
                <a:gd name="T5" fmla="*/ 1050 h 1425"/>
                <a:gd name="T6" fmla="*/ 0 w 600"/>
                <a:gd name="T7" fmla="*/ 1050 h 1425"/>
                <a:gd name="T8" fmla="*/ 0 w 600"/>
                <a:gd name="T9" fmla="*/ 1425 h 1425"/>
                <a:gd name="T10" fmla="*/ 182 w 600"/>
                <a:gd name="T11" fmla="*/ 1171 h 1425"/>
                <a:gd name="T12" fmla="*/ 600 w 600"/>
                <a:gd name="T13" fmla="*/ 600 h 1425"/>
                <a:gd name="T14" fmla="*/ 0 w 600"/>
                <a:gd name="T15" fmla="*/ 0 h 1425"/>
                <a:gd name="T16" fmla="*/ 0 w 600"/>
                <a:gd name="T17" fmla="*/ 0 h 1425"/>
                <a:gd name="T18" fmla="*/ 0 w 600"/>
                <a:gd name="T19" fmla="*/ 150 h 1425"/>
                <a:gd name="T20" fmla="*/ 0 w 600"/>
                <a:gd name="T21" fmla="*/ 15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5">
                  <a:moveTo>
                    <a:pt x="0" y="150"/>
                  </a:moveTo>
                  <a:cubicBezTo>
                    <a:pt x="248" y="150"/>
                    <a:pt x="450" y="351"/>
                    <a:pt x="450" y="600"/>
                  </a:cubicBezTo>
                  <a:cubicBezTo>
                    <a:pt x="450" y="848"/>
                    <a:pt x="248" y="1050"/>
                    <a:pt x="0" y="1050"/>
                  </a:cubicBezTo>
                  <a:cubicBezTo>
                    <a:pt x="0" y="1050"/>
                    <a:pt x="0" y="1050"/>
                    <a:pt x="0" y="1050"/>
                  </a:cubicBezTo>
                  <a:cubicBezTo>
                    <a:pt x="0" y="1425"/>
                    <a:pt x="0" y="1425"/>
                    <a:pt x="0" y="1425"/>
                  </a:cubicBezTo>
                  <a:cubicBezTo>
                    <a:pt x="182" y="1171"/>
                    <a:pt x="182" y="1171"/>
                    <a:pt x="182" y="1171"/>
                  </a:cubicBezTo>
                  <a:cubicBezTo>
                    <a:pt x="424" y="1094"/>
                    <a:pt x="600" y="868"/>
                    <a:pt x="600" y="600"/>
                  </a:cubicBezTo>
                  <a:cubicBezTo>
                    <a:pt x="600" y="268"/>
                    <a:pt x="331" y="0"/>
                    <a:pt x="0" y="0"/>
                  </a:cubicBezTo>
                  <a:cubicBezTo>
                    <a:pt x="0" y="0"/>
                    <a:pt x="0" y="0"/>
                    <a:pt x="0" y="0"/>
                  </a:cubicBezTo>
                  <a:cubicBezTo>
                    <a:pt x="0" y="150"/>
                    <a:pt x="0" y="150"/>
                    <a:pt x="0" y="150"/>
                  </a:cubicBezTo>
                  <a:cubicBezTo>
                    <a:pt x="0" y="150"/>
                    <a:pt x="0" y="150"/>
                    <a:pt x="0" y="15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11" name="TextBox 110"/>
            <p:cNvSpPr txBox="1"/>
            <p:nvPr/>
          </p:nvSpPr>
          <p:spPr>
            <a:xfrm>
              <a:off x="7186425" y="2097814"/>
              <a:ext cx="715260" cy="461665"/>
            </a:xfrm>
            <a:prstGeom prst="rect">
              <a:avLst/>
            </a:prstGeom>
            <a:noFill/>
          </p:spPr>
          <p:txBody>
            <a:bodyPr wrap="none" rtlCol="0">
              <a:spAutoFit/>
            </a:bodyPr>
            <a:lstStyle/>
            <a:p>
              <a:r>
                <a:rPr lang="en-US" sz="2400" smtClean="0">
                  <a:solidFill>
                    <a:schemeClr val="accent2"/>
                  </a:solidFill>
                </a:rPr>
                <a:t>77%</a:t>
              </a:r>
              <a:endParaRPr lang="en-GB" sz="2400">
                <a:solidFill>
                  <a:schemeClr val="accent2"/>
                </a:solidFill>
              </a:endParaRPr>
            </a:p>
          </p:txBody>
        </p:sp>
      </p:grpSp>
      <p:grpSp>
        <p:nvGrpSpPr>
          <p:cNvPr id="46" name="Group 45"/>
          <p:cNvGrpSpPr/>
          <p:nvPr/>
        </p:nvGrpSpPr>
        <p:grpSpPr>
          <a:xfrm>
            <a:off x="6388798" y="2427287"/>
            <a:ext cx="857250" cy="1019175"/>
            <a:chOff x="6388798" y="2427287"/>
            <a:chExt cx="857250" cy="1019175"/>
          </a:xfrm>
        </p:grpSpPr>
        <p:sp>
          <p:nvSpPr>
            <p:cNvPr id="38" name="Freeform 41"/>
            <p:cNvSpPr>
              <a:spLocks noEditPoints="1"/>
            </p:cNvSpPr>
            <p:nvPr/>
          </p:nvSpPr>
          <p:spPr bwMode="auto">
            <a:xfrm>
              <a:off x="6388798" y="2427287"/>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2" y="0"/>
                    <a:pt x="1200" y="269"/>
                    <a:pt x="1200" y="600"/>
                  </a:cubicBezTo>
                  <a:cubicBezTo>
                    <a:pt x="1200" y="868"/>
                    <a:pt x="1025" y="1095"/>
                    <a:pt x="782" y="1172"/>
                  </a:cubicBezTo>
                  <a:cubicBezTo>
                    <a:pt x="600" y="1426"/>
                    <a:pt x="600" y="1426"/>
                    <a:pt x="600" y="1426"/>
                  </a:cubicBezTo>
                  <a:lnTo>
                    <a:pt x="418" y="1172"/>
                  </a:lnTo>
                  <a:close/>
                  <a:moveTo>
                    <a:pt x="1050" y="600"/>
                  </a:moveTo>
                  <a:cubicBezTo>
                    <a:pt x="1050" y="352"/>
                    <a:pt x="849" y="150"/>
                    <a:pt x="600" y="150"/>
                  </a:cubicBezTo>
                  <a:cubicBezTo>
                    <a:pt x="352" y="150"/>
                    <a:pt x="150" y="352"/>
                    <a:pt x="150" y="600"/>
                  </a:cubicBezTo>
                  <a:cubicBezTo>
                    <a:pt x="150" y="849"/>
                    <a:pt x="352" y="1050"/>
                    <a:pt x="600" y="1050"/>
                  </a:cubicBezTo>
                  <a:cubicBezTo>
                    <a:pt x="849" y="1050"/>
                    <a:pt x="1050" y="849"/>
                    <a:pt x="1050" y="60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 name="Freeform 42"/>
            <p:cNvSpPr/>
            <p:nvPr/>
          </p:nvSpPr>
          <p:spPr bwMode="auto">
            <a:xfrm>
              <a:off x="6817423" y="2427287"/>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2"/>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5" y="1095"/>
                    <a:pt x="600" y="868"/>
                    <a:pt x="600" y="600"/>
                  </a:cubicBezTo>
                  <a:cubicBezTo>
                    <a:pt x="600" y="269"/>
                    <a:pt x="332" y="0"/>
                    <a:pt x="0" y="0"/>
                  </a:cubicBezTo>
                  <a:cubicBezTo>
                    <a:pt x="0" y="0"/>
                    <a:pt x="0" y="0"/>
                    <a:pt x="0" y="0"/>
                  </a:cubicBezTo>
                  <a:cubicBezTo>
                    <a:pt x="0" y="150"/>
                    <a:pt x="0" y="150"/>
                    <a:pt x="0" y="150"/>
                  </a:cubicBezTo>
                  <a:cubicBezTo>
                    <a:pt x="0" y="150"/>
                    <a:pt x="0" y="150"/>
                    <a:pt x="0" y="15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2" name="TextBox 111"/>
            <p:cNvSpPr txBox="1"/>
            <p:nvPr/>
          </p:nvSpPr>
          <p:spPr>
            <a:xfrm>
              <a:off x="6454995" y="2620011"/>
              <a:ext cx="715260" cy="461665"/>
            </a:xfrm>
            <a:prstGeom prst="rect">
              <a:avLst/>
            </a:prstGeom>
            <a:noFill/>
          </p:spPr>
          <p:txBody>
            <a:bodyPr wrap="none" rtlCol="0">
              <a:spAutoFit/>
            </a:bodyPr>
            <a:lstStyle/>
            <a:p>
              <a:r>
                <a:rPr lang="en-US" sz="2400" smtClean="0">
                  <a:solidFill>
                    <a:schemeClr val="accent1"/>
                  </a:solidFill>
                </a:rPr>
                <a:t>60%</a:t>
              </a:r>
              <a:endParaRPr lang="en-GB" sz="2400">
                <a:solidFill>
                  <a:schemeClr val="accent1"/>
                </a:solidFill>
              </a:endParaRPr>
            </a:p>
          </p:txBody>
        </p:sp>
      </p:grpSp>
      <p:grpSp>
        <p:nvGrpSpPr>
          <p:cNvPr id="113" name="Group 112"/>
          <p:cNvGrpSpPr/>
          <p:nvPr/>
        </p:nvGrpSpPr>
        <p:grpSpPr>
          <a:xfrm>
            <a:off x="754468" y="4052065"/>
            <a:ext cx="510778" cy="511652"/>
            <a:chOff x="9145588" y="4435475"/>
            <a:chExt cx="464344" cy="465138"/>
          </a:xfrm>
          <a:solidFill>
            <a:schemeClr val="accent4"/>
          </a:solidFill>
        </p:grpSpPr>
        <p:sp>
          <p:nvSpPr>
            <p:cNvPr id="114"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115"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116"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117"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118"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119"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120"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121"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122"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123" name="Group 122"/>
          <p:cNvGrpSpPr/>
          <p:nvPr/>
        </p:nvGrpSpPr>
        <p:grpSpPr>
          <a:xfrm>
            <a:off x="754468" y="5234086"/>
            <a:ext cx="511652" cy="430451"/>
            <a:chOff x="5368132" y="2625725"/>
            <a:chExt cx="465138" cy="391319"/>
          </a:xfrm>
          <a:solidFill>
            <a:schemeClr val="accent5"/>
          </a:solidFill>
        </p:grpSpPr>
        <p:sp>
          <p:nvSpPr>
            <p:cNvPr id="124"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5"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6"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27" name="Group 126"/>
          <p:cNvGrpSpPr/>
          <p:nvPr/>
        </p:nvGrpSpPr>
        <p:grpSpPr>
          <a:xfrm>
            <a:off x="754468" y="2870918"/>
            <a:ext cx="510778" cy="510778"/>
            <a:chOff x="4439444" y="1652588"/>
            <a:chExt cx="464344" cy="464344"/>
          </a:xfrm>
          <a:solidFill>
            <a:schemeClr val="accent2"/>
          </a:solidFill>
        </p:grpSpPr>
        <p:sp>
          <p:nvSpPr>
            <p:cNvPr id="128"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129"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130"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131" name="Group 130"/>
          <p:cNvGrpSpPr/>
          <p:nvPr/>
        </p:nvGrpSpPr>
        <p:grpSpPr>
          <a:xfrm>
            <a:off x="754468" y="1799076"/>
            <a:ext cx="510778" cy="399018"/>
            <a:chOff x="2581275" y="1710532"/>
            <a:chExt cx="464344" cy="362744"/>
          </a:xfrm>
          <a:solidFill>
            <a:schemeClr val="accent1"/>
          </a:solidFill>
        </p:grpSpPr>
        <p:sp>
          <p:nvSpPr>
            <p:cNvPr id="132"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3"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4"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5"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6"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7"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8"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39" name="Group 138"/>
          <p:cNvGrpSpPr/>
          <p:nvPr/>
        </p:nvGrpSpPr>
        <p:grpSpPr>
          <a:xfrm>
            <a:off x="1421760" y="1457969"/>
            <a:ext cx="4047778" cy="1066388"/>
            <a:chOff x="1513650" y="1382143"/>
            <a:chExt cx="4047778" cy="1066388"/>
          </a:xfrm>
        </p:grpSpPr>
        <p:sp>
          <p:nvSpPr>
            <p:cNvPr id="140" name="TextBox 139"/>
            <p:cNvSpPr txBox="1"/>
            <p:nvPr/>
          </p:nvSpPr>
          <p:spPr>
            <a:xfrm>
              <a:off x="1513650" y="1382143"/>
              <a:ext cx="1693156" cy="400110"/>
            </a:xfrm>
            <a:prstGeom prst="rect">
              <a:avLst/>
            </a:prstGeom>
            <a:noFill/>
          </p:spPr>
          <p:txBody>
            <a:bodyPr wrap="none" rtlCol="0">
              <a:spAutoFit/>
            </a:bodyPr>
            <a:lstStyle/>
            <a:p>
              <a:r>
                <a:rPr lang="en-US" sz="2000" b="1" smtClean="0">
                  <a:solidFill>
                    <a:schemeClr val="accent1"/>
                  </a:solidFill>
                </a:rPr>
                <a:t>TV Production</a:t>
              </a:r>
              <a:endParaRPr lang="en-GB" sz="2000" b="1">
                <a:solidFill>
                  <a:schemeClr val="accent1"/>
                </a:solidFill>
              </a:endParaRPr>
            </a:p>
          </p:txBody>
        </p:sp>
        <p:sp>
          <p:nvSpPr>
            <p:cNvPr id="141" name="Rectangle 140"/>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grpSp>
        <p:nvGrpSpPr>
          <p:cNvPr id="142" name="Group 141"/>
          <p:cNvGrpSpPr/>
          <p:nvPr/>
        </p:nvGrpSpPr>
        <p:grpSpPr>
          <a:xfrm>
            <a:off x="1421760" y="2597061"/>
            <a:ext cx="4047778" cy="1066388"/>
            <a:chOff x="1513650" y="1382143"/>
            <a:chExt cx="4047778" cy="1066388"/>
          </a:xfrm>
        </p:grpSpPr>
        <p:sp>
          <p:nvSpPr>
            <p:cNvPr id="143" name="TextBox 142"/>
            <p:cNvSpPr txBox="1"/>
            <p:nvPr/>
          </p:nvSpPr>
          <p:spPr>
            <a:xfrm>
              <a:off x="1513650" y="1382143"/>
              <a:ext cx="1842171" cy="400110"/>
            </a:xfrm>
            <a:prstGeom prst="rect">
              <a:avLst/>
            </a:prstGeom>
            <a:noFill/>
          </p:spPr>
          <p:txBody>
            <a:bodyPr wrap="none" rtlCol="0">
              <a:spAutoFit/>
            </a:bodyPr>
            <a:lstStyle/>
            <a:p>
              <a:r>
                <a:rPr lang="en-US" sz="2000" b="1" smtClean="0">
                  <a:solidFill>
                    <a:schemeClr val="accent2"/>
                  </a:solidFill>
                </a:rPr>
                <a:t>Dynamic Sound</a:t>
              </a:r>
              <a:endParaRPr lang="en-GB" sz="2000" b="1">
                <a:solidFill>
                  <a:schemeClr val="accent2"/>
                </a:solidFill>
              </a:endParaRPr>
            </a:p>
          </p:txBody>
        </p:sp>
        <p:sp>
          <p:nvSpPr>
            <p:cNvPr id="144" name="Rectangle 143"/>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grpSp>
        <p:nvGrpSpPr>
          <p:cNvPr id="145" name="Group 144"/>
          <p:cNvGrpSpPr/>
          <p:nvPr/>
        </p:nvGrpSpPr>
        <p:grpSpPr>
          <a:xfrm>
            <a:off x="1421760" y="3801036"/>
            <a:ext cx="4047778" cy="1066388"/>
            <a:chOff x="1513650" y="1382143"/>
            <a:chExt cx="4047778" cy="1066388"/>
          </a:xfrm>
        </p:grpSpPr>
        <p:sp>
          <p:nvSpPr>
            <p:cNvPr id="146" name="TextBox 145"/>
            <p:cNvSpPr txBox="1"/>
            <p:nvPr/>
          </p:nvSpPr>
          <p:spPr>
            <a:xfrm>
              <a:off x="1513650" y="1382143"/>
              <a:ext cx="1542410" cy="400110"/>
            </a:xfrm>
            <a:prstGeom prst="rect">
              <a:avLst/>
            </a:prstGeom>
            <a:noFill/>
          </p:spPr>
          <p:txBody>
            <a:bodyPr wrap="none" rtlCol="0">
              <a:spAutoFit/>
            </a:bodyPr>
            <a:lstStyle/>
            <a:p>
              <a:r>
                <a:rPr lang="en-US" sz="2000" b="1" smtClean="0">
                  <a:solidFill>
                    <a:schemeClr val="accent4"/>
                  </a:solidFill>
                </a:rPr>
                <a:t>Social Media</a:t>
              </a:r>
              <a:endParaRPr lang="en-GB" sz="2000" b="1">
                <a:solidFill>
                  <a:schemeClr val="accent4"/>
                </a:solidFill>
              </a:endParaRPr>
            </a:p>
          </p:txBody>
        </p:sp>
        <p:sp>
          <p:nvSpPr>
            <p:cNvPr id="147" name="Rectangle 146"/>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grpSp>
        <p:nvGrpSpPr>
          <p:cNvPr id="148" name="Group 147"/>
          <p:cNvGrpSpPr/>
          <p:nvPr/>
        </p:nvGrpSpPr>
        <p:grpSpPr>
          <a:xfrm>
            <a:off x="1419211" y="4940128"/>
            <a:ext cx="4047778" cy="1066388"/>
            <a:chOff x="1513650" y="1382143"/>
            <a:chExt cx="4047778" cy="1066388"/>
          </a:xfrm>
        </p:grpSpPr>
        <p:sp>
          <p:nvSpPr>
            <p:cNvPr id="149" name="TextBox 148"/>
            <p:cNvSpPr txBox="1"/>
            <p:nvPr/>
          </p:nvSpPr>
          <p:spPr>
            <a:xfrm>
              <a:off x="1513650" y="1382143"/>
              <a:ext cx="1604991" cy="400110"/>
            </a:xfrm>
            <a:prstGeom prst="rect">
              <a:avLst/>
            </a:prstGeom>
            <a:noFill/>
          </p:spPr>
          <p:txBody>
            <a:bodyPr wrap="none" rtlCol="0">
              <a:spAutoFit/>
            </a:bodyPr>
            <a:lstStyle/>
            <a:p>
              <a:r>
                <a:rPr lang="en-US" sz="2000" b="1" smtClean="0">
                  <a:solidFill>
                    <a:schemeClr val="accent5"/>
                  </a:solidFill>
                </a:rPr>
                <a:t>Photography </a:t>
              </a:r>
              <a:endParaRPr lang="en-GB" sz="2000" b="1">
                <a:solidFill>
                  <a:schemeClr val="accent5"/>
                </a:solidFill>
              </a:endParaRPr>
            </a:p>
          </p:txBody>
        </p:sp>
        <p:sp>
          <p:nvSpPr>
            <p:cNvPr id="150" name="Rectangle 149"/>
            <p:cNvSpPr/>
            <p:nvPr/>
          </p:nvSpPr>
          <p:spPr>
            <a:xfrm>
              <a:off x="1513650" y="1709867"/>
              <a:ext cx="4047778" cy="738664"/>
            </a:xfrm>
            <a:prstGeom prst="rect">
              <a:avLst/>
            </a:prstGeom>
          </p:spPr>
          <p:txBody>
            <a:bodyPr wrap="square">
              <a:spAutoFit/>
            </a:bodyPr>
            <a:lstStyle/>
            <a:p>
              <a:r>
                <a:rPr lang="en-GB" sz="1400"/>
                <a:t>Lorem ipsum dolor sit amet, consectetuer adipiscing elit, sed diam nonummy nibh euismod tincidunt </a:t>
              </a:r>
              <a:r>
                <a:rPr lang="en-GB" sz="1400" smtClean="0"/>
                <a:t>ut laoreet dolore magna aliquam erat volutpat</a:t>
              </a:r>
              <a:endParaRPr lang="en-GB" sz="1400"/>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left)">
                                      <p:cBhvr>
                                        <p:cTn id="11" dur="500"/>
                                        <p:tgtEl>
                                          <p:spTgt spid="10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fade">
                                      <p:cBhvr>
                                        <p:cTn id="15" dur="500"/>
                                        <p:tgtEl>
                                          <p:spTgt spid="10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47" presetClass="entr" presetSubtype="0"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00"/>
                                        <p:tgtEl>
                                          <p:spTgt spid="28"/>
                                        </p:tgtEl>
                                      </p:cBhvr>
                                    </p:animEffect>
                                  </p:childTnLst>
                                </p:cTn>
                              </p:par>
                            </p:childTnLst>
                          </p:cTn>
                        </p:par>
                        <p:par>
                          <p:cTn id="30" fill="hold">
                            <p:stCondLst>
                              <p:cond delay="3500"/>
                            </p:stCondLst>
                            <p:childTnLst>
                              <p:par>
                                <p:cTn id="31" presetID="47"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1000"/>
                                        <p:tgtEl>
                                          <p:spTgt spid="44"/>
                                        </p:tgtEl>
                                      </p:cBhvr>
                                    </p:animEffect>
                                    <p:anim calcmode="lin" valueType="num">
                                      <p:cBhvr>
                                        <p:cTn id="34" dur="1000" fill="hold"/>
                                        <p:tgtEl>
                                          <p:spTgt spid="44"/>
                                        </p:tgtEl>
                                        <p:attrNameLst>
                                          <p:attrName>ppt_x</p:attrName>
                                        </p:attrNameLst>
                                      </p:cBhvr>
                                      <p:tavLst>
                                        <p:tav tm="0">
                                          <p:val>
                                            <p:strVal val="#ppt_x"/>
                                          </p:val>
                                        </p:tav>
                                        <p:tav tm="100000">
                                          <p:val>
                                            <p:strVal val="#ppt_x"/>
                                          </p:val>
                                        </p:tav>
                                      </p:tavLst>
                                    </p:anim>
                                    <p:anim calcmode="lin" valueType="num">
                                      <p:cBhvr>
                                        <p:cTn id="35" dur="1000" fill="hold"/>
                                        <p:tgtEl>
                                          <p:spTgt spid="44"/>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22" presetClass="entr" presetSubtype="4"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down)">
                                      <p:cBhvr>
                                        <p:cTn id="39" dur="500"/>
                                        <p:tgtEl>
                                          <p:spTgt spid="32"/>
                                        </p:tgtEl>
                                      </p:cBhvr>
                                    </p:animEffect>
                                  </p:childTnLst>
                                </p:cTn>
                              </p:par>
                            </p:childTnLst>
                          </p:cTn>
                        </p:par>
                        <p:par>
                          <p:cTn id="40" fill="hold">
                            <p:stCondLst>
                              <p:cond delay="5000"/>
                            </p:stCondLst>
                            <p:childTnLst>
                              <p:par>
                                <p:cTn id="41" presetID="47" presetClass="entr" presetSubtype="0"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1000"/>
                                        <p:tgtEl>
                                          <p:spTgt spid="45"/>
                                        </p:tgtEl>
                                      </p:cBhvr>
                                    </p:animEffect>
                                    <p:anim calcmode="lin" valueType="num">
                                      <p:cBhvr>
                                        <p:cTn id="44" dur="1000" fill="hold"/>
                                        <p:tgtEl>
                                          <p:spTgt spid="45"/>
                                        </p:tgtEl>
                                        <p:attrNameLst>
                                          <p:attrName>ppt_x</p:attrName>
                                        </p:attrNameLst>
                                      </p:cBhvr>
                                      <p:tavLst>
                                        <p:tav tm="0">
                                          <p:val>
                                            <p:strVal val="#ppt_x"/>
                                          </p:val>
                                        </p:tav>
                                        <p:tav tm="100000">
                                          <p:val>
                                            <p:strVal val="#ppt_x"/>
                                          </p:val>
                                        </p:tav>
                                      </p:tavLst>
                                    </p:anim>
                                    <p:anim calcmode="lin" valueType="num">
                                      <p:cBhvr>
                                        <p:cTn id="45" dur="1000" fill="hold"/>
                                        <p:tgtEl>
                                          <p:spTgt spid="45"/>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22" presetClass="entr" presetSubtype="4"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down)">
                                      <p:cBhvr>
                                        <p:cTn id="49" dur="500"/>
                                        <p:tgtEl>
                                          <p:spTgt spid="36"/>
                                        </p:tgtEl>
                                      </p:cBhvr>
                                    </p:animEffect>
                                  </p:childTnLst>
                                </p:cTn>
                              </p:par>
                            </p:childTnLst>
                          </p:cTn>
                        </p:par>
                        <p:par>
                          <p:cTn id="50" fill="hold">
                            <p:stCondLst>
                              <p:cond delay="6500"/>
                            </p:stCondLst>
                            <p:childTnLst>
                              <p:par>
                                <p:cTn id="51" presetID="47" presetClass="entr" presetSubtype="0" fill="hold" nodeType="after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1000"/>
                                        <p:tgtEl>
                                          <p:spTgt spid="47"/>
                                        </p:tgtEl>
                                      </p:cBhvr>
                                    </p:animEffect>
                                    <p:anim calcmode="lin" valueType="num">
                                      <p:cBhvr>
                                        <p:cTn id="54" dur="1000" fill="hold"/>
                                        <p:tgtEl>
                                          <p:spTgt spid="47"/>
                                        </p:tgtEl>
                                        <p:attrNameLst>
                                          <p:attrName>ppt_x</p:attrName>
                                        </p:attrNameLst>
                                      </p:cBhvr>
                                      <p:tavLst>
                                        <p:tav tm="0">
                                          <p:val>
                                            <p:strVal val="#ppt_x"/>
                                          </p:val>
                                        </p:tav>
                                        <p:tav tm="100000">
                                          <p:val>
                                            <p:strVal val="#ppt_x"/>
                                          </p:val>
                                        </p:tav>
                                      </p:tavLst>
                                    </p:anim>
                                    <p:anim calcmode="lin" valueType="num">
                                      <p:cBhvr>
                                        <p:cTn id="55" dur="1000" fill="hold"/>
                                        <p:tgtEl>
                                          <p:spTgt spid="47"/>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22" presetClass="entr" presetSubtype="4"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down)">
                                      <p:cBhvr>
                                        <p:cTn id="59" dur="500"/>
                                        <p:tgtEl>
                                          <p:spTgt spid="37"/>
                                        </p:tgtEl>
                                      </p:cBhvr>
                                    </p:animEffect>
                                  </p:childTnLst>
                                </p:cTn>
                              </p:par>
                            </p:childTnLst>
                          </p:cTn>
                        </p:par>
                        <p:par>
                          <p:cTn id="60" fill="hold">
                            <p:stCondLst>
                              <p:cond delay="8000"/>
                            </p:stCondLst>
                            <p:childTnLst>
                              <p:par>
                                <p:cTn id="61" presetID="47" presetClass="entr" presetSubtype="0" fill="hold" nodeType="after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1000"/>
                                        <p:tgtEl>
                                          <p:spTgt spid="46"/>
                                        </p:tgtEl>
                                      </p:cBhvr>
                                    </p:animEffect>
                                    <p:anim calcmode="lin" valueType="num">
                                      <p:cBhvr>
                                        <p:cTn id="64" dur="1000" fill="hold"/>
                                        <p:tgtEl>
                                          <p:spTgt spid="46"/>
                                        </p:tgtEl>
                                        <p:attrNameLst>
                                          <p:attrName>ppt_x</p:attrName>
                                        </p:attrNameLst>
                                      </p:cBhvr>
                                      <p:tavLst>
                                        <p:tav tm="0">
                                          <p:val>
                                            <p:strVal val="#ppt_x"/>
                                          </p:val>
                                        </p:tav>
                                        <p:tav tm="100000">
                                          <p:val>
                                            <p:strVal val="#ppt_x"/>
                                          </p:val>
                                        </p:tav>
                                      </p:tavLst>
                                    </p:anim>
                                    <p:anim calcmode="lin" valueType="num">
                                      <p:cBhvr>
                                        <p:cTn id="65" dur="1000" fill="hold"/>
                                        <p:tgtEl>
                                          <p:spTgt spid="46"/>
                                        </p:tgtEl>
                                        <p:attrNameLst>
                                          <p:attrName>ppt_y</p:attrName>
                                        </p:attrNameLst>
                                      </p:cBhvr>
                                      <p:tavLst>
                                        <p:tav tm="0">
                                          <p:val>
                                            <p:strVal val="#ppt_y-.1"/>
                                          </p:val>
                                        </p:tav>
                                        <p:tav tm="100000">
                                          <p:val>
                                            <p:strVal val="#ppt_y"/>
                                          </p:val>
                                        </p:tav>
                                      </p:tavLst>
                                    </p:anim>
                                  </p:childTnLst>
                                </p:cTn>
                              </p:par>
                            </p:childTnLst>
                          </p:cTn>
                        </p:par>
                        <p:par>
                          <p:cTn id="66" fill="hold">
                            <p:stCondLst>
                              <p:cond delay="9000"/>
                            </p:stCondLst>
                            <p:childTnLst>
                              <p:par>
                                <p:cTn id="67" presetID="10" presetClass="entr" presetSubtype="0" fill="hold" nodeType="afterEffect">
                                  <p:stCondLst>
                                    <p:cond delay="0"/>
                                  </p:stCondLst>
                                  <p:childTnLst>
                                    <p:set>
                                      <p:cBhvr>
                                        <p:cTn id="68" dur="1" fill="hold">
                                          <p:stCondLst>
                                            <p:cond delay="0"/>
                                          </p:stCondLst>
                                        </p:cTn>
                                        <p:tgtEl>
                                          <p:spTgt spid="131"/>
                                        </p:tgtEl>
                                        <p:attrNameLst>
                                          <p:attrName>style.visibility</p:attrName>
                                        </p:attrNameLst>
                                      </p:cBhvr>
                                      <p:to>
                                        <p:strVal val="visible"/>
                                      </p:to>
                                    </p:set>
                                    <p:animEffect transition="in" filter="fade">
                                      <p:cBhvr>
                                        <p:cTn id="69" dur="500"/>
                                        <p:tgtEl>
                                          <p:spTgt spid="131"/>
                                        </p:tgtEl>
                                      </p:cBhvr>
                                    </p:animEffect>
                                  </p:childTnLst>
                                </p:cTn>
                              </p:par>
                            </p:childTnLst>
                          </p:cTn>
                        </p:par>
                        <p:par>
                          <p:cTn id="70" fill="hold">
                            <p:stCondLst>
                              <p:cond delay="9500"/>
                            </p:stCondLst>
                            <p:childTnLst>
                              <p:par>
                                <p:cTn id="71" presetID="22" presetClass="entr" presetSubtype="8" fill="hold" nodeType="afterEffect">
                                  <p:stCondLst>
                                    <p:cond delay="0"/>
                                  </p:stCondLst>
                                  <p:childTnLst>
                                    <p:set>
                                      <p:cBhvr>
                                        <p:cTn id="72" dur="1" fill="hold">
                                          <p:stCondLst>
                                            <p:cond delay="0"/>
                                          </p:stCondLst>
                                        </p:cTn>
                                        <p:tgtEl>
                                          <p:spTgt spid="139"/>
                                        </p:tgtEl>
                                        <p:attrNameLst>
                                          <p:attrName>style.visibility</p:attrName>
                                        </p:attrNameLst>
                                      </p:cBhvr>
                                      <p:to>
                                        <p:strVal val="visible"/>
                                      </p:to>
                                    </p:set>
                                    <p:animEffect transition="in" filter="wipe(left)">
                                      <p:cBhvr>
                                        <p:cTn id="73" dur="500"/>
                                        <p:tgtEl>
                                          <p:spTgt spid="139"/>
                                        </p:tgtEl>
                                      </p:cBhvr>
                                    </p:animEffect>
                                  </p:childTnLst>
                                </p:cTn>
                              </p:par>
                            </p:childTnLst>
                          </p:cTn>
                        </p:par>
                        <p:par>
                          <p:cTn id="74" fill="hold">
                            <p:stCondLst>
                              <p:cond delay="10000"/>
                            </p:stCondLst>
                            <p:childTnLst>
                              <p:par>
                                <p:cTn id="75" presetID="10" presetClass="entr" presetSubtype="0" fill="hold" nodeType="after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fade">
                                      <p:cBhvr>
                                        <p:cTn id="77" dur="500"/>
                                        <p:tgtEl>
                                          <p:spTgt spid="127"/>
                                        </p:tgtEl>
                                      </p:cBhvr>
                                    </p:animEffect>
                                  </p:childTnLst>
                                </p:cTn>
                              </p:par>
                            </p:childTnLst>
                          </p:cTn>
                        </p:par>
                        <p:par>
                          <p:cTn id="78" fill="hold">
                            <p:stCondLst>
                              <p:cond delay="10500"/>
                            </p:stCondLst>
                            <p:childTnLst>
                              <p:par>
                                <p:cTn id="79" presetID="22" presetClass="entr" presetSubtype="8" fill="hold" nodeType="afterEffect">
                                  <p:stCondLst>
                                    <p:cond delay="0"/>
                                  </p:stCondLst>
                                  <p:childTnLst>
                                    <p:set>
                                      <p:cBhvr>
                                        <p:cTn id="80" dur="1" fill="hold">
                                          <p:stCondLst>
                                            <p:cond delay="0"/>
                                          </p:stCondLst>
                                        </p:cTn>
                                        <p:tgtEl>
                                          <p:spTgt spid="142"/>
                                        </p:tgtEl>
                                        <p:attrNameLst>
                                          <p:attrName>style.visibility</p:attrName>
                                        </p:attrNameLst>
                                      </p:cBhvr>
                                      <p:to>
                                        <p:strVal val="visible"/>
                                      </p:to>
                                    </p:set>
                                    <p:animEffect transition="in" filter="wipe(left)">
                                      <p:cBhvr>
                                        <p:cTn id="81" dur="500"/>
                                        <p:tgtEl>
                                          <p:spTgt spid="142"/>
                                        </p:tgtEl>
                                      </p:cBhvr>
                                    </p:animEffect>
                                  </p:childTnLst>
                                </p:cTn>
                              </p:par>
                            </p:childTnLst>
                          </p:cTn>
                        </p:par>
                        <p:par>
                          <p:cTn id="82" fill="hold">
                            <p:stCondLst>
                              <p:cond delay="11000"/>
                            </p:stCondLst>
                            <p:childTnLst>
                              <p:par>
                                <p:cTn id="83" presetID="10" presetClass="entr" presetSubtype="0" fill="hold" nodeType="afterEffect">
                                  <p:stCondLst>
                                    <p:cond delay="0"/>
                                  </p:stCondLst>
                                  <p:childTnLst>
                                    <p:set>
                                      <p:cBhvr>
                                        <p:cTn id="84" dur="1" fill="hold">
                                          <p:stCondLst>
                                            <p:cond delay="0"/>
                                          </p:stCondLst>
                                        </p:cTn>
                                        <p:tgtEl>
                                          <p:spTgt spid="113"/>
                                        </p:tgtEl>
                                        <p:attrNameLst>
                                          <p:attrName>style.visibility</p:attrName>
                                        </p:attrNameLst>
                                      </p:cBhvr>
                                      <p:to>
                                        <p:strVal val="visible"/>
                                      </p:to>
                                    </p:set>
                                    <p:animEffect transition="in" filter="fade">
                                      <p:cBhvr>
                                        <p:cTn id="85" dur="500"/>
                                        <p:tgtEl>
                                          <p:spTgt spid="113"/>
                                        </p:tgtEl>
                                      </p:cBhvr>
                                    </p:animEffect>
                                  </p:childTnLst>
                                </p:cTn>
                              </p:par>
                            </p:childTnLst>
                          </p:cTn>
                        </p:par>
                        <p:par>
                          <p:cTn id="86" fill="hold">
                            <p:stCondLst>
                              <p:cond delay="11500"/>
                            </p:stCondLst>
                            <p:childTnLst>
                              <p:par>
                                <p:cTn id="87" presetID="22" presetClass="entr" presetSubtype="8" fill="hold" nodeType="afterEffect">
                                  <p:stCondLst>
                                    <p:cond delay="0"/>
                                  </p:stCondLst>
                                  <p:childTnLst>
                                    <p:set>
                                      <p:cBhvr>
                                        <p:cTn id="88" dur="1" fill="hold">
                                          <p:stCondLst>
                                            <p:cond delay="0"/>
                                          </p:stCondLst>
                                        </p:cTn>
                                        <p:tgtEl>
                                          <p:spTgt spid="145"/>
                                        </p:tgtEl>
                                        <p:attrNameLst>
                                          <p:attrName>style.visibility</p:attrName>
                                        </p:attrNameLst>
                                      </p:cBhvr>
                                      <p:to>
                                        <p:strVal val="visible"/>
                                      </p:to>
                                    </p:set>
                                    <p:animEffect transition="in" filter="wipe(left)">
                                      <p:cBhvr>
                                        <p:cTn id="89" dur="500"/>
                                        <p:tgtEl>
                                          <p:spTgt spid="145"/>
                                        </p:tgtEl>
                                      </p:cBhvr>
                                    </p:animEffect>
                                  </p:childTnLst>
                                </p:cTn>
                              </p:par>
                            </p:childTnLst>
                          </p:cTn>
                        </p:par>
                        <p:par>
                          <p:cTn id="90" fill="hold">
                            <p:stCondLst>
                              <p:cond delay="12000"/>
                            </p:stCondLst>
                            <p:childTnLst>
                              <p:par>
                                <p:cTn id="91" presetID="10" presetClass="entr" presetSubtype="0" fill="hold" nodeType="afterEffect">
                                  <p:stCondLst>
                                    <p:cond delay="0"/>
                                  </p:stCondLst>
                                  <p:childTnLst>
                                    <p:set>
                                      <p:cBhvr>
                                        <p:cTn id="92" dur="1" fill="hold">
                                          <p:stCondLst>
                                            <p:cond delay="0"/>
                                          </p:stCondLst>
                                        </p:cTn>
                                        <p:tgtEl>
                                          <p:spTgt spid="123"/>
                                        </p:tgtEl>
                                        <p:attrNameLst>
                                          <p:attrName>style.visibility</p:attrName>
                                        </p:attrNameLst>
                                      </p:cBhvr>
                                      <p:to>
                                        <p:strVal val="visible"/>
                                      </p:to>
                                    </p:set>
                                    <p:animEffect transition="in" filter="fade">
                                      <p:cBhvr>
                                        <p:cTn id="93" dur="500"/>
                                        <p:tgtEl>
                                          <p:spTgt spid="123"/>
                                        </p:tgtEl>
                                      </p:cBhvr>
                                    </p:animEffect>
                                  </p:childTnLst>
                                </p:cTn>
                              </p:par>
                            </p:childTnLst>
                          </p:cTn>
                        </p:par>
                        <p:par>
                          <p:cTn id="94" fill="hold">
                            <p:stCondLst>
                              <p:cond delay="12500"/>
                            </p:stCondLst>
                            <p:childTnLst>
                              <p:par>
                                <p:cTn id="95" presetID="22" presetClass="entr" presetSubtype="8" fill="hold" nodeType="afterEffect">
                                  <p:stCondLst>
                                    <p:cond delay="0"/>
                                  </p:stCondLst>
                                  <p:childTnLst>
                                    <p:set>
                                      <p:cBhvr>
                                        <p:cTn id="96" dur="1" fill="hold">
                                          <p:stCondLst>
                                            <p:cond delay="0"/>
                                          </p:stCondLst>
                                        </p:cTn>
                                        <p:tgtEl>
                                          <p:spTgt spid="148"/>
                                        </p:tgtEl>
                                        <p:attrNameLst>
                                          <p:attrName>style.visibility</p:attrName>
                                        </p:attrNameLst>
                                      </p:cBhvr>
                                      <p:to>
                                        <p:strVal val="visible"/>
                                      </p:to>
                                    </p:set>
                                    <p:animEffect transition="in" filter="wipe(left)">
                                      <p:cBhvr>
                                        <p:cTn id="9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Pyramid Infographic </a:t>
            </a:r>
            <a:endParaRPr lang="en-GB"/>
          </a:p>
        </p:txBody>
      </p:sp>
      <p:sp>
        <p:nvSpPr>
          <p:cNvPr id="20" name="TextBox 19"/>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21" name="Straight Connector 20"/>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941520" y="1742390"/>
            <a:ext cx="6868502" cy="5928391"/>
            <a:chOff x="4941520" y="1742390"/>
            <a:chExt cx="6868502" cy="5928391"/>
          </a:xfrm>
        </p:grpSpPr>
        <p:grpSp>
          <p:nvGrpSpPr>
            <p:cNvPr id="4" name="组合 18"/>
            <p:cNvGrpSpPr/>
            <p:nvPr/>
          </p:nvGrpSpPr>
          <p:grpSpPr>
            <a:xfrm>
              <a:off x="4941520" y="3600557"/>
              <a:ext cx="6868502" cy="4070224"/>
              <a:chOff x="2555776" y="2204864"/>
              <a:chExt cx="3456384" cy="3456384"/>
            </a:xfrm>
            <a:scene3d>
              <a:camera prst="isometricOffAxis1Top">
                <a:rot lat="17411170" lon="18596411" rev="2947935"/>
              </a:camera>
              <a:lightRig rig="threePt" dir="t"/>
            </a:scene3d>
          </p:grpSpPr>
          <p:sp>
            <p:nvSpPr>
              <p:cNvPr id="5" name="椭圆 19"/>
              <p:cNvSpPr/>
              <p:nvPr/>
            </p:nvSpPr>
            <p:spPr>
              <a:xfrm>
                <a:off x="2555776" y="2204864"/>
                <a:ext cx="3456384" cy="3456384"/>
              </a:xfrm>
              <a:prstGeom prst="ellipse">
                <a:avLst/>
              </a:prstGeom>
              <a:solidFill>
                <a:schemeClr val="accent5"/>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 name="椭圆 20"/>
              <p:cNvSpPr/>
              <p:nvPr/>
            </p:nvSpPr>
            <p:spPr>
              <a:xfrm>
                <a:off x="2652028" y="2302296"/>
                <a:ext cx="3263879" cy="326387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7" name="椭圆 21"/>
              <p:cNvSpPr/>
              <p:nvPr/>
            </p:nvSpPr>
            <p:spPr>
              <a:xfrm>
                <a:off x="2927938" y="2577026"/>
                <a:ext cx="2712060" cy="2712060"/>
              </a:xfrm>
              <a:prstGeom prst="ellipse">
                <a:avLst/>
              </a:prstGeom>
              <a:solidFill>
                <a:schemeClr val="accent5"/>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椭圆 22"/>
              <p:cNvSpPr/>
              <p:nvPr/>
            </p:nvSpPr>
            <p:spPr>
              <a:xfrm>
                <a:off x="3298562" y="2948830"/>
                <a:ext cx="1970812" cy="197081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椭圆 23"/>
              <p:cNvSpPr/>
              <p:nvPr/>
            </p:nvSpPr>
            <p:spPr>
              <a:xfrm>
                <a:off x="3743908" y="3392996"/>
                <a:ext cx="1080120" cy="1080120"/>
              </a:xfrm>
              <a:prstGeom prst="ellipse">
                <a:avLst/>
              </a:prstGeom>
              <a:solidFill>
                <a:sysClr val="window" lastClr="FFFFFF"/>
              </a:solidFill>
              <a:ln w="25400" cap="flat" cmpd="sng" algn="ctr">
                <a:solidFill>
                  <a:schemeClr val="accent5"/>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 name="椭圆 24"/>
              <p:cNvSpPr/>
              <p:nvPr/>
            </p:nvSpPr>
            <p:spPr>
              <a:xfrm>
                <a:off x="3851672" y="3500760"/>
                <a:ext cx="864592" cy="864592"/>
              </a:xfrm>
              <a:prstGeom prst="ellipse">
                <a:avLst/>
              </a:prstGeom>
              <a:solidFill>
                <a:schemeClr val="accent5"/>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1" name="等腰三角形 25"/>
            <p:cNvSpPr/>
            <p:nvPr/>
          </p:nvSpPr>
          <p:spPr>
            <a:xfrm flipV="1">
              <a:off x="7409640" y="4391636"/>
              <a:ext cx="1932259" cy="1271652"/>
            </a:xfrm>
            <a:prstGeom prst="triangle">
              <a:avLst/>
            </a:prstGeom>
            <a:solidFill>
              <a:schemeClr val="accent4"/>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 name="矩形 14"/>
            <p:cNvSpPr/>
            <p:nvPr/>
          </p:nvSpPr>
          <p:spPr>
            <a:xfrm>
              <a:off x="7425230" y="4229393"/>
              <a:ext cx="1932259" cy="162241"/>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1" fmla="*/ 144379 w 1640851"/>
                <a:gd name="connsiteY0-2" fmla="*/ 12032 h 149806"/>
                <a:gd name="connsiteX1-3" fmla="*/ 1640851 w 1640851"/>
                <a:gd name="connsiteY1-4" fmla="*/ 0 h 149806"/>
                <a:gd name="connsiteX2-5" fmla="*/ 1640851 w 1640851"/>
                <a:gd name="connsiteY2-6" fmla="*/ 149806 h 149806"/>
                <a:gd name="connsiteX3-7" fmla="*/ 0 w 1640851"/>
                <a:gd name="connsiteY3-8" fmla="*/ 149806 h 149806"/>
                <a:gd name="connsiteX4-9" fmla="*/ 144379 w 1640851"/>
                <a:gd name="connsiteY4-10" fmla="*/ 12032 h 149806"/>
                <a:gd name="connsiteX0-11" fmla="*/ 144379 w 1640851"/>
                <a:gd name="connsiteY0-12" fmla="*/ 24064 h 161838"/>
                <a:gd name="connsiteX1-13" fmla="*/ 1508504 w 1640851"/>
                <a:gd name="connsiteY1-14" fmla="*/ 0 h 161838"/>
                <a:gd name="connsiteX2-15" fmla="*/ 1640851 w 1640851"/>
                <a:gd name="connsiteY2-16" fmla="*/ 161838 h 161838"/>
                <a:gd name="connsiteX3-17" fmla="*/ 0 w 1640851"/>
                <a:gd name="connsiteY3-18" fmla="*/ 161838 h 161838"/>
                <a:gd name="connsiteX4-19" fmla="*/ 144379 w 1640851"/>
                <a:gd name="connsiteY4-20" fmla="*/ 24064 h 161838"/>
                <a:gd name="connsiteX0-21" fmla="*/ 144379 w 1640851"/>
                <a:gd name="connsiteY0-22" fmla="*/ 0 h 137774"/>
                <a:gd name="connsiteX1-23" fmla="*/ 1544599 w 1640851"/>
                <a:gd name="connsiteY1-24" fmla="*/ 0 h 137774"/>
                <a:gd name="connsiteX2-25" fmla="*/ 1640851 w 1640851"/>
                <a:gd name="connsiteY2-26" fmla="*/ 137774 h 137774"/>
                <a:gd name="connsiteX3-27" fmla="*/ 0 w 1640851"/>
                <a:gd name="connsiteY3-28" fmla="*/ 137774 h 137774"/>
                <a:gd name="connsiteX4-29" fmla="*/ 144379 w 1640851"/>
                <a:gd name="connsiteY4-30" fmla="*/ 0 h 1377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40851" h="137774">
                  <a:moveTo>
                    <a:pt x="144379" y="0"/>
                  </a:moveTo>
                  <a:lnTo>
                    <a:pt x="1544599" y="0"/>
                  </a:lnTo>
                  <a:lnTo>
                    <a:pt x="1640851" y="137774"/>
                  </a:lnTo>
                  <a:lnTo>
                    <a:pt x="0" y="137774"/>
                  </a:lnTo>
                  <a:lnTo>
                    <a:pt x="144379" y="0"/>
                  </a:lnTo>
                  <a:close/>
                </a:path>
              </a:pathLst>
            </a:custGeom>
            <a:solidFill>
              <a:schemeClr val="accent4">
                <a:lumMod val="7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 name="矩形 15"/>
            <p:cNvSpPr/>
            <p:nvPr/>
          </p:nvSpPr>
          <p:spPr>
            <a:xfrm>
              <a:off x="6564257" y="3176575"/>
              <a:ext cx="3605486" cy="1103741"/>
            </a:xfrm>
            <a:custGeom>
              <a:avLst/>
              <a:gdLst/>
              <a:ahLst/>
              <a:cxnLst/>
              <a:rect l="l" t="t" r="r" b="b"/>
              <a:pathLst>
                <a:path w="3061735" h="937284">
                  <a:moveTo>
                    <a:pt x="0" y="0"/>
                  </a:moveTo>
                  <a:lnTo>
                    <a:pt x="3061735" y="0"/>
                  </a:lnTo>
                  <a:lnTo>
                    <a:pt x="2493758" y="937284"/>
                  </a:lnTo>
                  <a:lnTo>
                    <a:pt x="567977" y="937284"/>
                  </a:lnTo>
                  <a:close/>
                </a:path>
              </a:pathLst>
            </a:cu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 name="矩形 17"/>
            <p:cNvSpPr/>
            <p:nvPr/>
          </p:nvSpPr>
          <p:spPr>
            <a:xfrm>
              <a:off x="5788722" y="1904631"/>
              <a:ext cx="5147040" cy="1103741"/>
            </a:xfrm>
            <a:custGeom>
              <a:avLst/>
              <a:gdLst/>
              <a:ahLst/>
              <a:cxnLst/>
              <a:rect l="l" t="t" r="r" b="b"/>
              <a:pathLst>
                <a:path w="4370803" h="937284">
                  <a:moveTo>
                    <a:pt x="0" y="0"/>
                  </a:moveTo>
                  <a:lnTo>
                    <a:pt x="4370803" y="0"/>
                  </a:lnTo>
                  <a:lnTo>
                    <a:pt x="3802825" y="937284"/>
                  </a:lnTo>
                  <a:lnTo>
                    <a:pt x="567978" y="937284"/>
                  </a:lnTo>
                  <a:close/>
                </a:path>
              </a:pathLst>
            </a:custGeom>
            <a:solidFill>
              <a:schemeClr val="accent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 name="矩形 14"/>
            <p:cNvSpPr/>
            <p:nvPr/>
          </p:nvSpPr>
          <p:spPr>
            <a:xfrm>
              <a:off x="6568009" y="3014334"/>
              <a:ext cx="3605486" cy="162241"/>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1" fmla="*/ 144379 w 1640851"/>
                <a:gd name="connsiteY0-2" fmla="*/ 12032 h 149806"/>
                <a:gd name="connsiteX1-3" fmla="*/ 1640851 w 1640851"/>
                <a:gd name="connsiteY1-4" fmla="*/ 0 h 149806"/>
                <a:gd name="connsiteX2-5" fmla="*/ 1640851 w 1640851"/>
                <a:gd name="connsiteY2-6" fmla="*/ 149806 h 149806"/>
                <a:gd name="connsiteX3-7" fmla="*/ 0 w 1640851"/>
                <a:gd name="connsiteY3-8" fmla="*/ 149806 h 149806"/>
                <a:gd name="connsiteX4-9" fmla="*/ 144379 w 1640851"/>
                <a:gd name="connsiteY4-10" fmla="*/ 12032 h 149806"/>
                <a:gd name="connsiteX0-11" fmla="*/ 144379 w 1640851"/>
                <a:gd name="connsiteY0-12" fmla="*/ 24064 h 161838"/>
                <a:gd name="connsiteX1-13" fmla="*/ 1508504 w 1640851"/>
                <a:gd name="connsiteY1-14" fmla="*/ 0 h 161838"/>
                <a:gd name="connsiteX2-15" fmla="*/ 1640851 w 1640851"/>
                <a:gd name="connsiteY2-16" fmla="*/ 161838 h 161838"/>
                <a:gd name="connsiteX3-17" fmla="*/ 0 w 1640851"/>
                <a:gd name="connsiteY3-18" fmla="*/ 161838 h 161838"/>
                <a:gd name="connsiteX4-19" fmla="*/ 144379 w 1640851"/>
                <a:gd name="connsiteY4-20" fmla="*/ 24064 h 161838"/>
                <a:gd name="connsiteX0-21" fmla="*/ 144379 w 1640851"/>
                <a:gd name="connsiteY0-22" fmla="*/ 0 h 137774"/>
                <a:gd name="connsiteX1-23" fmla="*/ 1544599 w 1640851"/>
                <a:gd name="connsiteY1-24" fmla="*/ 0 h 137774"/>
                <a:gd name="connsiteX2-25" fmla="*/ 1640851 w 1640851"/>
                <a:gd name="connsiteY2-26" fmla="*/ 137774 h 137774"/>
                <a:gd name="connsiteX3-27" fmla="*/ 0 w 1640851"/>
                <a:gd name="connsiteY3-28" fmla="*/ 137774 h 137774"/>
                <a:gd name="connsiteX4-29" fmla="*/ 144379 w 1640851"/>
                <a:gd name="connsiteY4-30" fmla="*/ 0 h 1377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40851" h="137774">
                  <a:moveTo>
                    <a:pt x="144379" y="0"/>
                  </a:moveTo>
                  <a:lnTo>
                    <a:pt x="1544599" y="0"/>
                  </a:lnTo>
                  <a:lnTo>
                    <a:pt x="1640851" y="137774"/>
                  </a:lnTo>
                  <a:lnTo>
                    <a:pt x="0" y="137774"/>
                  </a:lnTo>
                  <a:lnTo>
                    <a:pt x="144379" y="0"/>
                  </a:lnTo>
                  <a:close/>
                </a:path>
              </a:pathLst>
            </a:custGeom>
            <a:solidFill>
              <a:schemeClr val="accent2">
                <a:lumMod val="7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 name="矩形 14"/>
            <p:cNvSpPr/>
            <p:nvPr/>
          </p:nvSpPr>
          <p:spPr>
            <a:xfrm>
              <a:off x="5788722" y="1742390"/>
              <a:ext cx="5147040" cy="162241"/>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1" fmla="*/ 144379 w 1640851"/>
                <a:gd name="connsiteY0-2" fmla="*/ 12032 h 149806"/>
                <a:gd name="connsiteX1-3" fmla="*/ 1640851 w 1640851"/>
                <a:gd name="connsiteY1-4" fmla="*/ 0 h 149806"/>
                <a:gd name="connsiteX2-5" fmla="*/ 1640851 w 1640851"/>
                <a:gd name="connsiteY2-6" fmla="*/ 149806 h 149806"/>
                <a:gd name="connsiteX3-7" fmla="*/ 0 w 1640851"/>
                <a:gd name="connsiteY3-8" fmla="*/ 149806 h 149806"/>
                <a:gd name="connsiteX4-9" fmla="*/ 144379 w 1640851"/>
                <a:gd name="connsiteY4-10" fmla="*/ 12032 h 149806"/>
                <a:gd name="connsiteX0-11" fmla="*/ 144379 w 1640851"/>
                <a:gd name="connsiteY0-12" fmla="*/ 24064 h 161838"/>
                <a:gd name="connsiteX1-13" fmla="*/ 1508504 w 1640851"/>
                <a:gd name="connsiteY1-14" fmla="*/ 0 h 161838"/>
                <a:gd name="connsiteX2-15" fmla="*/ 1640851 w 1640851"/>
                <a:gd name="connsiteY2-16" fmla="*/ 161838 h 161838"/>
                <a:gd name="connsiteX3-17" fmla="*/ 0 w 1640851"/>
                <a:gd name="connsiteY3-18" fmla="*/ 161838 h 161838"/>
                <a:gd name="connsiteX4-19" fmla="*/ 144379 w 1640851"/>
                <a:gd name="connsiteY4-20" fmla="*/ 24064 h 161838"/>
                <a:gd name="connsiteX0-21" fmla="*/ 144379 w 1640851"/>
                <a:gd name="connsiteY0-22" fmla="*/ 0 h 137774"/>
                <a:gd name="connsiteX1-23" fmla="*/ 1544599 w 1640851"/>
                <a:gd name="connsiteY1-24" fmla="*/ 0 h 137774"/>
                <a:gd name="connsiteX2-25" fmla="*/ 1640851 w 1640851"/>
                <a:gd name="connsiteY2-26" fmla="*/ 137774 h 137774"/>
                <a:gd name="connsiteX3-27" fmla="*/ 0 w 1640851"/>
                <a:gd name="connsiteY3-28" fmla="*/ 137774 h 137774"/>
                <a:gd name="connsiteX4-29" fmla="*/ 144379 w 1640851"/>
                <a:gd name="connsiteY4-30" fmla="*/ 0 h 1377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40851" h="137774">
                  <a:moveTo>
                    <a:pt x="144379" y="0"/>
                  </a:moveTo>
                  <a:lnTo>
                    <a:pt x="1544599" y="0"/>
                  </a:lnTo>
                  <a:lnTo>
                    <a:pt x="1640851" y="137774"/>
                  </a:lnTo>
                  <a:lnTo>
                    <a:pt x="0" y="137774"/>
                  </a:lnTo>
                  <a:lnTo>
                    <a:pt x="144379" y="0"/>
                  </a:lnTo>
                  <a:close/>
                </a:path>
              </a:pathLst>
            </a:custGeom>
            <a:solidFill>
              <a:schemeClr val="accent1">
                <a:lumMod val="7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2" name="Rectangle 21"/>
            <p:cNvSpPr/>
            <p:nvPr/>
          </p:nvSpPr>
          <p:spPr>
            <a:xfrm>
              <a:off x="6550857" y="1975213"/>
              <a:ext cx="3704492" cy="954107"/>
            </a:xfrm>
            <a:prstGeom prst="rect">
              <a:avLst/>
            </a:prstGeom>
          </p:spPr>
          <p:txBody>
            <a:bodyPr wrap="square">
              <a:spAutoFit/>
            </a:bodyPr>
            <a:lstStyle/>
            <a:p>
              <a:pPr algn="ctr"/>
              <a:r>
                <a:rPr lang="en-GB" sz="1400">
                  <a:solidFill>
                    <a:schemeClr val="bg2"/>
                  </a:solidFill>
                </a:rPr>
                <a:t>Lorem ipsum dolor sit amet, consectetuer adipiscing elit, sed diam nonummy nibh euismod tincidunt ut laoreet dolore magna aliquam erat volutpat. </a:t>
              </a:r>
            </a:p>
          </p:txBody>
        </p:sp>
        <p:sp>
          <p:nvSpPr>
            <p:cNvPr id="23" name="Rectangle 22"/>
            <p:cNvSpPr/>
            <p:nvPr/>
          </p:nvSpPr>
          <p:spPr>
            <a:xfrm>
              <a:off x="6983610" y="3363826"/>
              <a:ext cx="2838983" cy="738664"/>
            </a:xfrm>
            <a:prstGeom prst="rect">
              <a:avLst/>
            </a:prstGeom>
          </p:spPr>
          <p:txBody>
            <a:bodyPr wrap="square">
              <a:spAutoFit/>
            </a:bodyPr>
            <a:lstStyle/>
            <a:p>
              <a:pPr algn="ctr"/>
              <a:r>
                <a:rPr lang="en-GB" sz="1400">
                  <a:solidFill>
                    <a:schemeClr val="bg2"/>
                  </a:solidFill>
                </a:rPr>
                <a:t>Lorem ipsum dolor sit amet, consectetuer adipiscing elit, sed diam </a:t>
              </a:r>
              <a:r>
                <a:rPr lang="en-GB" sz="1400" smtClean="0">
                  <a:solidFill>
                    <a:schemeClr val="bg2"/>
                  </a:solidFill>
                </a:rPr>
                <a:t>nonummy</a:t>
              </a:r>
              <a:endParaRPr lang="en-GB" sz="1400">
                <a:solidFill>
                  <a:schemeClr val="bg2"/>
                </a:solidFill>
              </a:endParaRPr>
            </a:p>
          </p:txBody>
        </p:sp>
        <p:sp>
          <p:nvSpPr>
            <p:cNvPr id="25" name="TextBox 24"/>
            <p:cNvSpPr txBox="1"/>
            <p:nvPr/>
          </p:nvSpPr>
          <p:spPr>
            <a:xfrm>
              <a:off x="7852760" y="4580725"/>
              <a:ext cx="1100686" cy="400110"/>
            </a:xfrm>
            <a:prstGeom prst="rect">
              <a:avLst/>
            </a:prstGeom>
            <a:noFill/>
          </p:spPr>
          <p:txBody>
            <a:bodyPr wrap="none" rtlCol="0">
              <a:spAutoFit/>
            </a:bodyPr>
            <a:lstStyle/>
            <a:p>
              <a:r>
                <a:rPr lang="en-US" sz="2000" smtClean="0">
                  <a:solidFill>
                    <a:schemeClr val="bg2"/>
                  </a:solidFill>
                </a:rPr>
                <a:t>SUCCESS</a:t>
              </a:r>
              <a:endParaRPr lang="en-GB" sz="2000">
                <a:solidFill>
                  <a:schemeClr val="bg2"/>
                </a:solidFill>
              </a:endParaRPr>
            </a:p>
          </p:txBody>
        </p:sp>
      </p:grpSp>
      <p:cxnSp>
        <p:nvCxnSpPr>
          <p:cNvPr id="33" name="Straight Connector 32"/>
          <p:cNvCxnSpPr/>
          <p:nvPr/>
        </p:nvCxnSpPr>
        <p:spPr>
          <a:xfrm>
            <a:off x="4941520" y="2503445"/>
            <a:ext cx="995473" cy="0"/>
          </a:xfrm>
          <a:prstGeom prst="line">
            <a:avLst/>
          </a:prstGeom>
          <a:ln w="222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41520" y="3756892"/>
            <a:ext cx="1810972" cy="0"/>
          </a:xfrm>
          <a:prstGeom prst="line">
            <a:avLst/>
          </a:prstGeom>
          <a:ln w="222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83236" y="4939450"/>
            <a:ext cx="2633479" cy="0"/>
          </a:xfrm>
          <a:prstGeom prst="line">
            <a:avLst/>
          </a:prstGeom>
          <a:ln w="222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4035292" y="3379040"/>
            <a:ext cx="755703" cy="755703"/>
            <a:chOff x="4035292" y="3379040"/>
            <a:chExt cx="755703" cy="755703"/>
          </a:xfrm>
        </p:grpSpPr>
        <p:sp>
          <p:nvSpPr>
            <p:cNvPr id="55" name="Oval 54"/>
            <p:cNvSpPr/>
            <p:nvPr/>
          </p:nvSpPr>
          <p:spPr>
            <a:xfrm>
              <a:off x="4035292" y="3379040"/>
              <a:ext cx="755703" cy="7557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 name="Group 56"/>
            <p:cNvGrpSpPr/>
            <p:nvPr/>
          </p:nvGrpSpPr>
          <p:grpSpPr>
            <a:xfrm>
              <a:off x="4217239" y="3566835"/>
              <a:ext cx="383755" cy="384412"/>
              <a:chOff x="9145588" y="4435475"/>
              <a:chExt cx="464344" cy="465138"/>
            </a:xfrm>
            <a:solidFill>
              <a:schemeClr val="bg2"/>
            </a:solidFill>
          </p:grpSpPr>
          <p:sp>
            <p:nvSpPr>
              <p:cNvPr id="58"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9"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0"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1"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2"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3"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4"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5"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6"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grpSp>
        <p:nvGrpSpPr>
          <p:cNvPr id="24" name="Group 23"/>
          <p:cNvGrpSpPr/>
          <p:nvPr/>
        </p:nvGrpSpPr>
        <p:grpSpPr>
          <a:xfrm>
            <a:off x="4035292" y="4561598"/>
            <a:ext cx="755703" cy="755703"/>
            <a:chOff x="4035292" y="4561598"/>
            <a:chExt cx="755703" cy="755703"/>
          </a:xfrm>
        </p:grpSpPr>
        <p:sp>
          <p:nvSpPr>
            <p:cNvPr id="56" name="Oval 55"/>
            <p:cNvSpPr/>
            <p:nvPr/>
          </p:nvSpPr>
          <p:spPr>
            <a:xfrm>
              <a:off x="4035292" y="4561598"/>
              <a:ext cx="755703" cy="7557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7" name="Group 66"/>
            <p:cNvGrpSpPr/>
            <p:nvPr/>
          </p:nvGrpSpPr>
          <p:grpSpPr>
            <a:xfrm>
              <a:off x="4290009" y="4747243"/>
              <a:ext cx="263709" cy="384412"/>
              <a:chOff x="3582988" y="3510757"/>
              <a:chExt cx="319088" cy="465138"/>
            </a:xfrm>
            <a:solidFill>
              <a:schemeClr val="bg2"/>
            </a:solidFill>
          </p:grpSpPr>
          <p:sp>
            <p:nvSpPr>
              <p:cNvPr id="68"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9"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grpSp>
        <p:nvGrpSpPr>
          <p:cNvPr id="18" name="Group 17"/>
          <p:cNvGrpSpPr/>
          <p:nvPr/>
        </p:nvGrpSpPr>
        <p:grpSpPr>
          <a:xfrm>
            <a:off x="4035292" y="2125593"/>
            <a:ext cx="755703" cy="755703"/>
            <a:chOff x="4035292" y="2125593"/>
            <a:chExt cx="755703" cy="755703"/>
          </a:xfrm>
        </p:grpSpPr>
        <p:sp>
          <p:nvSpPr>
            <p:cNvPr id="40" name="Oval 39"/>
            <p:cNvSpPr/>
            <p:nvPr/>
          </p:nvSpPr>
          <p:spPr>
            <a:xfrm>
              <a:off x="4035292" y="2125593"/>
              <a:ext cx="755703" cy="7557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0" name="Group 69"/>
            <p:cNvGrpSpPr/>
            <p:nvPr/>
          </p:nvGrpSpPr>
          <p:grpSpPr>
            <a:xfrm>
              <a:off x="4221265" y="2311566"/>
              <a:ext cx="383755" cy="383755"/>
              <a:chOff x="4439444" y="1652588"/>
              <a:chExt cx="464344" cy="464344"/>
            </a:xfrm>
            <a:solidFill>
              <a:schemeClr val="bg2"/>
            </a:solidFill>
          </p:grpSpPr>
          <p:sp>
            <p:nvSpPr>
              <p:cNvPr id="7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7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7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grpSp>
        <p:nvGrpSpPr>
          <p:cNvPr id="77" name="Group 76"/>
          <p:cNvGrpSpPr/>
          <p:nvPr/>
        </p:nvGrpSpPr>
        <p:grpSpPr>
          <a:xfrm>
            <a:off x="197140" y="1986557"/>
            <a:ext cx="3704492" cy="1042761"/>
            <a:chOff x="195396" y="2043090"/>
            <a:chExt cx="3704492" cy="1042761"/>
          </a:xfrm>
        </p:grpSpPr>
        <p:sp>
          <p:nvSpPr>
            <p:cNvPr id="75" name="TextBox 74"/>
            <p:cNvSpPr txBox="1"/>
            <p:nvPr/>
          </p:nvSpPr>
          <p:spPr>
            <a:xfrm>
              <a:off x="2054635" y="2043090"/>
              <a:ext cx="1842171" cy="400110"/>
            </a:xfrm>
            <a:prstGeom prst="rect">
              <a:avLst/>
            </a:prstGeom>
            <a:noFill/>
          </p:spPr>
          <p:txBody>
            <a:bodyPr wrap="none" rtlCol="0">
              <a:spAutoFit/>
            </a:bodyPr>
            <a:lstStyle/>
            <a:p>
              <a:pPr algn="r"/>
              <a:r>
                <a:rPr lang="en-US" sz="2000" b="1" smtClean="0">
                  <a:solidFill>
                    <a:schemeClr val="accent1"/>
                  </a:solidFill>
                </a:rPr>
                <a:t>Dynamic Sound</a:t>
              </a:r>
              <a:endParaRPr lang="en-GB" sz="2000" b="1">
                <a:solidFill>
                  <a:schemeClr val="accent1"/>
                </a:solidFill>
              </a:endParaRPr>
            </a:p>
          </p:txBody>
        </p:sp>
        <p:sp>
          <p:nvSpPr>
            <p:cNvPr id="76" name="Rectangle 75"/>
            <p:cNvSpPr/>
            <p:nvPr/>
          </p:nvSpPr>
          <p:spPr>
            <a:xfrm>
              <a:off x="195396" y="2347187"/>
              <a:ext cx="3704492" cy="738664"/>
            </a:xfrm>
            <a:prstGeom prst="rect">
              <a:avLst/>
            </a:prstGeom>
          </p:spPr>
          <p:txBody>
            <a:bodyPr wrap="square">
              <a:spAutoFit/>
            </a:bodyPr>
            <a:lstStyle/>
            <a:p>
              <a:pPr algn="r"/>
              <a:r>
                <a:rPr lang="en-GB" sz="1400"/>
                <a:t>Lorem ipsum dolor sit amet, consectetuer adipiscing elit, sed diam nonummy nibh euismod tincidunt ut </a:t>
              </a:r>
              <a:r>
                <a:rPr lang="en-GB" sz="1400" smtClean="0"/>
                <a:t>laoreet</a:t>
              </a:r>
              <a:endParaRPr lang="en-GB" sz="1400"/>
            </a:p>
          </p:txBody>
        </p:sp>
      </p:grpSp>
      <p:grpSp>
        <p:nvGrpSpPr>
          <p:cNvPr id="78" name="Group 77"/>
          <p:cNvGrpSpPr/>
          <p:nvPr/>
        </p:nvGrpSpPr>
        <p:grpSpPr>
          <a:xfrm>
            <a:off x="195320" y="3211777"/>
            <a:ext cx="3704492" cy="1042761"/>
            <a:chOff x="195396" y="2043090"/>
            <a:chExt cx="3704492" cy="1042761"/>
          </a:xfrm>
        </p:grpSpPr>
        <p:sp>
          <p:nvSpPr>
            <p:cNvPr id="79" name="TextBox 78"/>
            <p:cNvSpPr txBox="1"/>
            <p:nvPr/>
          </p:nvSpPr>
          <p:spPr>
            <a:xfrm>
              <a:off x="2354396" y="2043090"/>
              <a:ext cx="1542410" cy="400110"/>
            </a:xfrm>
            <a:prstGeom prst="rect">
              <a:avLst/>
            </a:prstGeom>
            <a:noFill/>
          </p:spPr>
          <p:txBody>
            <a:bodyPr wrap="none" rtlCol="0">
              <a:spAutoFit/>
            </a:bodyPr>
            <a:lstStyle/>
            <a:p>
              <a:pPr algn="r"/>
              <a:r>
                <a:rPr lang="en-US" sz="2000" b="1" smtClean="0">
                  <a:solidFill>
                    <a:schemeClr val="accent2"/>
                  </a:solidFill>
                </a:rPr>
                <a:t>Social Media</a:t>
              </a:r>
              <a:endParaRPr lang="en-GB" sz="2000" b="1">
                <a:solidFill>
                  <a:schemeClr val="accent2"/>
                </a:solidFill>
              </a:endParaRPr>
            </a:p>
          </p:txBody>
        </p:sp>
        <p:sp>
          <p:nvSpPr>
            <p:cNvPr id="80" name="Rectangle 79"/>
            <p:cNvSpPr/>
            <p:nvPr/>
          </p:nvSpPr>
          <p:spPr>
            <a:xfrm>
              <a:off x="195396" y="2347187"/>
              <a:ext cx="3704492" cy="738664"/>
            </a:xfrm>
            <a:prstGeom prst="rect">
              <a:avLst/>
            </a:prstGeom>
          </p:spPr>
          <p:txBody>
            <a:bodyPr wrap="square">
              <a:spAutoFit/>
            </a:bodyPr>
            <a:lstStyle/>
            <a:p>
              <a:pPr algn="r"/>
              <a:r>
                <a:rPr lang="en-GB" sz="1400"/>
                <a:t>Lorem ipsum dolor sit amet, consectetuer adipiscing elit, sed diam nonummy nibh euismod tincidunt ut </a:t>
              </a:r>
              <a:r>
                <a:rPr lang="en-GB" sz="1400" smtClean="0"/>
                <a:t>laoreet</a:t>
              </a:r>
              <a:endParaRPr lang="en-GB" sz="1400"/>
            </a:p>
          </p:txBody>
        </p:sp>
      </p:grpSp>
      <p:grpSp>
        <p:nvGrpSpPr>
          <p:cNvPr id="81" name="Group 80"/>
          <p:cNvGrpSpPr/>
          <p:nvPr/>
        </p:nvGrpSpPr>
        <p:grpSpPr>
          <a:xfrm>
            <a:off x="195320" y="4418068"/>
            <a:ext cx="3704492" cy="1042761"/>
            <a:chOff x="195396" y="2043090"/>
            <a:chExt cx="3704492" cy="1042761"/>
          </a:xfrm>
        </p:grpSpPr>
        <p:sp>
          <p:nvSpPr>
            <p:cNvPr id="82" name="TextBox 81"/>
            <p:cNvSpPr txBox="1"/>
            <p:nvPr/>
          </p:nvSpPr>
          <p:spPr>
            <a:xfrm>
              <a:off x="2312333" y="2043090"/>
              <a:ext cx="1584473" cy="400110"/>
            </a:xfrm>
            <a:prstGeom prst="rect">
              <a:avLst/>
            </a:prstGeom>
            <a:noFill/>
          </p:spPr>
          <p:txBody>
            <a:bodyPr wrap="none" rtlCol="0">
              <a:spAutoFit/>
            </a:bodyPr>
            <a:lstStyle/>
            <a:p>
              <a:pPr algn="r"/>
              <a:r>
                <a:rPr lang="en-US" sz="2000" b="1" smtClean="0">
                  <a:solidFill>
                    <a:schemeClr val="accent4"/>
                  </a:solidFill>
                </a:rPr>
                <a:t>Creative Idea</a:t>
              </a:r>
              <a:endParaRPr lang="en-GB" sz="2000" b="1">
                <a:solidFill>
                  <a:schemeClr val="accent4"/>
                </a:solidFill>
              </a:endParaRPr>
            </a:p>
          </p:txBody>
        </p:sp>
        <p:sp>
          <p:nvSpPr>
            <p:cNvPr id="83" name="Rectangle 82"/>
            <p:cNvSpPr/>
            <p:nvPr/>
          </p:nvSpPr>
          <p:spPr>
            <a:xfrm>
              <a:off x="195396" y="2347187"/>
              <a:ext cx="3704492" cy="738664"/>
            </a:xfrm>
            <a:prstGeom prst="rect">
              <a:avLst/>
            </a:prstGeom>
          </p:spPr>
          <p:txBody>
            <a:bodyPr wrap="square">
              <a:spAutoFit/>
            </a:bodyPr>
            <a:lstStyle/>
            <a:p>
              <a:pPr algn="r"/>
              <a:r>
                <a:rPr lang="en-GB" sz="1400"/>
                <a:t>Lorem ipsum dolor sit amet, consectetuer adipiscing elit, sed diam nonummy nibh euismod tincidunt ut </a:t>
              </a:r>
              <a:r>
                <a:rPr lang="en-GB" sz="1400" smtClean="0"/>
                <a:t>laoreet</a:t>
              </a:r>
              <a:endParaRPr lang="en-GB" sz="1400"/>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2" presetClass="entr" presetSubtype="1"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22" presetClass="entr" presetSubtype="2"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right)">
                                      <p:cBhvr>
                                        <p:cTn id="24" dur="500"/>
                                        <p:tgtEl>
                                          <p:spTgt spid="33"/>
                                        </p:tgtEl>
                                      </p:cBhvr>
                                    </p:animEffect>
                                  </p:childTnLst>
                                </p:cTn>
                              </p:par>
                            </p:childTnLst>
                          </p:cTn>
                        </p:par>
                        <p:par>
                          <p:cTn id="25" fill="hold">
                            <p:stCondLst>
                              <p:cond delay="2500"/>
                            </p:stCondLst>
                            <p:childTnLst>
                              <p:par>
                                <p:cTn id="26" presetID="53" presetClass="entr" presetSubtype="16"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Effect transition="in" filter="fade">
                                      <p:cBhvr>
                                        <p:cTn id="30" dur="500"/>
                                        <p:tgtEl>
                                          <p:spTgt spid="1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par>
                          <p:cTn id="35" fill="hold">
                            <p:stCondLst>
                              <p:cond delay="3500"/>
                            </p:stCondLst>
                            <p:childTnLst>
                              <p:par>
                                <p:cTn id="36" presetID="22" presetClass="entr" presetSubtype="2"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right)">
                                      <p:cBhvr>
                                        <p:cTn id="38" dur="500"/>
                                        <p:tgtEl>
                                          <p:spTgt spid="51"/>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childTnLst>
                          </p:cTn>
                        </p:par>
                        <p:par>
                          <p:cTn id="45" fill="hold">
                            <p:stCondLst>
                              <p:cond delay="4500"/>
                            </p:stCondLst>
                            <p:childTnLst>
                              <p:par>
                                <p:cTn id="46" presetID="10" presetClass="entr" presetSubtype="0" fill="hold" nodeType="after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childTnLst>
                          </p:cTn>
                        </p:par>
                        <p:par>
                          <p:cTn id="49" fill="hold">
                            <p:stCondLst>
                              <p:cond delay="5000"/>
                            </p:stCondLst>
                            <p:childTnLst>
                              <p:par>
                                <p:cTn id="50" presetID="22" presetClass="entr" presetSubtype="2"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right)">
                                      <p:cBhvr>
                                        <p:cTn id="52" dur="500"/>
                                        <p:tgtEl>
                                          <p:spTgt spid="53"/>
                                        </p:tgtEl>
                                      </p:cBhvr>
                                    </p:animEffect>
                                  </p:childTnLst>
                                </p:cTn>
                              </p:par>
                            </p:childTnLst>
                          </p:cTn>
                        </p:par>
                        <p:par>
                          <p:cTn id="53" fill="hold">
                            <p:stCondLst>
                              <p:cond delay="5500"/>
                            </p:stCondLst>
                            <p:childTnLst>
                              <p:par>
                                <p:cTn id="54" presetID="53" presetClass="entr" presetSubtype="16"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childTnLst>
                          </p:cTn>
                        </p:par>
                        <p:par>
                          <p:cTn id="59" fill="hold">
                            <p:stCondLst>
                              <p:cond delay="6000"/>
                            </p:stCondLst>
                            <p:childTnLst>
                              <p:par>
                                <p:cTn id="60" presetID="10" presetClass="entr" presetSubtype="0" fill="hold" nodeType="after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Business Model</a:t>
            </a:r>
            <a:endParaRPr lang="en-GB"/>
          </a:p>
        </p:txBody>
      </p:sp>
      <p:sp>
        <p:nvSpPr>
          <p:cNvPr id="4" name="Oval 65"/>
          <p:cNvSpPr>
            <a:spLocks noChangeArrowheads="1"/>
          </p:cNvSpPr>
          <p:nvPr/>
        </p:nvSpPr>
        <p:spPr bwMode="auto">
          <a:xfrm rot="3919557" flipV="1">
            <a:off x="7753614" y="5106292"/>
            <a:ext cx="1449514" cy="8674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5" name="Oval 65"/>
          <p:cNvSpPr>
            <a:spLocks noChangeArrowheads="1"/>
          </p:cNvSpPr>
          <p:nvPr/>
        </p:nvSpPr>
        <p:spPr bwMode="auto">
          <a:xfrm rot="3919557" flipV="1">
            <a:off x="7749966" y="2927850"/>
            <a:ext cx="1477127" cy="117383"/>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6" name="Oval 65"/>
          <p:cNvSpPr>
            <a:spLocks noChangeArrowheads="1"/>
          </p:cNvSpPr>
          <p:nvPr/>
        </p:nvSpPr>
        <p:spPr bwMode="auto">
          <a:xfrm rot="6704210" flipV="1">
            <a:off x="2963394" y="4007728"/>
            <a:ext cx="1449514" cy="8674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7" name="Oval 65"/>
          <p:cNvSpPr>
            <a:spLocks noChangeArrowheads="1"/>
          </p:cNvSpPr>
          <p:nvPr/>
        </p:nvSpPr>
        <p:spPr bwMode="auto">
          <a:xfrm rot="6704210" flipV="1">
            <a:off x="3012067" y="1634339"/>
            <a:ext cx="1449514" cy="8674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grpSp>
        <p:nvGrpSpPr>
          <p:cNvPr id="60" name="Group 59"/>
          <p:cNvGrpSpPr/>
          <p:nvPr/>
        </p:nvGrpSpPr>
        <p:grpSpPr>
          <a:xfrm>
            <a:off x="3692138" y="1296832"/>
            <a:ext cx="2900054" cy="1831280"/>
            <a:chOff x="3692138" y="1296832"/>
            <a:chExt cx="2900054" cy="1831280"/>
          </a:xfrm>
        </p:grpSpPr>
        <p:grpSp>
          <p:nvGrpSpPr>
            <p:cNvPr id="12" name="组合 11"/>
            <p:cNvGrpSpPr/>
            <p:nvPr/>
          </p:nvGrpSpPr>
          <p:grpSpPr>
            <a:xfrm>
              <a:off x="3692138" y="1296832"/>
              <a:ext cx="2900054" cy="1607593"/>
              <a:chOff x="1911530" y="953559"/>
              <a:chExt cx="3119607" cy="1729299"/>
            </a:xfrm>
          </p:grpSpPr>
          <p:sp>
            <p:nvSpPr>
              <p:cNvPr id="13" name="圆角矩形 5"/>
              <p:cNvSpPr/>
              <p:nvPr/>
            </p:nvSpPr>
            <p:spPr>
              <a:xfrm rot="1404342" flipH="1">
                <a:off x="1911530" y="1666168"/>
                <a:ext cx="3119607" cy="1016690"/>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solidFill>
                <a:schemeClr val="accent1"/>
              </a:solidFill>
              <a:ln w="76200">
                <a:solidFill>
                  <a:schemeClr val="bg1"/>
                </a:solidFill>
              </a:ln>
              <a:effectLst>
                <a:outerShdw blurRad="88900" sx="103000" sy="103000" algn="ctr" rotWithShape="0">
                  <a:prstClr val="black">
                    <a:alpha val="7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65"/>
              <p:cNvSpPr>
                <a:spLocks noChangeArrowheads="1"/>
              </p:cNvSpPr>
              <p:nvPr/>
            </p:nvSpPr>
            <p:spPr bwMode="auto">
              <a:xfrm rot="17604342" flipH="1">
                <a:off x="1825226" y="1700014"/>
                <a:ext cx="1110896" cy="79109"/>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5" name="矩形 14"/>
              <p:cNvSpPr/>
              <p:nvPr/>
            </p:nvSpPr>
            <p:spPr>
              <a:xfrm rot="1404342" flipH="1">
                <a:off x="1913987" y="953559"/>
                <a:ext cx="501272" cy="1330119"/>
              </a:xfrm>
              <a:prstGeom prst="rect">
                <a:avLst/>
              </a:prstGeom>
              <a:solidFill>
                <a:schemeClr val="bg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flipH="1">
              <a:off x="5661715" y="2584493"/>
              <a:ext cx="736342" cy="54361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 lastClr="FFFFFF"/>
                  </a:solidFill>
                  <a:uLnTx/>
                  <a:uFillTx/>
                  <a:ea typeface="微软雅黑" panose="020B0503020204020204" charset="-122"/>
                  <a:cs typeface="Arial" panose="020B0604020202020204" pitchFamily="34" charset="0"/>
                </a:rPr>
                <a:t>01</a:t>
              </a:r>
              <a:endParaRPr kumimoji="0" lang="zh-CN" altLang="en-US" sz="2800" b="1" i="0" u="none" strike="noStrike" kern="0" cap="none" spc="0" normalizeH="0" baseline="0" noProof="0" dirty="0">
                <a:ln>
                  <a:noFill/>
                </a:ln>
                <a:solidFill>
                  <a:sysClr val="window" lastClr="FFFFFF"/>
                </a:solidFill>
                <a:uLnTx/>
                <a:uFillTx/>
                <a:ea typeface="微软雅黑" panose="020B0503020204020204" charset="-122"/>
                <a:cs typeface="Arial" panose="020B0604020202020204" pitchFamily="34" charset="0"/>
              </a:endParaRPr>
            </a:p>
          </p:txBody>
        </p:sp>
        <p:sp>
          <p:nvSpPr>
            <p:cNvPr id="28" name="TextBox 27"/>
            <p:cNvSpPr txBox="1"/>
            <p:nvPr/>
          </p:nvSpPr>
          <p:spPr>
            <a:xfrm rot="1400952">
              <a:off x="4289576" y="2146649"/>
              <a:ext cx="1341739"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smtClean="0">
                  <a:ln>
                    <a:noFill/>
                  </a:ln>
                  <a:solidFill>
                    <a:schemeClr val="bg1"/>
                  </a:solidFill>
                  <a:effectLst>
                    <a:outerShdw blurRad="50800" dist="38100" dir="5400000" algn="t" rotWithShape="0">
                      <a:prstClr val="black">
                        <a:alpha val="40000"/>
                      </a:prstClr>
                    </a:outerShdw>
                  </a:effectLst>
                  <a:uLnTx/>
                  <a:uFillTx/>
                  <a:ea typeface="微软雅黑" panose="020B0503020204020204" charset="-122"/>
                </a:rPr>
                <a:t>Music</a:t>
              </a:r>
              <a:endParaRPr kumimoji="0" lang="zh-CN" altLang="en-US" sz="2000" b="1" i="0" u="none" strike="noStrike" kern="0" cap="none" spc="0" normalizeH="0" baseline="0" noProof="0" dirty="0">
                <a:ln>
                  <a:noFill/>
                </a:ln>
                <a:solidFill>
                  <a:schemeClr val="bg1"/>
                </a:solidFill>
                <a:effectLst>
                  <a:outerShdw blurRad="50800" dist="38100" dir="5400000" algn="t" rotWithShape="0">
                    <a:prstClr val="black">
                      <a:alpha val="40000"/>
                    </a:prstClr>
                  </a:outerShdw>
                </a:effectLst>
                <a:uLnTx/>
                <a:uFillTx/>
                <a:ea typeface="微软雅黑" panose="020B0503020204020204" charset="-122"/>
              </a:endParaRPr>
            </a:p>
          </p:txBody>
        </p:sp>
      </p:grpSp>
      <p:grpSp>
        <p:nvGrpSpPr>
          <p:cNvPr id="62" name="Group 61"/>
          <p:cNvGrpSpPr/>
          <p:nvPr/>
        </p:nvGrpSpPr>
        <p:grpSpPr>
          <a:xfrm>
            <a:off x="3652266" y="3548332"/>
            <a:ext cx="2900054" cy="1831999"/>
            <a:chOff x="3652266" y="3548332"/>
            <a:chExt cx="2900054" cy="1831999"/>
          </a:xfrm>
        </p:grpSpPr>
        <p:grpSp>
          <p:nvGrpSpPr>
            <p:cNvPr id="16" name="组合 15"/>
            <p:cNvGrpSpPr/>
            <p:nvPr/>
          </p:nvGrpSpPr>
          <p:grpSpPr>
            <a:xfrm>
              <a:off x="3652266" y="3548332"/>
              <a:ext cx="2900054" cy="1607593"/>
              <a:chOff x="1868640" y="3230325"/>
              <a:chExt cx="3119607" cy="1729299"/>
            </a:xfrm>
          </p:grpSpPr>
          <p:sp>
            <p:nvSpPr>
              <p:cNvPr id="17" name="圆角矩形 5"/>
              <p:cNvSpPr/>
              <p:nvPr/>
            </p:nvSpPr>
            <p:spPr>
              <a:xfrm rot="1404342" flipH="1">
                <a:off x="1868640" y="3942934"/>
                <a:ext cx="3119607" cy="1016690"/>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solidFill>
                <a:schemeClr val="accent4"/>
              </a:solidFill>
              <a:ln w="76200">
                <a:solidFill>
                  <a:schemeClr val="bg1"/>
                </a:solidFill>
              </a:ln>
              <a:effectLst>
                <a:outerShdw blurRad="88900" sx="103000" sy="103000" algn="ctr" rotWithShape="0">
                  <a:prstClr val="black">
                    <a:alpha val="7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65"/>
              <p:cNvSpPr>
                <a:spLocks noChangeArrowheads="1"/>
              </p:cNvSpPr>
              <p:nvPr/>
            </p:nvSpPr>
            <p:spPr bwMode="auto">
              <a:xfrm rot="17604342" flipH="1">
                <a:off x="1820709" y="3907717"/>
                <a:ext cx="1110896" cy="79109"/>
              </a:xfrm>
              <a:prstGeom prst="ellipse">
                <a:avLst/>
              </a:prstGeom>
              <a:gradFill rotWithShape="1">
                <a:gsLst>
                  <a:gs pos="0">
                    <a:sysClr val="windowText" lastClr="000000">
                      <a:lumMod val="75000"/>
                      <a:lumOff val="25000"/>
                      <a:alpha val="76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9" name="矩形 18"/>
              <p:cNvSpPr/>
              <p:nvPr/>
            </p:nvSpPr>
            <p:spPr>
              <a:xfrm rot="1404342" flipH="1">
                <a:off x="1871097" y="3230325"/>
                <a:ext cx="501272" cy="1330119"/>
              </a:xfrm>
              <a:prstGeom prst="rect">
                <a:avLst/>
              </a:prstGeom>
              <a:solidFill>
                <a:schemeClr val="bg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flipH="1">
              <a:off x="5644575" y="4836712"/>
              <a:ext cx="736342" cy="54361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 lastClr="FFFFFF"/>
                  </a:solidFill>
                  <a:uLnTx/>
                  <a:uFillTx/>
                  <a:ea typeface="微软雅黑" panose="020B0503020204020204" charset="-122"/>
                  <a:cs typeface="Arial" panose="020B0604020202020204" pitchFamily="34" charset="0"/>
                </a:rPr>
                <a:t>03</a:t>
              </a:r>
              <a:endParaRPr kumimoji="0" lang="zh-CN" altLang="en-US" sz="2800" b="1" i="0" u="none" strike="noStrike" kern="0" cap="none" spc="0" normalizeH="0" baseline="0" noProof="0" dirty="0">
                <a:ln>
                  <a:noFill/>
                </a:ln>
                <a:solidFill>
                  <a:sysClr val="window" lastClr="FFFFFF"/>
                </a:solidFill>
                <a:uLnTx/>
                <a:uFillTx/>
                <a:ea typeface="微软雅黑" panose="020B0503020204020204" charset="-122"/>
                <a:cs typeface="Arial" panose="020B0604020202020204" pitchFamily="34" charset="0"/>
              </a:endParaRPr>
            </a:p>
          </p:txBody>
        </p:sp>
        <p:sp>
          <p:nvSpPr>
            <p:cNvPr id="29" name="TextBox 28"/>
            <p:cNvSpPr txBox="1"/>
            <p:nvPr/>
          </p:nvSpPr>
          <p:spPr>
            <a:xfrm rot="1400952">
              <a:off x="4336278" y="4438185"/>
              <a:ext cx="1341739"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smtClean="0">
                  <a:ln>
                    <a:noFill/>
                  </a:ln>
                  <a:solidFill>
                    <a:schemeClr val="bg1"/>
                  </a:solidFill>
                  <a:effectLst>
                    <a:outerShdw blurRad="50800" dist="38100" dir="5400000" algn="t" rotWithShape="0">
                      <a:prstClr val="black">
                        <a:alpha val="40000"/>
                      </a:prstClr>
                    </a:outerShdw>
                  </a:effectLst>
                  <a:uLnTx/>
                  <a:uFillTx/>
                  <a:ea typeface="微软雅黑" panose="020B0503020204020204" charset="-122"/>
                </a:rPr>
                <a:t>Analysis</a:t>
              </a:r>
              <a:endParaRPr kumimoji="0" lang="zh-CN" altLang="en-US" sz="2000" b="1" i="0" u="none" strike="noStrike" kern="0" cap="none" spc="0" normalizeH="0" baseline="0" noProof="0" dirty="0">
                <a:ln>
                  <a:noFill/>
                </a:ln>
                <a:solidFill>
                  <a:schemeClr val="bg1"/>
                </a:solidFill>
                <a:effectLst>
                  <a:outerShdw blurRad="50800" dist="38100" dir="5400000" algn="t" rotWithShape="0">
                    <a:prstClr val="black">
                      <a:alpha val="40000"/>
                    </a:prstClr>
                  </a:outerShdw>
                </a:effectLst>
                <a:uLnTx/>
                <a:uFillTx/>
                <a:ea typeface="微软雅黑" panose="020B0503020204020204" charset="-122"/>
              </a:endParaRPr>
            </a:p>
          </p:txBody>
        </p:sp>
      </p:grpSp>
      <p:grpSp>
        <p:nvGrpSpPr>
          <p:cNvPr id="61" name="Group 60"/>
          <p:cNvGrpSpPr/>
          <p:nvPr/>
        </p:nvGrpSpPr>
        <p:grpSpPr>
          <a:xfrm>
            <a:off x="5598526" y="2429221"/>
            <a:ext cx="2900054" cy="1831897"/>
            <a:chOff x="5598526" y="2429221"/>
            <a:chExt cx="2900054" cy="1831897"/>
          </a:xfrm>
        </p:grpSpPr>
        <p:grpSp>
          <p:nvGrpSpPr>
            <p:cNvPr id="8" name="组合 7"/>
            <p:cNvGrpSpPr/>
            <p:nvPr/>
          </p:nvGrpSpPr>
          <p:grpSpPr>
            <a:xfrm>
              <a:off x="5598526" y="2429221"/>
              <a:ext cx="2900054" cy="1607593"/>
              <a:chOff x="3962245" y="2130368"/>
              <a:chExt cx="3119607" cy="1729299"/>
            </a:xfrm>
          </p:grpSpPr>
          <p:sp>
            <p:nvSpPr>
              <p:cNvPr id="9" name="圆角矩形 5"/>
              <p:cNvSpPr/>
              <p:nvPr/>
            </p:nvSpPr>
            <p:spPr>
              <a:xfrm rot="20195658">
                <a:off x="3962245" y="2842977"/>
                <a:ext cx="3119607" cy="1016690"/>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solidFill>
                <a:schemeClr val="accent2"/>
              </a:solidFill>
              <a:ln w="76200">
                <a:solidFill>
                  <a:schemeClr val="bg1"/>
                </a:solidFill>
              </a:ln>
              <a:effectLst>
                <a:outerShdw blurRad="63500" sx="103000" sy="103000" algn="ctr"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65"/>
              <p:cNvSpPr>
                <a:spLocks noChangeArrowheads="1"/>
              </p:cNvSpPr>
              <p:nvPr/>
            </p:nvSpPr>
            <p:spPr bwMode="auto">
              <a:xfrm rot="3995658">
                <a:off x="6029132" y="2807760"/>
                <a:ext cx="1110895" cy="79109"/>
              </a:xfrm>
              <a:prstGeom prst="ellipse">
                <a:avLst/>
              </a:prstGeom>
              <a:gradFill rotWithShape="1">
                <a:gsLst>
                  <a:gs pos="0">
                    <a:srgbClr val="545454"/>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1" name="矩形 10"/>
              <p:cNvSpPr/>
              <p:nvPr/>
            </p:nvSpPr>
            <p:spPr>
              <a:xfrm rot="20195658">
                <a:off x="6578122" y="2130368"/>
                <a:ext cx="501272" cy="1330119"/>
              </a:xfrm>
              <a:prstGeom prst="rect">
                <a:avLst/>
              </a:prstGeom>
              <a:solidFill>
                <a:schemeClr val="bg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flipH="1">
              <a:off x="5752004" y="3717499"/>
              <a:ext cx="736342" cy="54361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 lastClr="FFFFFF"/>
                  </a:solidFill>
                  <a:uLnTx/>
                  <a:uFillTx/>
                  <a:ea typeface="微软雅黑" panose="020B0503020204020204" charset="-122"/>
                  <a:cs typeface="Arial" panose="020B0604020202020204" pitchFamily="34" charset="0"/>
                </a:rPr>
                <a:t>02</a:t>
              </a:r>
              <a:endParaRPr kumimoji="0" lang="zh-CN" altLang="en-US" sz="2800" b="1" i="0" u="none" strike="noStrike" kern="0" cap="none" spc="0" normalizeH="0" baseline="0" noProof="0" dirty="0">
                <a:ln>
                  <a:noFill/>
                </a:ln>
                <a:solidFill>
                  <a:sysClr val="window" lastClr="FFFFFF"/>
                </a:solidFill>
                <a:uLnTx/>
                <a:uFillTx/>
                <a:ea typeface="微软雅黑" panose="020B0503020204020204" charset="-122"/>
                <a:cs typeface="Arial" panose="020B0604020202020204" pitchFamily="34" charset="0"/>
              </a:endParaRPr>
            </a:p>
          </p:txBody>
        </p:sp>
        <p:sp>
          <p:nvSpPr>
            <p:cNvPr id="30" name="TextBox 29"/>
            <p:cNvSpPr txBox="1"/>
            <p:nvPr/>
          </p:nvSpPr>
          <p:spPr>
            <a:xfrm rot="20152352">
              <a:off x="6454232" y="3180079"/>
              <a:ext cx="1341739"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smtClean="0">
                  <a:ln>
                    <a:noFill/>
                  </a:ln>
                  <a:solidFill>
                    <a:schemeClr val="bg1"/>
                  </a:solidFill>
                  <a:effectLst>
                    <a:outerShdw blurRad="50800" dist="38100" dir="5400000" algn="t" rotWithShape="0">
                      <a:prstClr val="black">
                        <a:alpha val="40000"/>
                      </a:prstClr>
                    </a:outerShdw>
                  </a:effectLst>
                  <a:uLnTx/>
                  <a:uFillTx/>
                  <a:ea typeface="微软雅黑" panose="020B0503020204020204" charset="-122"/>
                </a:rPr>
                <a:t>Social</a:t>
              </a:r>
              <a:r>
                <a:rPr kumimoji="0" lang="en-US" altLang="zh-CN" sz="2000" b="1" i="0" u="none" strike="noStrike" kern="0" cap="none" spc="0" normalizeH="0" noProof="0" smtClean="0">
                  <a:ln>
                    <a:noFill/>
                  </a:ln>
                  <a:solidFill>
                    <a:schemeClr val="bg1"/>
                  </a:solidFill>
                  <a:effectLst>
                    <a:outerShdw blurRad="50800" dist="38100" dir="5400000" algn="t" rotWithShape="0">
                      <a:prstClr val="black">
                        <a:alpha val="40000"/>
                      </a:prstClr>
                    </a:outerShdw>
                  </a:effectLst>
                  <a:uLnTx/>
                  <a:uFillTx/>
                  <a:ea typeface="微软雅黑" panose="020B0503020204020204" charset="-122"/>
                </a:rPr>
                <a:t> media</a:t>
              </a:r>
              <a:endParaRPr kumimoji="0" lang="zh-CN" altLang="en-US" sz="2000" b="1" i="0" u="none" strike="noStrike" kern="0" cap="none" spc="0" normalizeH="0" baseline="0" noProof="0" dirty="0">
                <a:ln>
                  <a:noFill/>
                </a:ln>
                <a:solidFill>
                  <a:schemeClr val="bg1"/>
                </a:solidFill>
                <a:effectLst>
                  <a:outerShdw blurRad="50800" dist="38100" dir="5400000" algn="t" rotWithShape="0">
                    <a:prstClr val="black">
                      <a:alpha val="40000"/>
                    </a:prstClr>
                  </a:outerShdw>
                </a:effectLst>
                <a:uLnTx/>
                <a:uFillTx/>
                <a:ea typeface="微软雅黑" panose="020B0503020204020204" charset="-122"/>
              </a:endParaRPr>
            </a:p>
          </p:txBody>
        </p:sp>
      </p:grpSp>
      <p:grpSp>
        <p:nvGrpSpPr>
          <p:cNvPr id="63" name="Group 62"/>
          <p:cNvGrpSpPr/>
          <p:nvPr/>
        </p:nvGrpSpPr>
        <p:grpSpPr>
          <a:xfrm>
            <a:off x="5612333" y="4653749"/>
            <a:ext cx="2900054" cy="1822634"/>
            <a:chOff x="5612333" y="4653749"/>
            <a:chExt cx="2900054" cy="1822634"/>
          </a:xfrm>
        </p:grpSpPr>
        <p:grpSp>
          <p:nvGrpSpPr>
            <p:cNvPr id="20" name="组合 19"/>
            <p:cNvGrpSpPr/>
            <p:nvPr/>
          </p:nvGrpSpPr>
          <p:grpSpPr>
            <a:xfrm>
              <a:off x="5612333" y="4653749"/>
              <a:ext cx="2900054" cy="1607593"/>
              <a:chOff x="3977097" y="4365125"/>
              <a:chExt cx="3119607" cy="1729299"/>
            </a:xfrm>
          </p:grpSpPr>
          <p:sp>
            <p:nvSpPr>
              <p:cNvPr id="21" name="圆角矩形 5"/>
              <p:cNvSpPr/>
              <p:nvPr/>
            </p:nvSpPr>
            <p:spPr>
              <a:xfrm rot="20195658">
                <a:off x="3977097" y="5077734"/>
                <a:ext cx="3119607" cy="1016690"/>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solidFill>
                <a:schemeClr val="accent5"/>
              </a:solidFill>
              <a:ln w="76200">
                <a:solidFill>
                  <a:schemeClr val="bg1"/>
                </a:solidFill>
              </a:ln>
              <a:effectLst>
                <a:outerShdw blurRad="63500" sx="103000" sy="103000" algn="ctr" rotWithShape="0">
                  <a:prstClr val="black">
                    <a:alpha val="7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Oval 65"/>
              <p:cNvSpPr>
                <a:spLocks noChangeArrowheads="1"/>
              </p:cNvSpPr>
              <p:nvPr/>
            </p:nvSpPr>
            <p:spPr bwMode="auto">
              <a:xfrm rot="3995658">
                <a:off x="6033738" y="5042517"/>
                <a:ext cx="1110896" cy="79109"/>
              </a:xfrm>
              <a:prstGeom prst="ellipse">
                <a:avLst/>
              </a:prstGeom>
              <a:gradFill rotWithShape="1">
                <a:gsLst>
                  <a:gs pos="0">
                    <a:sysClr val="windowText" lastClr="000000">
                      <a:lumMod val="75000"/>
                      <a:lumOff val="25000"/>
                      <a:alpha val="72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23" name="矩形 22"/>
              <p:cNvSpPr/>
              <p:nvPr/>
            </p:nvSpPr>
            <p:spPr>
              <a:xfrm rot="20195658">
                <a:off x="6592974" y="4365125"/>
                <a:ext cx="501272" cy="1330119"/>
              </a:xfrm>
              <a:prstGeom prst="rect">
                <a:avLst/>
              </a:prstGeom>
              <a:solidFill>
                <a:schemeClr val="bg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26"/>
            <p:cNvSpPr txBox="1"/>
            <p:nvPr/>
          </p:nvSpPr>
          <p:spPr>
            <a:xfrm flipH="1">
              <a:off x="5794009" y="5932764"/>
              <a:ext cx="736342" cy="54361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 lastClr="FFFFFF"/>
                  </a:solidFill>
                  <a:uLnTx/>
                  <a:uFillTx/>
                  <a:ea typeface="微软雅黑" panose="020B0503020204020204" charset="-122"/>
                  <a:cs typeface="Arial" panose="020B0604020202020204" pitchFamily="34" charset="0"/>
                </a:rPr>
                <a:t>04</a:t>
              </a:r>
              <a:endParaRPr kumimoji="0" lang="zh-CN" altLang="en-US" sz="2800" b="1" i="0" u="none" strike="noStrike" kern="0" cap="none" spc="0" normalizeH="0" baseline="0" noProof="0" dirty="0">
                <a:ln>
                  <a:noFill/>
                </a:ln>
                <a:solidFill>
                  <a:sysClr val="window" lastClr="FFFFFF"/>
                </a:solidFill>
                <a:uLnTx/>
                <a:uFillTx/>
                <a:ea typeface="微软雅黑" panose="020B0503020204020204" charset="-122"/>
                <a:cs typeface="Arial" panose="020B0604020202020204" pitchFamily="34" charset="0"/>
              </a:endParaRPr>
            </a:p>
          </p:txBody>
        </p:sp>
        <p:sp>
          <p:nvSpPr>
            <p:cNvPr id="31" name="TextBox 30"/>
            <p:cNvSpPr txBox="1"/>
            <p:nvPr/>
          </p:nvSpPr>
          <p:spPr>
            <a:xfrm rot="20152352">
              <a:off x="6559487" y="5515906"/>
              <a:ext cx="1341739"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smtClean="0">
                  <a:ln>
                    <a:noFill/>
                  </a:ln>
                  <a:solidFill>
                    <a:schemeClr val="bg1"/>
                  </a:solidFill>
                  <a:effectLst>
                    <a:outerShdw blurRad="50800" dist="38100" dir="5400000" algn="t" rotWithShape="0">
                      <a:prstClr val="black">
                        <a:alpha val="40000"/>
                      </a:prstClr>
                    </a:outerShdw>
                  </a:effectLst>
                  <a:uLnTx/>
                  <a:uFillTx/>
                  <a:ea typeface="微软雅黑" panose="020B0503020204020204" charset="-122"/>
                </a:rPr>
                <a:t>Preview</a:t>
              </a:r>
              <a:endParaRPr kumimoji="0" lang="zh-CN" altLang="en-US" sz="2000" b="1" i="0" u="none" strike="noStrike" kern="0" cap="none" spc="0" normalizeH="0" baseline="0" noProof="0" dirty="0">
                <a:ln>
                  <a:noFill/>
                </a:ln>
                <a:solidFill>
                  <a:schemeClr val="bg1"/>
                </a:solidFill>
                <a:effectLst>
                  <a:outerShdw blurRad="50800" dist="38100" dir="5400000" algn="t" rotWithShape="0">
                    <a:prstClr val="black">
                      <a:alpha val="40000"/>
                    </a:prstClr>
                  </a:outerShdw>
                </a:effectLst>
                <a:uLnTx/>
                <a:uFillTx/>
                <a:ea typeface="微软雅黑" panose="020B0503020204020204" charset="-122"/>
              </a:endParaRPr>
            </a:p>
          </p:txBody>
        </p:sp>
      </p:grpSp>
      <p:sp>
        <p:nvSpPr>
          <p:cNvPr id="33" name="TextBox 32"/>
          <p:cNvSpPr txBox="1"/>
          <p:nvPr/>
        </p:nvSpPr>
        <p:spPr>
          <a:xfrm>
            <a:off x="4790995" y="717088"/>
            <a:ext cx="2610010" cy="338554"/>
          </a:xfrm>
          <a:prstGeom prst="rect">
            <a:avLst/>
          </a:prstGeom>
          <a:noFill/>
        </p:spPr>
        <p:txBody>
          <a:bodyPr wrap="none" rtlCol="0">
            <a:spAutoFit/>
          </a:bodyPr>
          <a:lstStyle/>
          <a:p>
            <a:r>
              <a:rPr lang="en-GB" sz="1600"/>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34" name="Straight Connector 33"/>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8736197" y="4875952"/>
            <a:ext cx="464344" cy="465138"/>
            <a:chOff x="9145588" y="4435475"/>
            <a:chExt cx="464344" cy="465138"/>
          </a:xfrm>
          <a:solidFill>
            <a:schemeClr val="accent5"/>
          </a:solidFill>
        </p:grpSpPr>
        <p:sp>
          <p:nvSpPr>
            <p:cNvPr id="36"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7"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8"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9"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0"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1"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2"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3"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4"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sp>
        <p:nvSpPr>
          <p:cNvPr id="45" name="AutoShape 59"/>
          <p:cNvSpPr/>
          <p:nvPr/>
        </p:nvSpPr>
        <p:spPr bwMode="auto">
          <a:xfrm>
            <a:off x="2838807" y="395650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nvGrpSpPr>
          <p:cNvPr id="46" name="Group 45"/>
          <p:cNvGrpSpPr/>
          <p:nvPr/>
        </p:nvGrpSpPr>
        <p:grpSpPr>
          <a:xfrm>
            <a:off x="8736525" y="2704390"/>
            <a:ext cx="465138" cy="391319"/>
            <a:chOff x="5368132" y="2625725"/>
            <a:chExt cx="465138" cy="391319"/>
          </a:xfrm>
          <a:solidFill>
            <a:schemeClr val="accent2"/>
          </a:solidFill>
        </p:grpSpPr>
        <p:sp>
          <p:nvSpPr>
            <p:cNvPr id="47"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8"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9"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0" name="Group 49"/>
          <p:cNvGrpSpPr/>
          <p:nvPr/>
        </p:nvGrpSpPr>
        <p:grpSpPr>
          <a:xfrm>
            <a:off x="2835631" y="1604437"/>
            <a:ext cx="464344" cy="464344"/>
            <a:chOff x="4439444" y="1652588"/>
            <a:chExt cx="464344" cy="464344"/>
          </a:xfrm>
          <a:solidFill>
            <a:schemeClr val="accent1"/>
          </a:solidFill>
        </p:grpSpPr>
        <p:sp>
          <p:nvSpPr>
            <p:cNvPr id="5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sp>
        <p:nvSpPr>
          <p:cNvPr id="54" name="Rectangle 53"/>
          <p:cNvSpPr/>
          <p:nvPr/>
        </p:nvSpPr>
        <p:spPr>
          <a:xfrm>
            <a:off x="156662" y="1359555"/>
            <a:ext cx="2634223" cy="954107"/>
          </a:xfrm>
          <a:prstGeom prst="rect">
            <a:avLst/>
          </a:prstGeom>
        </p:spPr>
        <p:txBody>
          <a:bodyPr wrap="square">
            <a:spAutoFit/>
          </a:bodyPr>
          <a:lstStyle/>
          <a:p>
            <a:pPr algn="r"/>
            <a:r>
              <a:rPr lang="en-GB" sz="1400" b="1"/>
              <a:t>Lorem ipsum dolor </a:t>
            </a:r>
            <a:r>
              <a:rPr lang="en-GB" sz="1400"/>
              <a:t>sit amet, consectetuer adipiscing elit, sed diam nonummy nibh euismod tincidunt </a:t>
            </a:r>
            <a:r>
              <a:rPr lang="en-GB" sz="1400" smtClean="0"/>
              <a:t>ut laoreet dolore magna</a:t>
            </a:r>
            <a:endParaRPr lang="en-GB" sz="1400"/>
          </a:p>
        </p:txBody>
      </p:sp>
      <p:sp>
        <p:nvSpPr>
          <p:cNvPr id="55" name="Rectangle 54"/>
          <p:cNvSpPr/>
          <p:nvPr/>
        </p:nvSpPr>
        <p:spPr>
          <a:xfrm>
            <a:off x="201235" y="3737766"/>
            <a:ext cx="2634223" cy="954107"/>
          </a:xfrm>
          <a:prstGeom prst="rect">
            <a:avLst/>
          </a:prstGeom>
        </p:spPr>
        <p:txBody>
          <a:bodyPr wrap="square">
            <a:spAutoFit/>
          </a:bodyPr>
          <a:lstStyle/>
          <a:p>
            <a:pPr algn="r"/>
            <a:r>
              <a:rPr lang="en-GB" sz="1400" b="1"/>
              <a:t>Lorem ipsum dolor </a:t>
            </a:r>
            <a:r>
              <a:rPr lang="en-GB" sz="1400"/>
              <a:t>sit amet, consectetuer adipiscing elit, sed diam nonummy nibh euismod tincidunt </a:t>
            </a:r>
            <a:r>
              <a:rPr lang="en-GB" sz="1400" smtClean="0"/>
              <a:t>ut laoreet dolore magna</a:t>
            </a:r>
            <a:endParaRPr lang="en-GB" sz="1400"/>
          </a:p>
        </p:txBody>
      </p:sp>
      <p:sp>
        <p:nvSpPr>
          <p:cNvPr id="56" name="Rectangle 55"/>
          <p:cNvSpPr/>
          <p:nvPr/>
        </p:nvSpPr>
        <p:spPr>
          <a:xfrm>
            <a:off x="9259607" y="2422558"/>
            <a:ext cx="2634223" cy="954107"/>
          </a:xfrm>
          <a:prstGeom prst="rect">
            <a:avLst/>
          </a:prstGeom>
        </p:spPr>
        <p:txBody>
          <a:bodyPr wrap="square">
            <a:spAutoFit/>
          </a:bodyPr>
          <a:lstStyle/>
          <a:p>
            <a:r>
              <a:rPr lang="en-GB" sz="1400" b="1"/>
              <a:t>Lorem ipsum dolor </a:t>
            </a:r>
            <a:r>
              <a:rPr lang="en-GB" sz="1400"/>
              <a:t>sit amet, consectetuer adipiscing elit, sed diam nonummy nibh euismod tincidunt </a:t>
            </a:r>
            <a:r>
              <a:rPr lang="en-GB" sz="1400" smtClean="0"/>
              <a:t>ut laoreet dolore magna</a:t>
            </a:r>
            <a:endParaRPr lang="en-GB" sz="1400"/>
          </a:p>
        </p:txBody>
      </p:sp>
      <p:sp>
        <p:nvSpPr>
          <p:cNvPr id="58" name="Rectangle 57"/>
          <p:cNvSpPr/>
          <p:nvPr/>
        </p:nvSpPr>
        <p:spPr>
          <a:xfrm>
            <a:off x="9259607" y="4566776"/>
            <a:ext cx="2634223" cy="954107"/>
          </a:xfrm>
          <a:prstGeom prst="rect">
            <a:avLst/>
          </a:prstGeom>
        </p:spPr>
        <p:txBody>
          <a:bodyPr wrap="square">
            <a:spAutoFit/>
          </a:bodyPr>
          <a:lstStyle/>
          <a:p>
            <a:r>
              <a:rPr lang="en-GB" sz="1400" b="1"/>
              <a:t>Lorem ipsum dolor </a:t>
            </a:r>
            <a:r>
              <a:rPr lang="en-GB" sz="1400"/>
              <a:t>sit amet, consectetuer adipiscing elit, sed diam nonummy nibh euismod tincidunt </a:t>
            </a:r>
            <a:r>
              <a:rPr lang="en-GB" sz="1400" smtClean="0"/>
              <a:t>ut laoreet dolore magna</a:t>
            </a:r>
            <a:endParaRPr lang="en-GB" sz="1400"/>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2" presetClass="entr" presetSubtype="9"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0-#ppt_w/2"/>
                                          </p:val>
                                        </p:tav>
                                        <p:tav tm="100000">
                                          <p:val>
                                            <p:strVal val="#ppt_x"/>
                                          </p:val>
                                        </p:tav>
                                      </p:tavLst>
                                    </p:anim>
                                    <p:anim calcmode="lin" valueType="num">
                                      <p:cBhvr additive="base">
                                        <p:cTn id="20" dur="500" fill="hold"/>
                                        <p:tgtEl>
                                          <p:spTgt spid="60"/>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childTnLst>
                          </p:cTn>
                        </p:par>
                        <p:par>
                          <p:cTn id="29" fill="hold">
                            <p:stCondLst>
                              <p:cond delay="3000"/>
                            </p:stCondLst>
                            <p:childTnLst>
                              <p:par>
                                <p:cTn id="30" presetID="2" presetClass="entr" presetSubtype="3"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1+#ppt_w/2"/>
                                          </p:val>
                                        </p:tav>
                                        <p:tav tm="100000">
                                          <p:val>
                                            <p:strVal val="#ppt_x"/>
                                          </p:val>
                                        </p:tav>
                                      </p:tavLst>
                                    </p:anim>
                                    <p:anim calcmode="lin" valueType="num">
                                      <p:cBhvr additive="base">
                                        <p:cTn id="33" dur="500" fill="hold"/>
                                        <p:tgtEl>
                                          <p:spTgt spid="61"/>
                                        </p:tgtEl>
                                        <p:attrNameLst>
                                          <p:attrName>ppt_y</p:attrName>
                                        </p:attrNameLst>
                                      </p:cBhvr>
                                      <p:tavLst>
                                        <p:tav tm="0">
                                          <p:val>
                                            <p:strVal val="0-#ppt_h/2"/>
                                          </p:val>
                                        </p:tav>
                                        <p:tav tm="100000">
                                          <p:val>
                                            <p:strVal val="#ppt_y"/>
                                          </p:val>
                                        </p:tav>
                                      </p:tavLst>
                                    </p:anim>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childTnLst>
                          </p:cTn>
                        </p:par>
                        <p:par>
                          <p:cTn id="42" fill="hold">
                            <p:stCondLst>
                              <p:cond delay="4500"/>
                            </p:stCondLst>
                            <p:childTnLst>
                              <p:par>
                                <p:cTn id="43" presetID="2" presetClass="entr" presetSubtype="9"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500" fill="hold"/>
                                        <p:tgtEl>
                                          <p:spTgt spid="62"/>
                                        </p:tgtEl>
                                        <p:attrNameLst>
                                          <p:attrName>ppt_x</p:attrName>
                                        </p:attrNameLst>
                                      </p:cBhvr>
                                      <p:tavLst>
                                        <p:tav tm="0">
                                          <p:val>
                                            <p:strVal val="0-#ppt_w/2"/>
                                          </p:val>
                                        </p:tav>
                                        <p:tav tm="100000">
                                          <p:val>
                                            <p:strVal val="#ppt_x"/>
                                          </p:val>
                                        </p:tav>
                                      </p:tavLst>
                                    </p:anim>
                                    <p:anim calcmode="lin" valueType="num">
                                      <p:cBhvr additive="base">
                                        <p:cTn id="46" dur="500" fill="hold"/>
                                        <p:tgtEl>
                                          <p:spTgt spid="62"/>
                                        </p:tgtEl>
                                        <p:attrNameLst>
                                          <p:attrName>ppt_y</p:attrName>
                                        </p:attrNameLst>
                                      </p:cBhvr>
                                      <p:tavLst>
                                        <p:tav tm="0">
                                          <p:val>
                                            <p:strVal val="0-#ppt_h/2"/>
                                          </p:val>
                                        </p:tav>
                                        <p:tav tm="100000">
                                          <p:val>
                                            <p:strVal val="#ppt_y"/>
                                          </p:val>
                                        </p:tav>
                                      </p:tavLst>
                                    </p:anim>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childTnLst>
                          </p:cTn>
                        </p:par>
                        <p:par>
                          <p:cTn id="55" fill="hold">
                            <p:stCondLst>
                              <p:cond delay="6000"/>
                            </p:stCondLst>
                            <p:childTnLst>
                              <p:par>
                                <p:cTn id="56" presetID="2" presetClass="entr" presetSubtype="3" fill="hold" nodeType="afterEffect">
                                  <p:stCondLst>
                                    <p:cond delay="0"/>
                                  </p:stCondLst>
                                  <p:childTnLst>
                                    <p:set>
                                      <p:cBhvr>
                                        <p:cTn id="57" dur="1" fill="hold">
                                          <p:stCondLst>
                                            <p:cond delay="0"/>
                                          </p:stCondLst>
                                        </p:cTn>
                                        <p:tgtEl>
                                          <p:spTgt spid="63"/>
                                        </p:tgtEl>
                                        <p:attrNameLst>
                                          <p:attrName>style.visibility</p:attrName>
                                        </p:attrNameLst>
                                      </p:cBhvr>
                                      <p:to>
                                        <p:strVal val="visible"/>
                                      </p:to>
                                    </p:set>
                                    <p:anim calcmode="lin" valueType="num">
                                      <p:cBhvr additive="base">
                                        <p:cTn id="58" dur="500" fill="hold"/>
                                        <p:tgtEl>
                                          <p:spTgt spid="63"/>
                                        </p:tgtEl>
                                        <p:attrNameLst>
                                          <p:attrName>ppt_x</p:attrName>
                                        </p:attrNameLst>
                                      </p:cBhvr>
                                      <p:tavLst>
                                        <p:tav tm="0">
                                          <p:val>
                                            <p:strVal val="1+#ppt_w/2"/>
                                          </p:val>
                                        </p:tav>
                                        <p:tav tm="100000">
                                          <p:val>
                                            <p:strVal val="#ppt_x"/>
                                          </p:val>
                                        </p:tav>
                                      </p:tavLst>
                                    </p:anim>
                                    <p:anim calcmode="lin" valueType="num">
                                      <p:cBhvr additive="base">
                                        <p:cTn id="59" dur="500" fill="hold"/>
                                        <p:tgtEl>
                                          <p:spTgt spid="63"/>
                                        </p:tgtEl>
                                        <p:attrNameLst>
                                          <p:attrName>ppt_y</p:attrName>
                                        </p:attrNameLst>
                                      </p:cBhvr>
                                      <p:tavLst>
                                        <p:tav tm="0">
                                          <p:val>
                                            <p:strVal val="0-#ppt_h/2"/>
                                          </p:val>
                                        </p:tav>
                                        <p:tav tm="100000">
                                          <p:val>
                                            <p:strVal val="#ppt_y"/>
                                          </p:val>
                                        </p:tav>
                                      </p:tavLst>
                                    </p:anim>
                                  </p:childTnLst>
                                </p:cTn>
                              </p:par>
                            </p:childTnLst>
                          </p:cTn>
                        </p:par>
                        <p:par>
                          <p:cTn id="60" fill="hold">
                            <p:stCondLst>
                              <p:cond delay="6500"/>
                            </p:stCondLst>
                            <p:childTnLst>
                              <p:par>
                                <p:cTn id="61" presetID="10" presetClass="entr" presetSubtype="0"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3" grpId="0"/>
      <p:bldP spid="45" grpId="0" bldLvl="0" animBg="1"/>
      <p:bldP spid="54" grpId="0"/>
      <p:bldP spid="55" grpId="0"/>
      <p:bldP spid="56" grpId="0"/>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Column Chart Model </a:t>
            </a:r>
            <a:endParaRPr lang="en-GB"/>
          </a:p>
        </p:txBody>
      </p:sp>
      <p:sp>
        <p:nvSpPr>
          <p:cNvPr id="309" name="TextBox 308"/>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grpSp>
        <p:nvGrpSpPr>
          <p:cNvPr id="314" name="Group 313"/>
          <p:cNvGrpSpPr/>
          <p:nvPr/>
        </p:nvGrpSpPr>
        <p:grpSpPr>
          <a:xfrm>
            <a:off x="6831355" y="1668016"/>
            <a:ext cx="4857618" cy="1120331"/>
            <a:chOff x="6846702" y="1805187"/>
            <a:chExt cx="4857618" cy="1120331"/>
          </a:xfrm>
        </p:grpSpPr>
        <p:sp>
          <p:nvSpPr>
            <p:cNvPr id="311" name="TextBox 310"/>
            <p:cNvSpPr txBox="1"/>
            <p:nvPr/>
          </p:nvSpPr>
          <p:spPr>
            <a:xfrm>
              <a:off x="7662225" y="2031858"/>
              <a:ext cx="1661480" cy="400110"/>
            </a:xfrm>
            <a:prstGeom prst="rect">
              <a:avLst/>
            </a:prstGeom>
            <a:noFill/>
          </p:spPr>
          <p:txBody>
            <a:bodyPr wrap="none" rtlCol="0">
              <a:spAutoFit/>
            </a:bodyPr>
            <a:lstStyle/>
            <a:p>
              <a:r>
                <a:rPr lang="en-US" sz="2000" b="1" smtClean="0"/>
                <a:t>Web Analysis </a:t>
              </a:r>
              <a:endParaRPr lang="en-GB" sz="2000" b="1"/>
            </a:p>
          </p:txBody>
        </p:sp>
        <p:sp>
          <p:nvSpPr>
            <p:cNvPr id="312" name="TextBox 311"/>
            <p:cNvSpPr txBox="1"/>
            <p:nvPr/>
          </p:nvSpPr>
          <p:spPr>
            <a:xfrm>
              <a:off x="6846702" y="1805187"/>
              <a:ext cx="896399" cy="707886"/>
            </a:xfrm>
            <a:prstGeom prst="rect">
              <a:avLst/>
            </a:prstGeom>
            <a:noFill/>
          </p:spPr>
          <p:txBody>
            <a:bodyPr wrap="none" rtlCol="0">
              <a:spAutoFit/>
            </a:bodyPr>
            <a:lstStyle/>
            <a:p>
              <a:r>
                <a:rPr lang="en-US" sz="4000" b="1" smtClean="0">
                  <a:solidFill>
                    <a:schemeClr val="accent1"/>
                  </a:solidFill>
                  <a:latin typeface="+mj-lt"/>
                </a:rPr>
                <a:t>01.</a:t>
              </a:r>
              <a:endParaRPr lang="en-GB" sz="4000" b="1">
                <a:solidFill>
                  <a:schemeClr val="accent1"/>
                </a:solidFill>
                <a:latin typeface="+mj-lt"/>
              </a:endParaRPr>
            </a:p>
          </p:txBody>
        </p:sp>
        <p:sp>
          <p:nvSpPr>
            <p:cNvPr id="313" name="Rectangle 312"/>
            <p:cNvSpPr/>
            <p:nvPr/>
          </p:nvSpPr>
          <p:spPr>
            <a:xfrm>
              <a:off x="6846702" y="2402298"/>
              <a:ext cx="4857618" cy="523220"/>
            </a:xfrm>
            <a:prstGeom prst="rect">
              <a:avLst/>
            </a:prstGeom>
          </p:spPr>
          <p:txBody>
            <a:bodyPr wrap="square">
              <a:spAutoFit/>
            </a:bodyPr>
            <a:lstStyle/>
            <a:p>
              <a:r>
                <a:rPr lang="en-GB" sz="1400"/>
                <a:t>Lorem ipsum dolor sit amet, consectetuer adipiscing elit, sed diam nonummy nibh euismod tincidunt ut laoreet </a:t>
              </a:r>
              <a:r>
                <a:rPr lang="en-GB" sz="1400" smtClean="0"/>
                <a:t>dolore</a:t>
              </a:r>
              <a:endParaRPr lang="en-GB" sz="1400"/>
            </a:p>
          </p:txBody>
        </p:sp>
      </p:grpSp>
      <p:grpSp>
        <p:nvGrpSpPr>
          <p:cNvPr id="327" name="Group 326"/>
          <p:cNvGrpSpPr/>
          <p:nvPr/>
        </p:nvGrpSpPr>
        <p:grpSpPr>
          <a:xfrm>
            <a:off x="6831355" y="2769003"/>
            <a:ext cx="4857618" cy="1120331"/>
            <a:chOff x="6846702" y="1805187"/>
            <a:chExt cx="4857618" cy="1120331"/>
          </a:xfrm>
        </p:grpSpPr>
        <p:sp>
          <p:nvSpPr>
            <p:cNvPr id="328" name="TextBox 327"/>
            <p:cNvSpPr txBox="1"/>
            <p:nvPr/>
          </p:nvSpPr>
          <p:spPr>
            <a:xfrm>
              <a:off x="7662225" y="2031858"/>
              <a:ext cx="1580882" cy="400110"/>
            </a:xfrm>
            <a:prstGeom prst="rect">
              <a:avLst/>
            </a:prstGeom>
            <a:noFill/>
          </p:spPr>
          <p:txBody>
            <a:bodyPr wrap="none" rtlCol="0">
              <a:spAutoFit/>
            </a:bodyPr>
            <a:lstStyle/>
            <a:p>
              <a:r>
                <a:rPr lang="en-US" sz="2000" b="1" smtClean="0"/>
                <a:t>HTML Design</a:t>
              </a:r>
              <a:endParaRPr lang="en-GB" sz="2000" b="1"/>
            </a:p>
          </p:txBody>
        </p:sp>
        <p:sp>
          <p:nvSpPr>
            <p:cNvPr id="329" name="TextBox 328"/>
            <p:cNvSpPr txBox="1"/>
            <p:nvPr/>
          </p:nvSpPr>
          <p:spPr>
            <a:xfrm>
              <a:off x="6846702" y="1805187"/>
              <a:ext cx="896399" cy="707886"/>
            </a:xfrm>
            <a:prstGeom prst="rect">
              <a:avLst/>
            </a:prstGeom>
            <a:noFill/>
          </p:spPr>
          <p:txBody>
            <a:bodyPr wrap="none" rtlCol="0">
              <a:spAutoFit/>
            </a:bodyPr>
            <a:lstStyle/>
            <a:p>
              <a:r>
                <a:rPr lang="en-US" sz="4000" b="1" smtClean="0">
                  <a:solidFill>
                    <a:schemeClr val="accent2"/>
                  </a:solidFill>
                  <a:latin typeface="+mj-lt"/>
                </a:rPr>
                <a:t>02.</a:t>
              </a:r>
              <a:endParaRPr lang="en-GB" sz="4000" b="1">
                <a:solidFill>
                  <a:schemeClr val="accent2"/>
                </a:solidFill>
                <a:latin typeface="+mj-lt"/>
              </a:endParaRPr>
            </a:p>
          </p:txBody>
        </p:sp>
        <p:sp>
          <p:nvSpPr>
            <p:cNvPr id="330" name="Rectangle 329"/>
            <p:cNvSpPr/>
            <p:nvPr/>
          </p:nvSpPr>
          <p:spPr>
            <a:xfrm>
              <a:off x="6846702" y="2402298"/>
              <a:ext cx="4857618" cy="523220"/>
            </a:xfrm>
            <a:prstGeom prst="rect">
              <a:avLst/>
            </a:prstGeom>
          </p:spPr>
          <p:txBody>
            <a:bodyPr wrap="square">
              <a:spAutoFit/>
            </a:bodyPr>
            <a:lstStyle/>
            <a:p>
              <a:r>
                <a:rPr lang="en-GB" sz="1400"/>
                <a:t>Lorem ipsum dolor sit amet, consectetuer adipiscing elit, sed diam nonummy nibh euismod tincidunt ut laoreet </a:t>
              </a:r>
              <a:r>
                <a:rPr lang="en-GB" sz="1400" smtClean="0"/>
                <a:t>dolore</a:t>
              </a:r>
              <a:endParaRPr lang="en-GB" sz="1400"/>
            </a:p>
          </p:txBody>
        </p:sp>
      </p:grpSp>
      <p:grpSp>
        <p:nvGrpSpPr>
          <p:cNvPr id="335" name="Group 334"/>
          <p:cNvGrpSpPr/>
          <p:nvPr/>
        </p:nvGrpSpPr>
        <p:grpSpPr>
          <a:xfrm>
            <a:off x="6831355" y="3869990"/>
            <a:ext cx="4857618" cy="1120331"/>
            <a:chOff x="6846702" y="1805187"/>
            <a:chExt cx="4857618" cy="1120331"/>
          </a:xfrm>
        </p:grpSpPr>
        <p:sp>
          <p:nvSpPr>
            <p:cNvPr id="336" name="TextBox 335"/>
            <p:cNvSpPr txBox="1"/>
            <p:nvPr/>
          </p:nvSpPr>
          <p:spPr>
            <a:xfrm>
              <a:off x="7662225" y="2031858"/>
              <a:ext cx="1229247" cy="400110"/>
            </a:xfrm>
            <a:prstGeom prst="rect">
              <a:avLst/>
            </a:prstGeom>
            <a:noFill/>
          </p:spPr>
          <p:txBody>
            <a:bodyPr wrap="none" rtlCol="0">
              <a:spAutoFit/>
            </a:bodyPr>
            <a:lstStyle/>
            <a:p>
              <a:r>
                <a:rPr lang="en-US" sz="2000" b="1" smtClean="0"/>
                <a:t>Illustrator</a:t>
              </a:r>
              <a:endParaRPr lang="en-GB" sz="2000" b="1"/>
            </a:p>
          </p:txBody>
        </p:sp>
        <p:sp>
          <p:nvSpPr>
            <p:cNvPr id="337" name="TextBox 336"/>
            <p:cNvSpPr txBox="1"/>
            <p:nvPr/>
          </p:nvSpPr>
          <p:spPr>
            <a:xfrm>
              <a:off x="6846702" y="1805187"/>
              <a:ext cx="896399" cy="707886"/>
            </a:xfrm>
            <a:prstGeom prst="rect">
              <a:avLst/>
            </a:prstGeom>
            <a:noFill/>
          </p:spPr>
          <p:txBody>
            <a:bodyPr wrap="none" rtlCol="0">
              <a:spAutoFit/>
            </a:bodyPr>
            <a:lstStyle/>
            <a:p>
              <a:r>
                <a:rPr lang="en-US" sz="4000" b="1" smtClean="0">
                  <a:solidFill>
                    <a:schemeClr val="accent4"/>
                  </a:solidFill>
                  <a:latin typeface="+mj-lt"/>
                </a:rPr>
                <a:t>03.</a:t>
              </a:r>
              <a:endParaRPr lang="en-GB" sz="4000" b="1">
                <a:solidFill>
                  <a:schemeClr val="accent4"/>
                </a:solidFill>
                <a:latin typeface="+mj-lt"/>
              </a:endParaRPr>
            </a:p>
          </p:txBody>
        </p:sp>
        <p:sp>
          <p:nvSpPr>
            <p:cNvPr id="338" name="Rectangle 337"/>
            <p:cNvSpPr/>
            <p:nvPr/>
          </p:nvSpPr>
          <p:spPr>
            <a:xfrm>
              <a:off x="6846702" y="2402298"/>
              <a:ext cx="4857618" cy="523220"/>
            </a:xfrm>
            <a:prstGeom prst="rect">
              <a:avLst/>
            </a:prstGeom>
          </p:spPr>
          <p:txBody>
            <a:bodyPr wrap="square">
              <a:spAutoFit/>
            </a:bodyPr>
            <a:lstStyle/>
            <a:p>
              <a:r>
                <a:rPr lang="en-GB" sz="1400"/>
                <a:t>Lorem ipsum dolor sit amet, consectetuer adipiscing elit, sed diam nonummy nibh euismod tincidunt ut laoreet </a:t>
              </a:r>
              <a:r>
                <a:rPr lang="en-GB" sz="1400" smtClean="0"/>
                <a:t>dolore</a:t>
              </a:r>
              <a:endParaRPr lang="en-GB" sz="1400"/>
            </a:p>
          </p:txBody>
        </p:sp>
      </p:grpSp>
      <p:grpSp>
        <p:nvGrpSpPr>
          <p:cNvPr id="339" name="Group 338"/>
          <p:cNvGrpSpPr/>
          <p:nvPr/>
        </p:nvGrpSpPr>
        <p:grpSpPr>
          <a:xfrm>
            <a:off x="6831355" y="4947180"/>
            <a:ext cx="4857618" cy="1120331"/>
            <a:chOff x="6846702" y="1805187"/>
            <a:chExt cx="4857618" cy="1120331"/>
          </a:xfrm>
        </p:grpSpPr>
        <p:sp>
          <p:nvSpPr>
            <p:cNvPr id="340" name="TextBox 339"/>
            <p:cNvSpPr txBox="1"/>
            <p:nvPr/>
          </p:nvSpPr>
          <p:spPr>
            <a:xfrm>
              <a:off x="7662225" y="2031858"/>
              <a:ext cx="1756378" cy="400110"/>
            </a:xfrm>
            <a:prstGeom prst="rect">
              <a:avLst/>
            </a:prstGeom>
            <a:noFill/>
          </p:spPr>
          <p:txBody>
            <a:bodyPr wrap="none" rtlCol="0">
              <a:spAutoFit/>
            </a:bodyPr>
            <a:lstStyle/>
            <a:p>
              <a:r>
                <a:rPr lang="en-US" sz="2000" b="1" smtClean="0"/>
                <a:t>Graphic Model</a:t>
              </a:r>
              <a:endParaRPr lang="en-GB" sz="2000" b="1"/>
            </a:p>
          </p:txBody>
        </p:sp>
        <p:sp>
          <p:nvSpPr>
            <p:cNvPr id="341" name="TextBox 340"/>
            <p:cNvSpPr txBox="1"/>
            <p:nvPr/>
          </p:nvSpPr>
          <p:spPr>
            <a:xfrm>
              <a:off x="6846702" y="1805187"/>
              <a:ext cx="896399" cy="707886"/>
            </a:xfrm>
            <a:prstGeom prst="rect">
              <a:avLst/>
            </a:prstGeom>
            <a:noFill/>
          </p:spPr>
          <p:txBody>
            <a:bodyPr wrap="none" rtlCol="0">
              <a:spAutoFit/>
            </a:bodyPr>
            <a:lstStyle/>
            <a:p>
              <a:r>
                <a:rPr lang="en-US" sz="4000" b="1" smtClean="0">
                  <a:solidFill>
                    <a:schemeClr val="accent5"/>
                  </a:solidFill>
                  <a:latin typeface="+mj-lt"/>
                </a:rPr>
                <a:t>04.</a:t>
              </a:r>
              <a:endParaRPr lang="en-GB" sz="4000" b="1">
                <a:solidFill>
                  <a:schemeClr val="accent5"/>
                </a:solidFill>
                <a:latin typeface="+mj-lt"/>
              </a:endParaRPr>
            </a:p>
          </p:txBody>
        </p:sp>
        <p:sp>
          <p:nvSpPr>
            <p:cNvPr id="342" name="Rectangle 341"/>
            <p:cNvSpPr/>
            <p:nvPr/>
          </p:nvSpPr>
          <p:spPr>
            <a:xfrm>
              <a:off x="6846702" y="2402298"/>
              <a:ext cx="4857618" cy="523220"/>
            </a:xfrm>
            <a:prstGeom prst="rect">
              <a:avLst/>
            </a:prstGeom>
          </p:spPr>
          <p:txBody>
            <a:bodyPr wrap="square">
              <a:spAutoFit/>
            </a:bodyPr>
            <a:lstStyle/>
            <a:p>
              <a:r>
                <a:rPr lang="en-GB" sz="1400"/>
                <a:t>Lorem ipsum dolor sit amet, consectetuer adipiscing elit, sed diam nonummy nibh euismod tincidunt ut laoreet </a:t>
              </a:r>
              <a:r>
                <a:rPr lang="en-GB" sz="1400" smtClean="0"/>
                <a:t>dolore</a:t>
              </a:r>
              <a:endParaRPr lang="en-GB" sz="1400"/>
            </a:p>
          </p:txBody>
        </p:sp>
      </p:grpSp>
      <p:grpSp>
        <p:nvGrpSpPr>
          <p:cNvPr id="6" name="Group 5"/>
          <p:cNvGrpSpPr/>
          <p:nvPr/>
        </p:nvGrpSpPr>
        <p:grpSpPr>
          <a:xfrm>
            <a:off x="2351277" y="1263138"/>
            <a:ext cx="945557" cy="4996909"/>
            <a:chOff x="2351277" y="1263138"/>
            <a:chExt cx="945557" cy="4996909"/>
          </a:xfrm>
        </p:grpSpPr>
        <p:grpSp>
          <p:nvGrpSpPr>
            <p:cNvPr id="343" name="组合 1568"/>
            <p:cNvGrpSpPr/>
            <p:nvPr/>
          </p:nvGrpSpPr>
          <p:grpSpPr>
            <a:xfrm>
              <a:off x="2351277" y="1892262"/>
              <a:ext cx="945557" cy="4367785"/>
              <a:chOff x="2961736" y="878334"/>
              <a:chExt cx="966547" cy="4464742"/>
            </a:xfrm>
          </p:grpSpPr>
          <p:grpSp>
            <p:nvGrpSpPr>
              <p:cNvPr id="344" name="组合 7749"/>
              <p:cNvGrpSpPr/>
              <p:nvPr/>
            </p:nvGrpSpPr>
            <p:grpSpPr>
              <a:xfrm rot="16200000">
                <a:off x="974427" y="3053080"/>
                <a:ext cx="4202428" cy="115250"/>
                <a:chOff x="1377915" y="1296988"/>
                <a:chExt cx="4202428" cy="152400"/>
              </a:xfrm>
            </p:grpSpPr>
            <p:cxnSp>
              <p:nvCxnSpPr>
                <p:cNvPr id="385" name="直接连接符 7750"/>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直接连接符 7751"/>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7" name="直接连接符 7752"/>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直接连接符 7753"/>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9" name="直接连接符 7754"/>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0" name="直接连接符 7755"/>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1" name="直接连接符 7756"/>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2" name="直接连接符 7757"/>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7758"/>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4" name="直接连接符 7759"/>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5" name="直接连接符 7760"/>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6" name="直接连接符 7761"/>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7" name="直接连接符 7762"/>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8" name="直接连接符 7763"/>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9" name="直接连接符 7764"/>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0" name="直接连接符 7765"/>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1" name="直接连接符 7766"/>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2" name="直接连接符 7767"/>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3" name="直接连接符 7768"/>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4" name="直接连接符 7769"/>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5" name="直接连接符 7770"/>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6" name="直接连接符 7771"/>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7" name="直接连接符 7772"/>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8" name="直接连接符 7773"/>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9" name="直接连接符 7774"/>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0" name="直接连接符 7775"/>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1" name="直接连接符 7776"/>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2" name="直接连接符 7777"/>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3" name="直接连接符 7778"/>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4" name="直接连接符 7779"/>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5" name="直接连接符 7780"/>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45" name="组合 1566"/>
              <p:cNvGrpSpPr/>
              <p:nvPr/>
            </p:nvGrpSpPr>
            <p:grpSpPr>
              <a:xfrm rot="5400000">
                <a:off x="1705691" y="3053080"/>
                <a:ext cx="4202428" cy="115250"/>
                <a:chOff x="1377915" y="1296988"/>
                <a:chExt cx="4202428" cy="152400"/>
              </a:xfrm>
            </p:grpSpPr>
            <p:cxnSp>
              <p:nvCxnSpPr>
                <p:cNvPr id="354" name="直接连接符 1561"/>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5" name="直接连接符 6500"/>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6" name="直接连接符 6575"/>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7" name="直接连接符 6576"/>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8" name="直接连接符 6577"/>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9" name="直接连接符 6578"/>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0" name="直接连接符 6579"/>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1" name="直接连接符 6585"/>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2" name="直接连接符 6587"/>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3" name="直接连接符 6588"/>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4" name="直接连接符 6595"/>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5" name="直接连接符 6596"/>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6" name="直接连接符 6603"/>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6604"/>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8" name="直接连接符 6611"/>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9" name="直接连接符 6612"/>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0" name="直接连接符 6786"/>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6987"/>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2" name="直接连接符 7188"/>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3" name="直接连接符 7389"/>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4" name="直接连接符 7502"/>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5" name="直接连接符 7503"/>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6" name="直接连接符 7504"/>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7" name="直接连接符 7505"/>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7506"/>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9" name="直接连接符 7739"/>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0" name="直接连接符 7740"/>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1" name="直接连接符 7741"/>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2" name="直接连接符 7742"/>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7743"/>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4" name="直接连接符 7744"/>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46" name="Freeform 325"/>
              <p:cNvSpPr/>
              <p:nvPr/>
            </p:nvSpPr>
            <p:spPr bwMode="auto">
              <a:xfrm>
                <a:off x="3227542" y="878334"/>
                <a:ext cx="434936" cy="4464742"/>
              </a:xfrm>
              <a:custGeom>
                <a:avLst/>
                <a:gdLst>
                  <a:gd name="T0" fmla="*/ 62 w 62"/>
                  <a:gd name="T1" fmla="*/ 606 h 637"/>
                  <a:gd name="T2" fmla="*/ 31 w 62"/>
                  <a:gd name="T3" fmla="*/ 637 h 637"/>
                  <a:gd name="T4" fmla="*/ 0 w 62"/>
                  <a:gd name="T5" fmla="*/ 606 h 637"/>
                  <a:gd name="T6" fmla="*/ 0 w 62"/>
                  <a:gd name="T7" fmla="*/ 31 h 637"/>
                  <a:gd name="T8" fmla="*/ 31 w 62"/>
                  <a:gd name="T9" fmla="*/ 0 h 637"/>
                  <a:gd name="T10" fmla="*/ 62 w 62"/>
                  <a:gd name="T11" fmla="*/ 31 h 637"/>
                  <a:gd name="T12" fmla="*/ 62 w 62"/>
                  <a:gd name="T13" fmla="*/ 606 h 637"/>
                </a:gdLst>
                <a:ahLst/>
                <a:cxnLst>
                  <a:cxn ang="0">
                    <a:pos x="T0" y="T1"/>
                  </a:cxn>
                  <a:cxn ang="0">
                    <a:pos x="T2" y="T3"/>
                  </a:cxn>
                  <a:cxn ang="0">
                    <a:pos x="T4" y="T5"/>
                  </a:cxn>
                  <a:cxn ang="0">
                    <a:pos x="T6" y="T7"/>
                  </a:cxn>
                  <a:cxn ang="0">
                    <a:pos x="T8" y="T9"/>
                  </a:cxn>
                  <a:cxn ang="0">
                    <a:pos x="T10" y="T11"/>
                  </a:cxn>
                  <a:cxn ang="0">
                    <a:pos x="T12" y="T13"/>
                  </a:cxn>
                </a:cxnLst>
                <a:rect l="0" t="0" r="r" b="b"/>
                <a:pathLst>
                  <a:path w="62" h="637">
                    <a:moveTo>
                      <a:pt x="62" y="606"/>
                    </a:moveTo>
                    <a:cubicBezTo>
                      <a:pt x="62" y="623"/>
                      <a:pt x="48" y="637"/>
                      <a:pt x="31" y="637"/>
                    </a:cubicBezTo>
                    <a:cubicBezTo>
                      <a:pt x="14" y="637"/>
                      <a:pt x="0" y="623"/>
                      <a:pt x="0" y="606"/>
                    </a:cubicBezTo>
                    <a:cubicBezTo>
                      <a:pt x="0" y="31"/>
                      <a:pt x="0" y="31"/>
                      <a:pt x="0" y="31"/>
                    </a:cubicBezTo>
                    <a:cubicBezTo>
                      <a:pt x="0" y="14"/>
                      <a:pt x="14" y="0"/>
                      <a:pt x="31" y="0"/>
                    </a:cubicBezTo>
                    <a:cubicBezTo>
                      <a:pt x="48" y="0"/>
                      <a:pt x="62" y="14"/>
                      <a:pt x="62" y="31"/>
                    </a:cubicBezTo>
                    <a:cubicBezTo>
                      <a:pt x="62" y="606"/>
                      <a:pt x="62" y="606"/>
                      <a:pt x="62" y="606"/>
                    </a:cubicBezTo>
                  </a:path>
                </a:pathLst>
              </a:custGeom>
              <a:solidFill>
                <a:schemeClr val="accent2"/>
              </a:solid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lstStyle/>
              <a:p>
                <a:endParaRPr lang="zh-CN" altLang="en-US">
                  <a:solidFill>
                    <a:srgbClr val="B81D2B"/>
                  </a:solidFill>
                </a:endParaRPr>
              </a:p>
            </p:txBody>
          </p:sp>
          <p:grpSp>
            <p:nvGrpSpPr>
              <p:cNvPr id="347" name="组合 1555"/>
              <p:cNvGrpSpPr/>
              <p:nvPr/>
            </p:nvGrpSpPr>
            <p:grpSpPr>
              <a:xfrm>
                <a:off x="2961736" y="1750007"/>
                <a:ext cx="966547" cy="969727"/>
                <a:chOff x="2961736" y="1750007"/>
                <a:chExt cx="966547" cy="969727"/>
              </a:xfrm>
              <a:effectLst>
                <a:outerShdw blurRad="127000" dist="63500" dir="2700000" algn="tl" rotWithShape="0">
                  <a:prstClr val="black">
                    <a:alpha val="28000"/>
                  </a:prstClr>
                </a:outerShdw>
              </a:effectLst>
            </p:grpSpPr>
            <p:grpSp>
              <p:nvGrpSpPr>
                <p:cNvPr id="349" name="组合 1552"/>
                <p:cNvGrpSpPr/>
                <p:nvPr/>
              </p:nvGrpSpPr>
              <p:grpSpPr>
                <a:xfrm>
                  <a:off x="2961736" y="1750007"/>
                  <a:ext cx="966547" cy="969727"/>
                  <a:chOff x="4379543" y="1491533"/>
                  <a:chExt cx="966547" cy="969727"/>
                </a:xfrm>
              </p:grpSpPr>
              <p:sp>
                <p:nvSpPr>
                  <p:cNvPr id="351" name="Oval 360"/>
                  <p:cNvSpPr>
                    <a:spLocks noChangeArrowheads="1"/>
                  </p:cNvSpPr>
                  <p:nvPr/>
                </p:nvSpPr>
                <p:spPr bwMode="auto">
                  <a:xfrm>
                    <a:off x="4379543" y="1491533"/>
                    <a:ext cx="966547" cy="969727"/>
                  </a:xfrm>
                  <a:prstGeom prst="ellipse">
                    <a:avLst/>
                  </a:prstGeom>
                  <a:gradFill flip="none" rotWithShape="1">
                    <a:gsLst>
                      <a:gs pos="50400">
                        <a:srgbClr val="E5E6E7"/>
                      </a:gs>
                      <a:gs pos="0">
                        <a:schemeClr val="bg1">
                          <a:lumMod val="95000"/>
                        </a:schemeClr>
                      </a:gs>
                      <a:gs pos="100000">
                        <a:srgbClr val="BABABA"/>
                      </a:gs>
                    </a:gsLst>
                    <a:lin ang="2700000" scaled="1"/>
                    <a:tileRect/>
                  </a:gradFill>
                  <a:ln>
                    <a:noFill/>
                  </a:ln>
                </p:spPr>
                <p:txBody>
                  <a:bodyPr vert="horz" wrap="square" lIns="91440" tIns="45720" rIns="91440" bIns="45720" numCol="1" anchor="t" anchorCtr="0" compatLnSpc="1"/>
                  <a:lstStyle/>
                  <a:p>
                    <a:endParaRPr lang="zh-CN" altLang="en-US">
                      <a:solidFill>
                        <a:srgbClr val="B81D2B"/>
                      </a:solidFill>
                    </a:endParaRPr>
                  </a:p>
                </p:txBody>
              </p:sp>
              <p:sp>
                <p:nvSpPr>
                  <p:cNvPr id="352" name="Oval 360"/>
                  <p:cNvSpPr>
                    <a:spLocks noChangeArrowheads="1"/>
                  </p:cNvSpPr>
                  <p:nvPr/>
                </p:nvSpPr>
                <p:spPr bwMode="auto">
                  <a:xfrm>
                    <a:off x="4413087" y="1527705"/>
                    <a:ext cx="899458" cy="902417"/>
                  </a:xfrm>
                  <a:prstGeom prst="ellipse">
                    <a:avLst/>
                  </a:prstGeom>
                  <a:gradFill flip="none" rotWithShape="1">
                    <a:gsLst>
                      <a:gs pos="53000">
                        <a:srgbClr val="E5E6E7"/>
                      </a:gs>
                      <a:gs pos="0">
                        <a:schemeClr val="bg1"/>
                      </a:gs>
                      <a:gs pos="100000">
                        <a:srgbClr val="BABABA"/>
                      </a:gs>
                    </a:gsLst>
                    <a:lin ang="13500000" scaled="1"/>
                    <a:tileRect/>
                  </a:gradFill>
                  <a:ln>
                    <a:noFill/>
                  </a:ln>
                  <a:effectLst/>
                </p:spPr>
                <p:txBody>
                  <a:bodyPr vert="horz" wrap="square" lIns="91440" tIns="45720" rIns="91440" bIns="45720" numCol="1" anchor="t" anchorCtr="0" compatLnSpc="1"/>
                  <a:lstStyle/>
                  <a:p>
                    <a:endParaRPr lang="zh-CN" altLang="en-US">
                      <a:solidFill>
                        <a:srgbClr val="B81D2B"/>
                      </a:solidFill>
                    </a:endParaRPr>
                  </a:p>
                </p:txBody>
              </p:sp>
              <p:sp>
                <p:nvSpPr>
                  <p:cNvPr id="353" name="Freeform 364"/>
                  <p:cNvSpPr/>
                  <p:nvPr/>
                </p:nvSpPr>
                <p:spPr bwMode="auto">
                  <a:xfrm>
                    <a:off x="5137978" y="1791474"/>
                    <a:ext cx="174567" cy="369844"/>
                  </a:xfrm>
                  <a:custGeom>
                    <a:avLst/>
                    <a:gdLst>
                      <a:gd name="T0" fmla="*/ 0 w 25"/>
                      <a:gd name="T1" fmla="*/ 26 h 53"/>
                      <a:gd name="T2" fmla="*/ 19 w 25"/>
                      <a:gd name="T3" fmla="*/ 53 h 53"/>
                      <a:gd name="T4" fmla="*/ 25 w 25"/>
                      <a:gd name="T5" fmla="*/ 26 h 53"/>
                      <a:gd name="T6" fmla="*/ 19 w 25"/>
                      <a:gd name="T7" fmla="*/ 0 h 53"/>
                      <a:gd name="T8" fmla="*/ 0 w 25"/>
                      <a:gd name="T9" fmla="*/ 26 h 53"/>
                    </a:gdLst>
                    <a:ahLst/>
                    <a:cxnLst>
                      <a:cxn ang="0">
                        <a:pos x="T0" y="T1"/>
                      </a:cxn>
                      <a:cxn ang="0">
                        <a:pos x="T2" y="T3"/>
                      </a:cxn>
                      <a:cxn ang="0">
                        <a:pos x="T4" y="T5"/>
                      </a:cxn>
                      <a:cxn ang="0">
                        <a:pos x="T6" y="T7"/>
                      </a:cxn>
                      <a:cxn ang="0">
                        <a:pos x="T8" y="T9"/>
                      </a:cxn>
                    </a:cxnLst>
                    <a:rect l="0" t="0" r="r" b="b"/>
                    <a:pathLst>
                      <a:path w="25" h="53">
                        <a:moveTo>
                          <a:pt x="0" y="26"/>
                        </a:moveTo>
                        <a:cubicBezTo>
                          <a:pt x="0" y="37"/>
                          <a:pt x="7" y="46"/>
                          <a:pt x="19" y="53"/>
                        </a:cubicBezTo>
                        <a:cubicBezTo>
                          <a:pt x="23" y="45"/>
                          <a:pt x="25" y="36"/>
                          <a:pt x="25" y="26"/>
                        </a:cubicBezTo>
                        <a:cubicBezTo>
                          <a:pt x="25" y="17"/>
                          <a:pt x="23" y="8"/>
                          <a:pt x="19" y="0"/>
                        </a:cubicBezTo>
                        <a:cubicBezTo>
                          <a:pt x="7" y="7"/>
                          <a:pt x="0" y="16"/>
                          <a:pt x="0" y="26"/>
                        </a:cubicBezTo>
                      </a:path>
                    </a:pathLst>
                  </a:custGeom>
                  <a:solidFill>
                    <a:schemeClr val="accent2"/>
                  </a:solidFill>
                  <a:ln>
                    <a:solidFill>
                      <a:schemeClr val="accent2">
                        <a:lumMod val="75000"/>
                      </a:schemeClr>
                    </a:solidFill>
                  </a:ln>
                  <a:effectLst>
                    <a:innerShdw blurRad="63500" dist="50800" dir="10800000">
                      <a:prstClr val="black">
                        <a:alpha val="20000"/>
                      </a:prstClr>
                    </a:innerShdw>
                  </a:effectLst>
                </p:spPr>
                <p:txBody>
                  <a:bodyPr vert="horz" wrap="square" lIns="91440" tIns="45720" rIns="91440" bIns="45720" numCol="1" anchor="t" anchorCtr="0" compatLnSpc="1"/>
                  <a:lstStyle/>
                  <a:p>
                    <a:r>
                      <a:rPr lang="en-US" altLang="zh-CN" smtClean="0">
                        <a:solidFill>
                          <a:srgbClr val="B81D2B"/>
                        </a:solidFill>
                      </a:rPr>
                      <a:t> </a:t>
                    </a:r>
                    <a:endParaRPr lang="zh-CN" altLang="en-US">
                      <a:solidFill>
                        <a:srgbClr val="B81D2B"/>
                      </a:solidFill>
                    </a:endParaRPr>
                  </a:p>
                </p:txBody>
              </p:sp>
            </p:grpSp>
            <p:sp>
              <p:nvSpPr>
                <p:cNvPr id="350" name="椭圆 1554"/>
                <p:cNvSpPr/>
                <p:nvPr/>
              </p:nvSpPr>
              <p:spPr>
                <a:xfrm>
                  <a:off x="3156001" y="1951782"/>
                  <a:ext cx="54769" cy="54769"/>
                </a:xfrm>
                <a:prstGeom prst="ellipse">
                  <a:avLst/>
                </a:prstGeom>
                <a:solidFill>
                  <a:srgbClr val="EEEEEE">
                    <a:alpha val="1000"/>
                  </a:srgbClr>
                </a:solidFill>
                <a:ln>
                  <a:noFill/>
                </a:ln>
                <a:effectLst>
                  <a:glow rad="787400">
                    <a:schemeClr val="bg1">
                      <a:alpha val="9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81D2B"/>
                    </a:solidFill>
                  </a:endParaRPr>
                </a:p>
              </p:txBody>
            </p:sp>
          </p:grpSp>
          <p:sp>
            <p:nvSpPr>
              <p:cNvPr id="348" name="文本框 1551"/>
              <p:cNvSpPr txBox="1"/>
              <p:nvPr/>
            </p:nvSpPr>
            <p:spPr>
              <a:xfrm>
                <a:off x="2995159" y="1994464"/>
                <a:ext cx="784437" cy="471913"/>
              </a:xfrm>
              <a:prstGeom prst="rect">
                <a:avLst/>
              </a:prstGeom>
              <a:noFill/>
            </p:spPr>
            <p:txBody>
              <a:bodyPr wrap="square" rtlCol="0">
                <a:spAutoFit/>
              </a:bodyPr>
              <a:lstStyle/>
              <a:p>
                <a:r>
                  <a:rPr lang="en-US" altLang="zh-CN" sz="2400" b="1" smtClean="0">
                    <a:solidFill>
                      <a:schemeClr val="accent2"/>
                    </a:solidFill>
                    <a:ea typeface="微软雅黑" panose="020B0503020204020204" charset="-122"/>
                  </a:rPr>
                  <a:t>75%</a:t>
                </a:r>
                <a:endParaRPr lang="zh-CN" altLang="en-US" sz="2400" b="1">
                  <a:solidFill>
                    <a:schemeClr val="accent2"/>
                  </a:solidFill>
                  <a:ea typeface="微软雅黑" panose="020B0503020204020204" charset="-122"/>
                </a:endParaRPr>
              </a:p>
            </p:txBody>
          </p:sp>
        </p:grpSp>
        <p:grpSp>
          <p:nvGrpSpPr>
            <p:cNvPr id="635" name="组合 9590"/>
            <p:cNvGrpSpPr/>
            <p:nvPr/>
          </p:nvGrpSpPr>
          <p:grpSpPr>
            <a:xfrm>
              <a:off x="2621302" y="1263138"/>
              <a:ext cx="405504" cy="405504"/>
              <a:chOff x="2225183" y="1228663"/>
              <a:chExt cx="379395" cy="379395"/>
            </a:xfrm>
            <a:solidFill>
              <a:schemeClr val="accent2"/>
            </a:solidFill>
          </p:grpSpPr>
          <p:sp>
            <p:nvSpPr>
              <p:cNvPr id="636" name="Freeform 5054"/>
              <p:cNvSpPr>
                <a:spLocks noEditPoints="1"/>
              </p:cNvSpPr>
              <p:nvPr/>
            </p:nvSpPr>
            <p:spPr bwMode="auto">
              <a:xfrm>
                <a:off x="2225183" y="1228663"/>
                <a:ext cx="379395" cy="379395"/>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7 h 68"/>
                  <a:gd name="T12" fmla="*/ 2 w 68"/>
                  <a:gd name="T13" fmla="*/ 34 h 68"/>
                  <a:gd name="T14" fmla="*/ 34 w 68"/>
                  <a:gd name="T15" fmla="*/ 2 h 68"/>
                  <a:gd name="T16" fmla="*/ 66 w 68"/>
                  <a:gd name="T17" fmla="*/ 34 h 68"/>
                  <a:gd name="T18" fmla="*/ 34 w 68"/>
                  <a:gd name="T19" fmla="*/ 6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6"/>
                      <a:pt x="0" y="34"/>
                    </a:cubicBezTo>
                    <a:cubicBezTo>
                      <a:pt x="0" y="53"/>
                      <a:pt x="15" y="68"/>
                      <a:pt x="34" y="68"/>
                    </a:cubicBezTo>
                    <a:cubicBezTo>
                      <a:pt x="53" y="68"/>
                      <a:pt x="68" y="53"/>
                      <a:pt x="68" y="34"/>
                    </a:cubicBezTo>
                    <a:cubicBezTo>
                      <a:pt x="68" y="16"/>
                      <a:pt x="53" y="0"/>
                      <a:pt x="34" y="0"/>
                    </a:cubicBezTo>
                    <a:close/>
                    <a:moveTo>
                      <a:pt x="34" y="67"/>
                    </a:moveTo>
                    <a:cubicBezTo>
                      <a:pt x="16" y="67"/>
                      <a:pt x="2" y="52"/>
                      <a:pt x="2" y="34"/>
                    </a:cubicBezTo>
                    <a:cubicBezTo>
                      <a:pt x="2" y="16"/>
                      <a:pt x="16" y="2"/>
                      <a:pt x="34" y="2"/>
                    </a:cubicBezTo>
                    <a:cubicBezTo>
                      <a:pt x="52" y="2"/>
                      <a:pt x="66" y="16"/>
                      <a:pt x="66" y="34"/>
                    </a:cubicBezTo>
                    <a:cubicBezTo>
                      <a:pt x="66" y="52"/>
                      <a:pt x="52" y="67"/>
                      <a:pt x="3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37" name="Freeform 5055"/>
              <p:cNvSpPr/>
              <p:nvPr/>
            </p:nvSpPr>
            <p:spPr bwMode="auto">
              <a:xfrm>
                <a:off x="2352433" y="1289932"/>
                <a:ext cx="68339" cy="190876"/>
              </a:xfrm>
              <a:custGeom>
                <a:avLst/>
                <a:gdLst>
                  <a:gd name="T0" fmla="*/ 12 w 12"/>
                  <a:gd name="T1" fmla="*/ 1 h 34"/>
                  <a:gd name="T2" fmla="*/ 11 w 12"/>
                  <a:gd name="T3" fmla="*/ 0 h 34"/>
                  <a:gd name="T4" fmla="*/ 10 w 12"/>
                  <a:gd name="T5" fmla="*/ 1 h 34"/>
                  <a:gd name="T6" fmla="*/ 10 w 12"/>
                  <a:gd name="T7" fmla="*/ 23 h 34"/>
                  <a:gd name="T8" fmla="*/ 0 w 12"/>
                  <a:gd name="T9" fmla="*/ 33 h 34"/>
                  <a:gd name="T10" fmla="*/ 0 w 12"/>
                  <a:gd name="T11" fmla="*/ 34 h 34"/>
                  <a:gd name="T12" fmla="*/ 1 w 12"/>
                  <a:gd name="T13" fmla="*/ 34 h 34"/>
                  <a:gd name="T14" fmla="*/ 1 w 12"/>
                  <a:gd name="T15" fmla="*/ 34 h 34"/>
                  <a:gd name="T16" fmla="*/ 12 w 12"/>
                  <a:gd name="T17" fmla="*/ 24 h 34"/>
                  <a:gd name="T18" fmla="*/ 12 w 12"/>
                  <a:gd name="T19" fmla="*/ 24 h 34"/>
                  <a:gd name="T20" fmla="*/ 12 w 12"/>
                  <a:gd name="T21" fmla="*/ 23 h 34"/>
                  <a:gd name="T22" fmla="*/ 12 w 12"/>
                  <a:gd name="T2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4">
                    <a:moveTo>
                      <a:pt x="12" y="1"/>
                    </a:moveTo>
                    <a:cubicBezTo>
                      <a:pt x="12" y="0"/>
                      <a:pt x="11" y="0"/>
                      <a:pt x="11" y="0"/>
                    </a:cubicBezTo>
                    <a:cubicBezTo>
                      <a:pt x="11" y="0"/>
                      <a:pt x="10" y="0"/>
                      <a:pt x="10" y="1"/>
                    </a:cubicBezTo>
                    <a:cubicBezTo>
                      <a:pt x="10" y="23"/>
                      <a:pt x="10" y="23"/>
                      <a:pt x="10" y="23"/>
                    </a:cubicBezTo>
                    <a:cubicBezTo>
                      <a:pt x="0" y="33"/>
                      <a:pt x="0" y="33"/>
                      <a:pt x="0" y="33"/>
                    </a:cubicBezTo>
                    <a:cubicBezTo>
                      <a:pt x="0" y="34"/>
                      <a:pt x="0" y="34"/>
                      <a:pt x="0" y="34"/>
                    </a:cubicBezTo>
                    <a:cubicBezTo>
                      <a:pt x="1" y="34"/>
                      <a:pt x="1" y="34"/>
                      <a:pt x="1" y="34"/>
                    </a:cubicBezTo>
                    <a:cubicBezTo>
                      <a:pt x="1" y="34"/>
                      <a:pt x="1" y="34"/>
                      <a:pt x="1" y="34"/>
                    </a:cubicBezTo>
                    <a:cubicBezTo>
                      <a:pt x="12" y="24"/>
                      <a:pt x="12" y="24"/>
                      <a:pt x="12" y="24"/>
                    </a:cubicBezTo>
                    <a:cubicBezTo>
                      <a:pt x="12" y="24"/>
                      <a:pt x="12" y="24"/>
                      <a:pt x="12" y="24"/>
                    </a:cubicBezTo>
                    <a:cubicBezTo>
                      <a:pt x="12" y="23"/>
                      <a:pt x="12" y="23"/>
                      <a:pt x="12" y="23"/>
                    </a:cubicBezTo>
                    <a:lnTo>
                      <a:pt x="1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grpSp>
      <p:grpSp>
        <p:nvGrpSpPr>
          <p:cNvPr id="5" name="Group 4"/>
          <p:cNvGrpSpPr/>
          <p:nvPr/>
        </p:nvGrpSpPr>
        <p:grpSpPr>
          <a:xfrm>
            <a:off x="930398" y="1264604"/>
            <a:ext cx="945557" cy="4997236"/>
            <a:chOff x="930398" y="1264604"/>
            <a:chExt cx="945557" cy="4997236"/>
          </a:xfrm>
        </p:grpSpPr>
        <p:grpSp>
          <p:nvGrpSpPr>
            <p:cNvPr id="416" name="组合 7783"/>
            <p:cNvGrpSpPr/>
            <p:nvPr/>
          </p:nvGrpSpPr>
          <p:grpSpPr>
            <a:xfrm rot="16200000">
              <a:off x="-1013754" y="4021574"/>
              <a:ext cx="4111168" cy="112747"/>
              <a:chOff x="1377915" y="1296988"/>
              <a:chExt cx="4202428" cy="152400"/>
            </a:xfrm>
          </p:grpSpPr>
          <p:cxnSp>
            <p:nvCxnSpPr>
              <p:cNvPr id="417" name="直接连接符 7824"/>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直接连接符 7825"/>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7826"/>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直接连接符 7827"/>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1" name="直接连接符 7828"/>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7829"/>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3" name="直接连接符 7830"/>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直接连接符 7831"/>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7832"/>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直接连接符 7833"/>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7" name="直接连接符 7834"/>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直接连接符 7835"/>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9" name="直接连接符 7836"/>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直接连接符 7837"/>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直接连接符 7838"/>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直接连接符 7839"/>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7840"/>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4" name="直接连接符 7841"/>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5" name="直接连接符 7842"/>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6" name="直接连接符 7843"/>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7" name="直接连接符 7844"/>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8" name="直接连接符 7845"/>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9" name="直接连接符 7846"/>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0" name="直接连接符 7847"/>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1" name="直接连接符 7848"/>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2" name="直接连接符 7849"/>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3" name="直接连接符 7850"/>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4" name="直接连接符 7851"/>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5" name="直接连接符 7852"/>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6" name="直接连接符 7853"/>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7" name="直接连接符 7854"/>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48" name="组合 7784"/>
            <p:cNvGrpSpPr/>
            <p:nvPr/>
          </p:nvGrpSpPr>
          <p:grpSpPr>
            <a:xfrm rot="5400000">
              <a:off x="-298371" y="4021574"/>
              <a:ext cx="4111168" cy="112747"/>
              <a:chOff x="1377915" y="1296988"/>
              <a:chExt cx="4202428" cy="152400"/>
            </a:xfrm>
          </p:grpSpPr>
          <p:cxnSp>
            <p:nvCxnSpPr>
              <p:cNvPr id="449" name="直接连接符 7793"/>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0" name="直接连接符 7794"/>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1" name="直接连接符 7795"/>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2" name="直接连接符 7796"/>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3" name="直接连接符 7797"/>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4" name="直接连接符 7798"/>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5" name="直接连接符 7799"/>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6" name="直接连接符 7800"/>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7" name="直接连接符 7801"/>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8" name="直接连接符 7802"/>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9" name="直接连接符 7803"/>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7804"/>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1" name="直接连接符 7805"/>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2" name="直接连接符 7806"/>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7807"/>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7808"/>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5" name="直接连接符 7809"/>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6" name="直接连接符 7810"/>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7" name="直接连接符 7811"/>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8" name="直接连接符 7812"/>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9" name="直接连接符 7813"/>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0" name="直接连接符 7814"/>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1" name="直接连接符 7815"/>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2" name="直接连接符 7816"/>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3" name="直接连接符 7817"/>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4" name="直接连接符 7818"/>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5" name="直接连接符 7819"/>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6" name="直接连接符 7820"/>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7" name="直接连接符 7821"/>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8" name="直接连接符 7822"/>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9" name="直接连接符 7823"/>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80" name="Freeform 325"/>
            <p:cNvSpPr/>
            <p:nvPr/>
          </p:nvSpPr>
          <p:spPr bwMode="auto">
            <a:xfrm>
              <a:off x="1190432" y="1894055"/>
              <a:ext cx="425491" cy="4367785"/>
            </a:xfrm>
            <a:custGeom>
              <a:avLst/>
              <a:gdLst>
                <a:gd name="T0" fmla="*/ 62 w 62"/>
                <a:gd name="T1" fmla="*/ 606 h 637"/>
                <a:gd name="T2" fmla="*/ 31 w 62"/>
                <a:gd name="T3" fmla="*/ 637 h 637"/>
                <a:gd name="T4" fmla="*/ 0 w 62"/>
                <a:gd name="T5" fmla="*/ 606 h 637"/>
                <a:gd name="T6" fmla="*/ 0 w 62"/>
                <a:gd name="T7" fmla="*/ 31 h 637"/>
                <a:gd name="T8" fmla="*/ 31 w 62"/>
                <a:gd name="T9" fmla="*/ 0 h 637"/>
                <a:gd name="T10" fmla="*/ 62 w 62"/>
                <a:gd name="T11" fmla="*/ 31 h 637"/>
                <a:gd name="T12" fmla="*/ 62 w 62"/>
                <a:gd name="T13" fmla="*/ 606 h 637"/>
              </a:gdLst>
              <a:ahLst/>
              <a:cxnLst>
                <a:cxn ang="0">
                  <a:pos x="T0" y="T1"/>
                </a:cxn>
                <a:cxn ang="0">
                  <a:pos x="T2" y="T3"/>
                </a:cxn>
                <a:cxn ang="0">
                  <a:pos x="T4" y="T5"/>
                </a:cxn>
                <a:cxn ang="0">
                  <a:pos x="T6" y="T7"/>
                </a:cxn>
                <a:cxn ang="0">
                  <a:pos x="T8" y="T9"/>
                </a:cxn>
                <a:cxn ang="0">
                  <a:pos x="T10" y="T11"/>
                </a:cxn>
                <a:cxn ang="0">
                  <a:pos x="T12" y="T13"/>
                </a:cxn>
              </a:cxnLst>
              <a:rect l="0" t="0" r="r" b="b"/>
              <a:pathLst>
                <a:path w="62" h="637">
                  <a:moveTo>
                    <a:pt x="62" y="606"/>
                  </a:moveTo>
                  <a:cubicBezTo>
                    <a:pt x="62" y="623"/>
                    <a:pt x="48" y="637"/>
                    <a:pt x="31" y="637"/>
                  </a:cubicBezTo>
                  <a:cubicBezTo>
                    <a:pt x="14" y="637"/>
                    <a:pt x="0" y="623"/>
                    <a:pt x="0" y="606"/>
                  </a:cubicBezTo>
                  <a:cubicBezTo>
                    <a:pt x="0" y="31"/>
                    <a:pt x="0" y="31"/>
                    <a:pt x="0" y="31"/>
                  </a:cubicBezTo>
                  <a:cubicBezTo>
                    <a:pt x="0" y="14"/>
                    <a:pt x="14" y="0"/>
                    <a:pt x="31" y="0"/>
                  </a:cubicBezTo>
                  <a:cubicBezTo>
                    <a:pt x="48" y="0"/>
                    <a:pt x="62" y="14"/>
                    <a:pt x="62" y="31"/>
                  </a:cubicBezTo>
                  <a:cubicBezTo>
                    <a:pt x="62" y="606"/>
                    <a:pt x="62" y="606"/>
                    <a:pt x="62" y="606"/>
                  </a:cubicBezTo>
                </a:path>
              </a:pathLst>
            </a:custGeom>
            <a:solidFill>
              <a:schemeClr val="accent1"/>
            </a:solid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lstStyle/>
            <a:p>
              <a:endParaRPr lang="zh-CN" altLang="en-US">
                <a:solidFill>
                  <a:srgbClr val="B81D2B"/>
                </a:solidFill>
              </a:endParaRPr>
            </a:p>
          </p:txBody>
        </p:sp>
        <p:grpSp>
          <p:nvGrpSpPr>
            <p:cNvPr id="481" name="组合 1571"/>
            <p:cNvGrpSpPr/>
            <p:nvPr/>
          </p:nvGrpSpPr>
          <p:grpSpPr>
            <a:xfrm>
              <a:off x="930398" y="4749787"/>
              <a:ext cx="945557" cy="948668"/>
              <a:chOff x="1288212" y="1699131"/>
              <a:chExt cx="966547" cy="969727"/>
            </a:xfrm>
          </p:grpSpPr>
          <p:grpSp>
            <p:nvGrpSpPr>
              <p:cNvPr id="482" name="组合 7786"/>
              <p:cNvGrpSpPr/>
              <p:nvPr/>
            </p:nvGrpSpPr>
            <p:grpSpPr>
              <a:xfrm>
                <a:off x="1288212" y="1699131"/>
                <a:ext cx="966547" cy="969727"/>
                <a:chOff x="2961736" y="1750007"/>
                <a:chExt cx="966547" cy="969727"/>
              </a:xfrm>
              <a:effectLst>
                <a:outerShdw blurRad="127000" dist="63500" dir="2700000" algn="tl" rotWithShape="0">
                  <a:prstClr val="black">
                    <a:alpha val="28000"/>
                  </a:prstClr>
                </a:outerShdw>
              </a:effectLst>
            </p:grpSpPr>
            <p:grpSp>
              <p:nvGrpSpPr>
                <p:cNvPr id="484" name="组合 7788"/>
                <p:cNvGrpSpPr/>
                <p:nvPr/>
              </p:nvGrpSpPr>
              <p:grpSpPr>
                <a:xfrm>
                  <a:off x="2961736" y="1750007"/>
                  <a:ext cx="966547" cy="969727"/>
                  <a:chOff x="4379543" y="1491533"/>
                  <a:chExt cx="966547" cy="969727"/>
                </a:xfrm>
              </p:grpSpPr>
              <p:sp>
                <p:nvSpPr>
                  <p:cNvPr id="486" name="Oval 360"/>
                  <p:cNvSpPr>
                    <a:spLocks noChangeArrowheads="1"/>
                  </p:cNvSpPr>
                  <p:nvPr/>
                </p:nvSpPr>
                <p:spPr bwMode="auto">
                  <a:xfrm>
                    <a:off x="4379543" y="1491533"/>
                    <a:ext cx="966547" cy="969727"/>
                  </a:xfrm>
                  <a:prstGeom prst="ellipse">
                    <a:avLst/>
                  </a:prstGeom>
                  <a:gradFill flip="none" rotWithShape="1">
                    <a:gsLst>
                      <a:gs pos="50400">
                        <a:srgbClr val="E5E6E7"/>
                      </a:gs>
                      <a:gs pos="0">
                        <a:schemeClr val="bg1">
                          <a:lumMod val="95000"/>
                        </a:schemeClr>
                      </a:gs>
                      <a:gs pos="100000">
                        <a:srgbClr val="BABABA"/>
                      </a:gs>
                    </a:gsLst>
                    <a:lin ang="2700000" scaled="1"/>
                    <a:tileRect/>
                  </a:gradFill>
                  <a:ln>
                    <a:noFill/>
                  </a:ln>
                </p:spPr>
                <p:txBody>
                  <a:bodyPr vert="horz" wrap="square" lIns="91440" tIns="45720" rIns="91440" bIns="45720" numCol="1" anchor="t" anchorCtr="0" compatLnSpc="1"/>
                  <a:lstStyle/>
                  <a:p>
                    <a:endParaRPr lang="zh-CN" altLang="en-US">
                      <a:solidFill>
                        <a:srgbClr val="B81D2B"/>
                      </a:solidFill>
                    </a:endParaRPr>
                  </a:p>
                </p:txBody>
              </p:sp>
              <p:sp>
                <p:nvSpPr>
                  <p:cNvPr id="487" name="Oval 360"/>
                  <p:cNvSpPr>
                    <a:spLocks noChangeArrowheads="1"/>
                  </p:cNvSpPr>
                  <p:nvPr/>
                </p:nvSpPr>
                <p:spPr bwMode="auto">
                  <a:xfrm>
                    <a:off x="4413087" y="1527705"/>
                    <a:ext cx="899458" cy="902417"/>
                  </a:xfrm>
                  <a:prstGeom prst="ellipse">
                    <a:avLst/>
                  </a:prstGeom>
                  <a:gradFill flip="none" rotWithShape="1">
                    <a:gsLst>
                      <a:gs pos="53000">
                        <a:srgbClr val="E5E6E7"/>
                      </a:gs>
                      <a:gs pos="0">
                        <a:schemeClr val="bg1"/>
                      </a:gs>
                      <a:gs pos="100000">
                        <a:srgbClr val="BABABA"/>
                      </a:gs>
                    </a:gsLst>
                    <a:lin ang="13500000" scaled="1"/>
                    <a:tileRect/>
                  </a:gradFill>
                  <a:ln>
                    <a:noFill/>
                  </a:ln>
                  <a:effectLst/>
                </p:spPr>
                <p:txBody>
                  <a:bodyPr vert="horz" wrap="square" lIns="91440" tIns="45720" rIns="91440" bIns="45720" numCol="1" anchor="t" anchorCtr="0" compatLnSpc="1"/>
                  <a:lstStyle/>
                  <a:p>
                    <a:endParaRPr lang="zh-CN" altLang="en-US">
                      <a:solidFill>
                        <a:srgbClr val="B81D2B"/>
                      </a:solidFill>
                    </a:endParaRPr>
                  </a:p>
                </p:txBody>
              </p:sp>
              <p:sp>
                <p:nvSpPr>
                  <p:cNvPr id="488" name="Freeform 364"/>
                  <p:cNvSpPr/>
                  <p:nvPr/>
                </p:nvSpPr>
                <p:spPr bwMode="auto">
                  <a:xfrm>
                    <a:off x="5137978" y="1791474"/>
                    <a:ext cx="174567" cy="369844"/>
                  </a:xfrm>
                  <a:custGeom>
                    <a:avLst/>
                    <a:gdLst>
                      <a:gd name="T0" fmla="*/ 0 w 25"/>
                      <a:gd name="T1" fmla="*/ 26 h 53"/>
                      <a:gd name="T2" fmla="*/ 19 w 25"/>
                      <a:gd name="T3" fmla="*/ 53 h 53"/>
                      <a:gd name="T4" fmla="*/ 25 w 25"/>
                      <a:gd name="T5" fmla="*/ 26 h 53"/>
                      <a:gd name="T6" fmla="*/ 19 w 25"/>
                      <a:gd name="T7" fmla="*/ 0 h 53"/>
                      <a:gd name="T8" fmla="*/ 0 w 25"/>
                      <a:gd name="T9" fmla="*/ 26 h 53"/>
                    </a:gdLst>
                    <a:ahLst/>
                    <a:cxnLst>
                      <a:cxn ang="0">
                        <a:pos x="T0" y="T1"/>
                      </a:cxn>
                      <a:cxn ang="0">
                        <a:pos x="T2" y="T3"/>
                      </a:cxn>
                      <a:cxn ang="0">
                        <a:pos x="T4" y="T5"/>
                      </a:cxn>
                      <a:cxn ang="0">
                        <a:pos x="T6" y="T7"/>
                      </a:cxn>
                      <a:cxn ang="0">
                        <a:pos x="T8" y="T9"/>
                      </a:cxn>
                    </a:cxnLst>
                    <a:rect l="0" t="0" r="r" b="b"/>
                    <a:pathLst>
                      <a:path w="25" h="53">
                        <a:moveTo>
                          <a:pt x="0" y="26"/>
                        </a:moveTo>
                        <a:cubicBezTo>
                          <a:pt x="0" y="37"/>
                          <a:pt x="7" y="46"/>
                          <a:pt x="19" y="53"/>
                        </a:cubicBezTo>
                        <a:cubicBezTo>
                          <a:pt x="23" y="45"/>
                          <a:pt x="25" y="36"/>
                          <a:pt x="25" y="26"/>
                        </a:cubicBezTo>
                        <a:cubicBezTo>
                          <a:pt x="25" y="17"/>
                          <a:pt x="23" y="8"/>
                          <a:pt x="19" y="0"/>
                        </a:cubicBezTo>
                        <a:cubicBezTo>
                          <a:pt x="7" y="7"/>
                          <a:pt x="0" y="16"/>
                          <a:pt x="0" y="26"/>
                        </a:cubicBezTo>
                      </a:path>
                    </a:pathLst>
                  </a:custGeom>
                  <a:solidFill>
                    <a:schemeClr val="accent1"/>
                  </a:solidFill>
                  <a:ln>
                    <a:solidFill>
                      <a:schemeClr val="accent1">
                        <a:lumMod val="75000"/>
                      </a:schemeClr>
                    </a:solidFill>
                  </a:ln>
                  <a:effectLst>
                    <a:innerShdw blurRad="63500" dist="50800" dir="10800000">
                      <a:prstClr val="black">
                        <a:alpha val="20000"/>
                      </a:prstClr>
                    </a:innerShdw>
                  </a:effectLst>
                </p:spPr>
                <p:txBody>
                  <a:bodyPr vert="horz" wrap="square" lIns="91440" tIns="45720" rIns="91440" bIns="45720" numCol="1" anchor="t" anchorCtr="0" compatLnSpc="1"/>
                  <a:lstStyle/>
                  <a:p>
                    <a:r>
                      <a:rPr lang="en-US" altLang="zh-CN" smtClean="0">
                        <a:solidFill>
                          <a:srgbClr val="B81D2B"/>
                        </a:solidFill>
                      </a:rPr>
                      <a:t> </a:t>
                    </a:r>
                    <a:endParaRPr lang="zh-CN" altLang="en-US">
                      <a:solidFill>
                        <a:srgbClr val="B81D2B"/>
                      </a:solidFill>
                    </a:endParaRPr>
                  </a:p>
                </p:txBody>
              </p:sp>
            </p:grpSp>
            <p:sp>
              <p:nvSpPr>
                <p:cNvPr id="485" name="椭圆 7789"/>
                <p:cNvSpPr/>
                <p:nvPr/>
              </p:nvSpPr>
              <p:spPr>
                <a:xfrm>
                  <a:off x="3156001" y="1951782"/>
                  <a:ext cx="54769" cy="54769"/>
                </a:xfrm>
                <a:prstGeom prst="ellipse">
                  <a:avLst/>
                </a:prstGeom>
                <a:solidFill>
                  <a:srgbClr val="EEEEEE">
                    <a:alpha val="1000"/>
                  </a:srgbClr>
                </a:solidFill>
                <a:ln>
                  <a:noFill/>
                </a:ln>
                <a:effectLst>
                  <a:glow rad="787400">
                    <a:schemeClr val="bg1">
                      <a:alpha val="9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81D2B"/>
                    </a:solidFill>
                  </a:endParaRPr>
                </a:p>
              </p:txBody>
            </p:sp>
          </p:grpSp>
          <p:sp>
            <p:nvSpPr>
              <p:cNvPr id="483" name="文本框 7787"/>
              <p:cNvSpPr txBox="1"/>
              <p:nvPr/>
            </p:nvSpPr>
            <p:spPr>
              <a:xfrm>
                <a:off x="1321635" y="1957546"/>
                <a:ext cx="784437" cy="471913"/>
              </a:xfrm>
              <a:prstGeom prst="rect">
                <a:avLst/>
              </a:prstGeom>
              <a:noFill/>
            </p:spPr>
            <p:txBody>
              <a:bodyPr wrap="square" rtlCol="0">
                <a:spAutoFit/>
              </a:bodyPr>
              <a:lstStyle/>
              <a:p>
                <a:r>
                  <a:rPr lang="en-US" altLang="zh-CN" sz="2400" b="1" smtClean="0">
                    <a:solidFill>
                      <a:schemeClr val="accent1"/>
                    </a:solidFill>
                    <a:ea typeface="微软雅黑" panose="020B0503020204020204" charset="-122"/>
                  </a:rPr>
                  <a:t>20%</a:t>
                </a:r>
                <a:endParaRPr lang="zh-CN" altLang="en-US" sz="2400" b="1">
                  <a:solidFill>
                    <a:schemeClr val="accent1"/>
                  </a:solidFill>
                  <a:ea typeface="微软雅黑" panose="020B0503020204020204" charset="-122"/>
                </a:endParaRPr>
              </a:p>
            </p:txBody>
          </p:sp>
        </p:grpSp>
        <p:sp>
          <p:nvSpPr>
            <p:cNvPr id="638" name="Freeform 5062"/>
            <p:cNvSpPr>
              <a:spLocks noEditPoints="1"/>
            </p:cNvSpPr>
            <p:nvPr/>
          </p:nvSpPr>
          <p:spPr bwMode="auto">
            <a:xfrm>
              <a:off x="1190431" y="1264604"/>
              <a:ext cx="453358" cy="370242"/>
            </a:xfrm>
            <a:custGeom>
              <a:avLst/>
              <a:gdLst>
                <a:gd name="T0" fmla="*/ 152 w 180"/>
                <a:gd name="T1" fmla="*/ 147 h 147"/>
                <a:gd name="T2" fmla="*/ 102 w 180"/>
                <a:gd name="T3" fmla="*/ 147 h 147"/>
                <a:gd name="T4" fmla="*/ 102 w 180"/>
                <a:gd name="T5" fmla="*/ 95 h 147"/>
                <a:gd name="T6" fmla="*/ 78 w 180"/>
                <a:gd name="T7" fmla="*/ 95 h 147"/>
                <a:gd name="T8" fmla="*/ 78 w 180"/>
                <a:gd name="T9" fmla="*/ 147 h 147"/>
                <a:gd name="T10" fmla="*/ 28 w 180"/>
                <a:gd name="T11" fmla="*/ 147 h 147"/>
                <a:gd name="T12" fmla="*/ 28 w 180"/>
                <a:gd name="T13" fmla="*/ 71 h 147"/>
                <a:gd name="T14" fmla="*/ 0 w 180"/>
                <a:gd name="T15" fmla="*/ 71 h 147"/>
                <a:gd name="T16" fmla="*/ 90 w 180"/>
                <a:gd name="T17" fmla="*/ 0 h 147"/>
                <a:gd name="T18" fmla="*/ 116 w 180"/>
                <a:gd name="T19" fmla="*/ 21 h 147"/>
                <a:gd name="T20" fmla="*/ 116 w 180"/>
                <a:gd name="T21" fmla="*/ 3 h 147"/>
                <a:gd name="T22" fmla="*/ 137 w 180"/>
                <a:gd name="T23" fmla="*/ 3 h 147"/>
                <a:gd name="T24" fmla="*/ 137 w 180"/>
                <a:gd name="T25" fmla="*/ 38 h 147"/>
                <a:gd name="T26" fmla="*/ 180 w 180"/>
                <a:gd name="T27" fmla="*/ 71 h 147"/>
                <a:gd name="T28" fmla="*/ 152 w 180"/>
                <a:gd name="T29" fmla="*/ 71 h 147"/>
                <a:gd name="T30" fmla="*/ 152 w 180"/>
                <a:gd name="T31" fmla="*/ 147 h 147"/>
                <a:gd name="T32" fmla="*/ 107 w 180"/>
                <a:gd name="T33" fmla="*/ 145 h 147"/>
                <a:gd name="T34" fmla="*/ 147 w 180"/>
                <a:gd name="T35" fmla="*/ 145 h 147"/>
                <a:gd name="T36" fmla="*/ 147 w 180"/>
                <a:gd name="T37" fmla="*/ 69 h 147"/>
                <a:gd name="T38" fmla="*/ 168 w 180"/>
                <a:gd name="T39" fmla="*/ 69 h 147"/>
                <a:gd name="T40" fmla="*/ 133 w 180"/>
                <a:gd name="T41" fmla="*/ 40 h 147"/>
                <a:gd name="T42" fmla="*/ 133 w 180"/>
                <a:gd name="T43" fmla="*/ 5 h 147"/>
                <a:gd name="T44" fmla="*/ 118 w 180"/>
                <a:gd name="T45" fmla="*/ 5 h 147"/>
                <a:gd name="T46" fmla="*/ 118 w 180"/>
                <a:gd name="T47" fmla="*/ 29 h 147"/>
                <a:gd name="T48" fmla="*/ 90 w 180"/>
                <a:gd name="T49" fmla="*/ 5 h 147"/>
                <a:gd name="T50" fmla="*/ 12 w 180"/>
                <a:gd name="T51" fmla="*/ 69 h 147"/>
                <a:gd name="T52" fmla="*/ 33 w 180"/>
                <a:gd name="T53" fmla="*/ 69 h 147"/>
                <a:gd name="T54" fmla="*/ 33 w 180"/>
                <a:gd name="T55" fmla="*/ 145 h 147"/>
                <a:gd name="T56" fmla="*/ 73 w 180"/>
                <a:gd name="T57" fmla="*/ 145 h 147"/>
                <a:gd name="T58" fmla="*/ 73 w 180"/>
                <a:gd name="T59" fmla="*/ 90 h 147"/>
                <a:gd name="T60" fmla="*/ 107 w 180"/>
                <a:gd name="T61" fmla="*/ 90 h 147"/>
                <a:gd name="T62" fmla="*/ 107 w 180"/>
                <a:gd name="T63"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147">
                  <a:moveTo>
                    <a:pt x="152" y="147"/>
                  </a:moveTo>
                  <a:lnTo>
                    <a:pt x="102" y="147"/>
                  </a:lnTo>
                  <a:lnTo>
                    <a:pt x="102" y="95"/>
                  </a:lnTo>
                  <a:lnTo>
                    <a:pt x="78" y="95"/>
                  </a:lnTo>
                  <a:lnTo>
                    <a:pt x="78" y="147"/>
                  </a:lnTo>
                  <a:lnTo>
                    <a:pt x="28" y="147"/>
                  </a:lnTo>
                  <a:lnTo>
                    <a:pt x="28" y="71"/>
                  </a:lnTo>
                  <a:lnTo>
                    <a:pt x="0" y="71"/>
                  </a:lnTo>
                  <a:lnTo>
                    <a:pt x="90" y="0"/>
                  </a:lnTo>
                  <a:lnTo>
                    <a:pt x="116" y="21"/>
                  </a:lnTo>
                  <a:lnTo>
                    <a:pt x="116" y="3"/>
                  </a:lnTo>
                  <a:lnTo>
                    <a:pt x="137" y="3"/>
                  </a:lnTo>
                  <a:lnTo>
                    <a:pt x="137" y="38"/>
                  </a:lnTo>
                  <a:lnTo>
                    <a:pt x="180" y="71"/>
                  </a:lnTo>
                  <a:lnTo>
                    <a:pt x="152" y="71"/>
                  </a:lnTo>
                  <a:lnTo>
                    <a:pt x="152" y="147"/>
                  </a:lnTo>
                  <a:close/>
                  <a:moveTo>
                    <a:pt x="107" y="145"/>
                  </a:moveTo>
                  <a:lnTo>
                    <a:pt x="147" y="145"/>
                  </a:lnTo>
                  <a:lnTo>
                    <a:pt x="147" y="69"/>
                  </a:lnTo>
                  <a:lnTo>
                    <a:pt x="168" y="69"/>
                  </a:lnTo>
                  <a:lnTo>
                    <a:pt x="133" y="40"/>
                  </a:lnTo>
                  <a:lnTo>
                    <a:pt x="133" y="5"/>
                  </a:lnTo>
                  <a:lnTo>
                    <a:pt x="118" y="5"/>
                  </a:lnTo>
                  <a:lnTo>
                    <a:pt x="118" y="29"/>
                  </a:lnTo>
                  <a:lnTo>
                    <a:pt x="90" y="5"/>
                  </a:lnTo>
                  <a:lnTo>
                    <a:pt x="12" y="69"/>
                  </a:lnTo>
                  <a:lnTo>
                    <a:pt x="33" y="69"/>
                  </a:lnTo>
                  <a:lnTo>
                    <a:pt x="33" y="145"/>
                  </a:lnTo>
                  <a:lnTo>
                    <a:pt x="73" y="145"/>
                  </a:lnTo>
                  <a:lnTo>
                    <a:pt x="73" y="90"/>
                  </a:lnTo>
                  <a:lnTo>
                    <a:pt x="107" y="90"/>
                  </a:lnTo>
                  <a:lnTo>
                    <a:pt x="107" y="145"/>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grpSp>
        <p:nvGrpSpPr>
          <p:cNvPr id="7" name="Group 6"/>
          <p:cNvGrpSpPr/>
          <p:nvPr/>
        </p:nvGrpSpPr>
        <p:grpSpPr>
          <a:xfrm>
            <a:off x="3752407" y="1267550"/>
            <a:ext cx="945557" cy="4991565"/>
            <a:chOff x="3752407" y="1267550"/>
            <a:chExt cx="945557" cy="4991565"/>
          </a:xfrm>
        </p:grpSpPr>
        <p:grpSp>
          <p:nvGrpSpPr>
            <p:cNvPr id="489" name="组合 7929"/>
            <p:cNvGrpSpPr/>
            <p:nvPr/>
          </p:nvGrpSpPr>
          <p:grpSpPr>
            <a:xfrm rot="16200000">
              <a:off x="1808254" y="4018849"/>
              <a:ext cx="4111168" cy="112747"/>
              <a:chOff x="1377915" y="1296988"/>
              <a:chExt cx="4202428" cy="152400"/>
            </a:xfrm>
          </p:grpSpPr>
          <p:cxnSp>
            <p:nvCxnSpPr>
              <p:cNvPr id="490" name="直接连接符 7970"/>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1" name="直接连接符 7971"/>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2" name="直接连接符 7972"/>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3" name="直接连接符 7973"/>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4" name="直接连接符 7974"/>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5" name="直接连接符 7975"/>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6" name="直接连接符 7976"/>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7" name="直接连接符 7977"/>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直接连接符 7978"/>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9" name="直接连接符 7979"/>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0" name="直接连接符 7980"/>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1" name="直接连接符 7981"/>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直接连接符 7982"/>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3" name="直接连接符 7983"/>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4" name="直接连接符 7984"/>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5" name="直接连接符 7985"/>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6" name="直接连接符 7986"/>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7" name="直接连接符 7987"/>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7988"/>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9" name="直接连接符 7989"/>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0" name="直接连接符 7990"/>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1" name="直接连接符 7991"/>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2" name="直接连接符 7992"/>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3" name="直接连接符 7993"/>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4" name="直接连接符 7994"/>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5" name="直接连接符 7995"/>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6" name="直接连接符 7996"/>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7" name="直接连接符 7997"/>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8" name="直接连接符 7998"/>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9" name="直接连接符 7999"/>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8000"/>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21" name="组合 7930"/>
            <p:cNvGrpSpPr/>
            <p:nvPr/>
          </p:nvGrpSpPr>
          <p:grpSpPr>
            <a:xfrm rot="5400000">
              <a:off x="2523638" y="4018849"/>
              <a:ext cx="4111168" cy="112747"/>
              <a:chOff x="1377915" y="1296988"/>
              <a:chExt cx="4202428" cy="152400"/>
            </a:xfrm>
          </p:grpSpPr>
          <p:cxnSp>
            <p:nvCxnSpPr>
              <p:cNvPr id="522" name="直接连接符 7939"/>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3" name="直接连接符 7940"/>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4" name="直接连接符 7941"/>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5" name="直接连接符 7942"/>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6" name="直接连接符 7943"/>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7" name="直接连接符 7944"/>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8" name="直接连接符 7945"/>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9" name="直接连接符 7946"/>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0" name="直接连接符 7947"/>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1" name="直接连接符 7948"/>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2" name="直接连接符 7949"/>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3" name="直接连接符 7950"/>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4" name="直接连接符 7951"/>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5" name="直接连接符 7952"/>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6" name="直接连接符 7953"/>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7" name="直接连接符 7954"/>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8" name="直接连接符 7955"/>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9" name="直接连接符 7956"/>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0" name="直接连接符 7957"/>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1" name="直接连接符 7958"/>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2" name="直接连接符 7959"/>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3" name="直接连接符 7960"/>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4" name="直接连接符 7961"/>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5" name="直接连接符 7962"/>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6" name="直接连接符 7963"/>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7" name="直接连接符 7964"/>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8" name="直接连接符 7965"/>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9" name="直接连接符 7966"/>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0" name="直接连接符 7967"/>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1" name="直接连接符 7968"/>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2" name="直接连接符 7969"/>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53" name="Freeform 325"/>
            <p:cNvSpPr/>
            <p:nvPr/>
          </p:nvSpPr>
          <p:spPr bwMode="auto">
            <a:xfrm>
              <a:off x="4012440" y="1891330"/>
              <a:ext cx="425491" cy="4367785"/>
            </a:xfrm>
            <a:custGeom>
              <a:avLst/>
              <a:gdLst>
                <a:gd name="T0" fmla="*/ 62 w 62"/>
                <a:gd name="T1" fmla="*/ 606 h 637"/>
                <a:gd name="T2" fmla="*/ 31 w 62"/>
                <a:gd name="T3" fmla="*/ 637 h 637"/>
                <a:gd name="T4" fmla="*/ 0 w 62"/>
                <a:gd name="T5" fmla="*/ 606 h 637"/>
                <a:gd name="T6" fmla="*/ 0 w 62"/>
                <a:gd name="T7" fmla="*/ 31 h 637"/>
                <a:gd name="T8" fmla="*/ 31 w 62"/>
                <a:gd name="T9" fmla="*/ 0 h 637"/>
                <a:gd name="T10" fmla="*/ 62 w 62"/>
                <a:gd name="T11" fmla="*/ 31 h 637"/>
                <a:gd name="T12" fmla="*/ 62 w 62"/>
                <a:gd name="T13" fmla="*/ 606 h 637"/>
              </a:gdLst>
              <a:ahLst/>
              <a:cxnLst>
                <a:cxn ang="0">
                  <a:pos x="T0" y="T1"/>
                </a:cxn>
                <a:cxn ang="0">
                  <a:pos x="T2" y="T3"/>
                </a:cxn>
                <a:cxn ang="0">
                  <a:pos x="T4" y="T5"/>
                </a:cxn>
                <a:cxn ang="0">
                  <a:pos x="T6" y="T7"/>
                </a:cxn>
                <a:cxn ang="0">
                  <a:pos x="T8" y="T9"/>
                </a:cxn>
                <a:cxn ang="0">
                  <a:pos x="T10" y="T11"/>
                </a:cxn>
                <a:cxn ang="0">
                  <a:pos x="T12" y="T13"/>
                </a:cxn>
              </a:cxnLst>
              <a:rect l="0" t="0" r="r" b="b"/>
              <a:pathLst>
                <a:path w="62" h="637">
                  <a:moveTo>
                    <a:pt x="62" y="606"/>
                  </a:moveTo>
                  <a:cubicBezTo>
                    <a:pt x="62" y="623"/>
                    <a:pt x="48" y="637"/>
                    <a:pt x="31" y="637"/>
                  </a:cubicBezTo>
                  <a:cubicBezTo>
                    <a:pt x="14" y="637"/>
                    <a:pt x="0" y="623"/>
                    <a:pt x="0" y="606"/>
                  </a:cubicBezTo>
                  <a:cubicBezTo>
                    <a:pt x="0" y="31"/>
                    <a:pt x="0" y="31"/>
                    <a:pt x="0" y="31"/>
                  </a:cubicBezTo>
                  <a:cubicBezTo>
                    <a:pt x="0" y="14"/>
                    <a:pt x="14" y="0"/>
                    <a:pt x="31" y="0"/>
                  </a:cubicBezTo>
                  <a:cubicBezTo>
                    <a:pt x="48" y="0"/>
                    <a:pt x="62" y="14"/>
                    <a:pt x="62" y="31"/>
                  </a:cubicBezTo>
                  <a:cubicBezTo>
                    <a:pt x="62" y="606"/>
                    <a:pt x="62" y="606"/>
                    <a:pt x="62" y="606"/>
                  </a:cubicBezTo>
                </a:path>
              </a:pathLst>
            </a:custGeom>
            <a:solidFill>
              <a:schemeClr val="accent4"/>
            </a:solid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lstStyle/>
            <a:p>
              <a:endParaRPr lang="zh-CN" altLang="en-US">
                <a:solidFill>
                  <a:srgbClr val="B81D2B"/>
                </a:solidFill>
              </a:endParaRPr>
            </a:p>
          </p:txBody>
        </p:sp>
        <p:grpSp>
          <p:nvGrpSpPr>
            <p:cNvPr id="554" name="组合 1570"/>
            <p:cNvGrpSpPr/>
            <p:nvPr/>
          </p:nvGrpSpPr>
          <p:grpSpPr>
            <a:xfrm>
              <a:off x="3752407" y="4099414"/>
              <a:ext cx="945557" cy="948668"/>
              <a:chOff x="4172864" y="1696346"/>
              <a:chExt cx="966547" cy="969727"/>
            </a:xfrm>
          </p:grpSpPr>
          <p:grpSp>
            <p:nvGrpSpPr>
              <p:cNvPr id="555" name="组合 7932"/>
              <p:cNvGrpSpPr/>
              <p:nvPr/>
            </p:nvGrpSpPr>
            <p:grpSpPr>
              <a:xfrm>
                <a:off x="4172864" y="1696346"/>
                <a:ext cx="966547" cy="969727"/>
                <a:chOff x="2961736" y="1750007"/>
                <a:chExt cx="966547" cy="969727"/>
              </a:xfrm>
              <a:effectLst>
                <a:outerShdw blurRad="127000" dist="63500" dir="2700000" algn="tl" rotWithShape="0">
                  <a:prstClr val="black">
                    <a:alpha val="28000"/>
                  </a:prstClr>
                </a:outerShdw>
              </a:effectLst>
            </p:grpSpPr>
            <p:grpSp>
              <p:nvGrpSpPr>
                <p:cNvPr id="557" name="组合 7934"/>
                <p:cNvGrpSpPr/>
                <p:nvPr/>
              </p:nvGrpSpPr>
              <p:grpSpPr>
                <a:xfrm>
                  <a:off x="2961736" y="1750007"/>
                  <a:ext cx="966547" cy="969727"/>
                  <a:chOff x="4379543" y="1491533"/>
                  <a:chExt cx="966547" cy="969727"/>
                </a:xfrm>
              </p:grpSpPr>
              <p:sp>
                <p:nvSpPr>
                  <p:cNvPr id="559" name="Oval 360"/>
                  <p:cNvSpPr>
                    <a:spLocks noChangeArrowheads="1"/>
                  </p:cNvSpPr>
                  <p:nvPr/>
                </p:nvSpPr>
                <p:spPr bwMode="auto">
                  <a:xfrm>
                    <a:off x="4379543" y="1491533"/>
                    <a:ext cx="966547" cy="969727"/>
                  </a:xfrm>
                  <a:prstGeom prst="ellipse">
                    <a:avLst/>
                  </a:prstGeom>
                  <a:gradFill flip="none" rotWithShape="1">
                    <a:gsLst>
                      <a:gs pos="50400">
                        <a:srgbClr val="E5E6E7"/>
                      </a:gs>
                      <a:gs pos="0">
                        <a:schemeClr val="bg1">
                          <a:lumMod val="95000"/>
                        </a:schemeClr>
                      </a:gs>
                      <a:gs pos="100000">
                        <a:srgbClr val="BABABA"/>
                      </a:gs>
                    </a:gsLst>
                    <a:lin ang="2700000" scaled="1"/>
                    <a:tileRect/>
                  </a:gradFill>
                  <a:ln>
                    <a:noFill/>
                  </a:ln>
                </p:spPr>
                <p:txBody>
                  <a:bodyPr vert="horz" wrap="square" lIns="91440" tIns="45720" rIns="91440" bIns="45720" numCol="1" anchor="t" anchorCtr="0" compatLnSpc="1"/>
                  <a:lstStyle/>
                  <a:p>
                    <a:endParaRPr lang="zh-CN" altLang="en-US">
                      <a:solidFill>
                        <a:srgbClr val="B81D2B"/>
                      </a:solidFill>
                    </a:endParaRPr>
                  </a:p>
                </p:txBody>
              </p:sp>
              <p:sp>
                <p:nvSpPr>
                  <p:cNvPr id="560" name="Oval 360"/>
                  <p:cNvSpPr>
                    <a:spLocks noChangeArrowheads="1"/>
                  </p:cNvSpPr>
                  <p:nvPr/>
                </p:nvSpPr>
                <p:spPr bwMode="auto">
                  <a:xfrm>
                    <a:off x="4413087" y="1527705"/>
                    <a:ext cx="899458" cy="902417"/>
                  </a:xfrm>
                  <a:prstGeom prst="ellipse">
                    <a:avLst/>
                  </a:prstGeom>
                  <a:gradFill flip="none" rotWithShape="1">
                    <a:gsLst>
                      <a:gs pos="53000">
                        <a:srgbClr val="E5E6E7"/>
                      </a:gs>
                      <a:gs pos="0">
                        <a:schemeClr val="bg1"/>
                      </a:gs>
                      <a:gs pos="100000">
                        <a:srgbClr val="BABABA"/>
                      </a:gs>
                    </a:gsLst>
                    <a:lin ang="13500000" scaled="1"/>
                    <a:tileRect/>
                  </a:gradFill>
                  <a:ln>
                    <a:noFill/>
                  </a:ln>
                  <a:effectLst/>
                </p:spPr>
                <p:txBody>
                  <a:bodyPr vert="horz" wrap="square" lIns="91440" tIns="45720" rIns="91440" bIns="45720" numCol="1" anchor="t" anchorCtr="0" compatLnSpc="1"/>
                  <a:lstStyle/>
                  <a:p>
                    <a:endParaRPr lang="zh-CN" altLang="en-US">
                      <a:solidFill>
                        <a:srgbClr val="B81D2B"/>
                      </a:solidFill>
                    </a:endParaRPr>
                  </a:p>
                </p:txBody>
              </p:sp>
              <p:sp>
                <p:nvSpPr>
                  <p:cNvPr id="561" name="Freeform 364"/>
                  <p:cNvSpPr/>
                  <p:nvPr/>
                </p:nvSpPr>
                <p:spPr bwMode="auto">
                  <a:xfrm>
                    <a:off x="5137978" y="1791474"/>
                    <a:ext cx="174567" cy="369844"/>
                  </a:xfrm>
                  <a:custGeom>
                    <a:avLst/>
                    <a:gdLst>
                      <a:gd name="T0" fmla="*/ 0 w 25"/>
                      <a:gd name="T1" fmla="*/ 26 h 53"/>
                      <a:gd name="T2" fmla="*/ 19 w 25"/>
                      <a:gd name="T3" fmla="*/ 53 h 53"/>
                      <a:gd name="T4" fmla="*/ 25 w 25"/>
                      <a:gd name="T5" fmla="*/ 26 h 53"/>
                      <a:gd name="T6" fmla="*/ 19 w 25"/>
                      <a:gd name="T7" fmla="*/ 0 h 53"/>
                      <a:gd name="T8" fmla="*/ 0 w 25"/>
                      <a:gd name="T9" fmla="*/ 26 h 53"/>
                    </a:gdLst>
                    <a:ahLst/>
                    <a:cxnLst>
                      <a:cxn ang="0">
                        <a:pos x="T0" y="T1"/>
                      </a:cxn>
                      <a:cxn ang="0">
                        <a:pos x="T2" y="T3"/>
                      </a:cxn>
                      <a:cxn ang="0">
                        <a:pos x="T4" y="T5"/>
                      </a:cxn>
                      <a:cxn ang="0">
                        <a:pos x="T6" y="T7"/>
                      </a:cxn>
                      <a:cxn ang="0">
                        <a:pos x="T8" y="T9"/>
                      </a:cxn>
                    </a:cxnLst>
                    <a:rect l="0" t="0" r="r" b="b"/>
                    <a:pathLst>
                      <a:path w="25" h="53">
                        <a:moveTo>
                          <a:pt x="0" y="26"/>
                        </a:moveTo>
                        <a:cubicBezTo>
                          <a:pt x="0" y="37"/>
                          <a:pt x="7" y="46"/>
                          <a:pt x="19" y="53"/>
                        </a:cubicBezTo>
                        <a:cubicBezTo>
                          <a:pt x="23" y="45"/>
                          <a:pt x="25" y="36"/>
                          <a:pt x="25" y="26"/>
                        </a:cubicBezTo>
                        <a:cubicBezTo>
                          <a:pt x="25" y="17"/>
                          <a:pt x="23" y="8"/>
                          <a:pt x="19" y="0"/>
                        </a:cubicBezTo>
                        <a:cubicBezTo>
                          <a:pt x="7" y="7"/>
                          <a:pt x="0" y="16"/>
                          <a:pt x="0" y="26"/>
                        </a:cubicBezTo>
                      </a:path>
                    </a:pathLst>
                  </a:custGeom>
                  <a:solidFill>
                    <a:schemeClr val="accent4"/>
                  </a:solidFill>
                  <a:ln>
                    <a:solidFill>
                      <a:schemeClr val="accent4">
                        <a:lumMod val="75000"/>
                      </a:schemeClr>
                    </a:solidFill>
                  </a:ln>
                  <a:effectLst>
                    <a:innerShdw blurRad="63500" dist="50800" dir="10800000">
                      <a:prstClr val="black">
                        <a:alpha val="20000"/>
                      </a:prstClr>
                    </a:innerShdw>
                  </a:effectLst>
                </p:spPr>
                <p:txBody>
                  <a:bodyPr vert="horz" wrap="square" lIns="91440" tIns="45720" rIns="91440" bIns="45720" numCol="1" anchor="t" anchorCtr="0" compatLnSpc="1"/>
                  <a:lstStyle/>
                  <a:p>
                    <a:r>
                      <a:rPr lang="en-US" altLang="zh-CN" smtClean="0">
                        <a:solidFill>
                          <a:srgbClr val="B81D2B"/>
                        </a:solidFill>
                      </a:rPr>
                      <a:t> </a:t>
                    </a:r>
                    <a:endParaRPr lang="zh-CN" altLang="en-US">
                      <a:solidFill>
                        <a:srgbClr val="B81D2B"/>
                      </a:solidFill>
                    </a:endParaRPr>
                  </a:p>
                </p:txBody>
              </p:sp>
            </p:grpSp>
            <p:sp>
              <p:nvSpPr>
                <p:cNvPr id="558" name="椭圆 7935"/>
                <p:cNvSpPr/>
                <p:nvPr/>
              </p:nvSpPr>
              <p:spPr>
                <a:xfrm>
                  <a:off x="3156001" y="1951782"/>
                  <a:ext cx="54769" cy="54769"/>
                </a:xfrm>
                <a:prstGeom prst="ellipse">
                  <a:avLst/>
                </a:prstGeom>
                <a:solidFill>
                  <a:srgbClr val="EEEEEE">
                    <a:alpha val="1000"/>
                  </a:srgbClr>
                </a:solidFill>
                <a:ln>
                  <a:noFill/>
                </a:ln>
                <a:effectLst>
                  <a:glow rad="787400">
                    <a:schemeClr val="bg1">
                      <a:alpha val="9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81D2B"/>
                    </a:solidFill>
                  </a:endParaRPr>
                </a:p>
              </p:txBody>
            </p:sp>
          </p:grpSp>
          <p:sp>
            <p:nvSpPr>
              <p:cNvPr id="556" name="文本框 7933"/>
              <p:cNvSpPr txBox="1"/>
              <p:nvPr/>
            </p:nvSpPr>
            <p:spPr>
              <a:xfrm>
                <a:off x="4206287" y="1941228"/>
                <a:ext cx="784437" cy="471913"/>
              </a:xfrm>
              <a:prstGeom prst="rect">
                <a:avLst/>
              </a:prstGeom>
              <a:noFill/>
            </p:spPr>
            <p:txBody>
              <a:bodyPr wrap="square" rtlCol="0">
                <a:spAutoFit/>
              </a:bodyPr>
              <a:lstStyle/>
              <a:p>
                <a:r>
                  <a:rPr lang="en-US" altLang="zh-CN" sz="2400" b="1" smtClean="0">
                    <a:solidFill>
                      <a:schemeClr val="accent4"/>
                    </a:solidFill>
                    <a:ea typeface="微软雅黑" panose="020B0503020204020204" charset="-122"/>
                  </a:rPr>
                  <a:t>40%</a:t>
                </a:r>
                <a:endParaRPr lang="zh-CN" altLang="en-US" sz="2400" b="1">
                  <a:solidFill>
                    <a:schemeClr val="accent4"/>
                  </a:solidFill>
                  <a:ea typeface="微软雅黑" panose="020B0503020204020204" charset="-122"/>
                </a:endParaRPr>
              </a:p>
            </p:txBody>
          </p:sp>
        </p:grpSp>
        <p:grpSp>
          <p:nvGrpSpPr>
            <p:cNvPr id="639" name="组合 9591"/>
            <p:cNvGrpSpPr/>
            <p:nvPr/>
          </p:nvGrpSpPr>
          <p:grpSpPr>
            <a:xfrm>
              <a:off x="4094907" y="1267550"/>
              <a:ext cx="249347" cy="400466"/>
              <a:chOff x="3391643" y="1233376"/>
              <a:chExt cx="233293" cy="374682"/>
            </a:xfrm>
            <a:solidFill>
              <a:schemeClr val="accent4"/>
            </a:solidFill>
          </p:grpSpPr>
          <p:sp>
            <p:nvSpPr>
              <p:cNvPr id="640" name="Freeform 5058"/>
              <p:cNvSpPr>
                <a:spLocks noEditPoints="1"/>
              </p:cNvSpPr>
              <p:nvPr/>
            </p:nvSpPr>
            <p:spPr bwMode="auto">
              <a:xfrm>
                <a:off x="3485902" y="1579780"/>
                <a:ext cx="44774" cy="28278"/>
              </a:xfrm>
              <a:custGeom>
                <a:avLst/>
                <a:gdLst>
                  <a:gd name="T0" fmla="*/ 6 w 8"/>
                  <a:gd name="T1" fmla="*/ 0 h 5"/>
                  <a:gd name="T2" fmla="*/ 2 w 8"/>
                  <a:gd name="T3" fmla="*/ 0 h 5"/>
                  <a:gd name="T4" fmla="*/ 0 w 8"/>
                  <a:gd name="T5" fmla="*/ 2 h 5"/>
                  <a:gd name="T6" fmla="*/ 2 w 8"/>
                  <a:gd name="T7" fmla="*/ 5 h 5"/>
                  <a:gd name="T8" fmla="*/ 6 w 8"/>
                  <a:gd name="T9" fmla="*/ 5 h 5"/>
                  <a:gd name="T10" fmla="*/ 8 w 8"/>
                  <a:gd name="T11" fmla="*/ 2 h 5"/>
                  <a:gd name="T12" fmla="*/ 6 w 8"/>
                  <a:gd name="T13" fmla="*/ 0 h 5"/>
                  <a:gd name="T14" fmla="*/ 6 w 8"/>
                  <a:gd name="T15" fmla="*/ 3 h 5"/>
                  <a:gd name="T16" fmla="*/ 2 w 8"/>
                  <a:gd name="T17" fmla="*/ 3 h 5"/>
                  <a:gd name="T18" fmla="*/ 1 w 8"/>
                  <a:gd name="T19" fmla="*/ 2 h 5"/>
                  <a:gd name="T20" fmla="*/ 2 w 8"/>
                  <a:gd name="T21" fmla="*/ 2 h 5"/>
                  <a:gd name="T22" fmla="*/ 6 w 8"/>
                  <a:gd name="T23" fmla="*/ 2 h 5"/>
                  <a:gd name="T24" fmla="*/ 7 w 8"/>
                  <a:gd name="T25" fmla="*/ 2 h 5"/>
                  <a:gd name="T26" fmla="*/ 6 w 8"/>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5">
                    <a:moveTo>
                      <a:pt x="6" y="0"/>
                    </a:moveTo>
                    <a:cubicBezTo>
                      <a:pt x="2" y="0"/>
                      <a:pt x="2" y="0"/>
                      <a:pt x="2" y="0"/>
                    </a:cubicBezTo>
                    <a:cubicBezTo>
                      <a:pt x="1" y="0"/>
                      <a:pt x="0" y="1"/>
                      <a:pt x="0" y="2"/>
                    </a:cubicBezTo>
                    <a:cubicBezTo>
                      <a:pt x="0" y="4"/>
                      <a:pt x="1" y="5"/>
                      <a:pt x="2" y="5"/>
                    </a:cubicBezTo>
                    <a:cubicBezTo>
                      <a:pt x="6" y="5"/>
                      <a:pt x="6" y="5"/>
                      <a:pt x="6" y="5"/>
                    </a:cubicBezTo>
                    <a:cubicBezTo>
                      <a:pt x="7" y="5"/>
                      <a:pt x="8" y="4"/>
                      <a:pt x="8" y="2"/>
                    </a:cubicBezTo>
                    <a:cubicBezTo>
                      <a:pt x="8" y="1"/>
                      <a:pt x="7" y="0"/>
                      <a:pt x="6" y="0"/>
                    </a:cubicBezTo>
                    <a:close/>
                    <a:moveTo>
                      <a:pt x="6" y="3"/>
                    </a:moveTo>
                    <a:cubicBezTo>
                      <a:pt x="2" y="3"/>
                      <a:pt x="2" y="3"/>
                      <a:pt x="2" y="3"/>
                    </a:cubicBezTo>
                    <a:cubicBezTo>
                      <a:pt x="2" y="3"/>
                      <a:pt x="1" y="3"/>
                      <a:pt x="1" y="2"/>
                    </a:cubicBezTo>
                    <a:cubicBezTo>
                      <a:pt x="1" y="2"/>
                      <a:pt x="2" y="2"/>
                      <a:pt x="2" y="2"/>
                    </a:cubicBezTo>
                    <a:cubicBezTo>
                      <a:pt x="6" y="2"/>
                      <a:pt x="6" y="2"/>
                      <a:pt x="6" y="2"/>
                    </a:cubicBezTo>
                    <a:cubicBezTo>
                      <a:pt x="6" y="2"/>
                      <a:pt x="7" y="2"/>
                      <a:pt x="7" y="2"/>
                    </a:cubicBezTo>
                    <a:cubicBezTo>
                      <a:pt x="7" y="3"/>
                      <a:pt x="6" y="3"/>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41" name="Freeform 5059"/>
              <p:cNvSpPr>
                <a:spLocks noEditPoints="1"/>
              </p:cNvSpPr>
              <p:nvPr/>
            </p:nvSpPr>
            <p:spPr bwMode="auto">
              <a:xfrm>
                <a:off x="3469407" y="1551502"/>
                <a:ext cx="77765" cy="28278"/>
              </a:xfrm>
              <a:custGeom>
                <a:avLst/>
                <a:gdLst>
                  <a:gd name="T0" fmla="*/ 12 w 14"/>
                  <a:gd name="T1" fmla="*/ 0 h 5"/>
                  <a:gd name="T2" fmla="*/ 2 w 14"/>
                  <a:gd name="T3" fmla="*/ 0 h 5"/>
                  <a:gd name="T4" fmla="*/ 0 w 14"/>
                  <a:gd name="T5" fmla="*/ 3 h 5"/>
                  <a:gd name="T6" fmla="*/ 2 w 14"/>
                  <a:gd name="T7" fmla="*/ 5 h 5"/>
                  <a:gd name="T8" fmla="*/ 12 w 14"/>
                  <a:gd name="T9" fmla="*/ 5 h 5"/>
                  <a:gd name="T10" fmla="*/ 14 w 14"/>
                  <a:gd name="T11" fmla="*/ 3 h 5"/>
                  <a:gd name="T12" fmla="*/ 12 w 14"/>
                  <a:gd name="T13" fmla="*/ 0 h 5"/>
                  <a:gd name="T14" fmla="*/ 12 w 14"/>
                  <a:gd name="T15" fmla="*/ 3 h 5"/>
                  <a:gd name="T16" fmla="*/ 2 w 14"/>
                  <a:gd name="T17" fmla="*/ 3 h 5"/>
                  <a:gd name="T18" fmla="*/ 1 w 14"/>
                  <a:gd name="T19" fmla="*/ 3 h 5"/>
                  <a:gd name="T20" fmla="*/ 2 w 14"/>
                  <a:gd name="T21" fmla="*/ 2 h 5"/>
                  <a:gd name="T22" fmla="*/ 12 w 14"/>
                  <a:gd name="T23" fmla="*/ 2 h 5"/>
                  <a:gd name="T24" fmla="*/ 13 w 14"/>
                  <a:gd name="T25" fmla="*/ 3 h 5"/>
                  <a:gd name="T26" fmla="*/ 12 w 14"/>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5">
                    <a:moveTo>
                      <a:pt x="12" y="0"/>
                    </a:moveTo>
                    <a:cubicBezTo>
                      <a:pt x="2" y="0"/>
                      <a:pt x="2" y="0"/>
                      <a:pt x="2" y="0"/>
                    </a:cubicBezTo>
                    <a:cubicBezTo>
                      <a:pt x="1" y="0"/>
                      <a:pt x="0" y="1"/>
                      <a:pt x="0" y="3"/>
                    </a:cubicBezTo>
                    <a:cubicBezTo>
                      <a:pt x="0" y="4"/>
                      <a:pt x="1" y="5"/>
                      <a:pt x="2" y="5"/>
                    </a:cubicBezTo>
                    <a:cubicBezTo>
                      <a:pt x="12" y="5"/>
                      <a:pt x="12" y="5"/>
                      <a:pt x="12" y="5"/>
                    </a:cubicBezTo>
                    <a:cubicBezTo>
                      <a:pt x="13" y="5"/>
                      <a:pt x="14" y="4"/>
                      <a:pt x="14" y="3"/>
                    </a:cubicBezTo>
                    <a:cubicBezTo>
                      <a:pt x="14" y="1"/>
                      <a:pt x="13" y="0"/>
                      <a:pt x="12" y="0"/>
                    </a:cubicBezTo>
                    <a:close/>
                    <a:moveTo>
                      <a:pt x="12" y="3"/>
                    </a:moveTo>
                    <a:cubicBezTo>
                      <a:pt x="2" y="3"/>
                      <a:pt x="2" y="3"/>
                      <a:pt x="2" y="3"/>
                    </a:cubicBezTo>
                    <a:cubicBezTo>
                      <a:pt x="2" y="3"/>
                      <a:pt x="1" y="3"/>
                      <a:pt x="1" y="3"/>
                    </a:cubicBezTo>
                    <a:cubicBezTo>
                      <a:pt x="1" y="2"/>
                      <a:pt x="2" y="2"/>
                      <a:pt x="2" y="2"/>
                    </a:cubicBezTo>
                    <a:cubicBezTo>
                      <a:pt x="12" y="2"/>
                      <a:pt x="12" y="2"/>
                      <a:pt x="12" y="2"/>
                    </a:cubicBezTo>
                    <a:cubicBezTo>
                      <a:pt x="12" y="2"/>
                      <a:pt x="13" y="2"/>
                      <a:pt x="13" y="3"/>
                    </a:cubicBezTo>
                    <a:cubicBezTo>
                      <a:pt x="13" y="3"/>
                      <a:pt x="12" y="3"/>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42" name="Freeform 5060"/>
              <p:cNvSpPr>
                <a:spLocks noEditPoints="1"/>
              </p:cNvSpPr>
              <p:nvPr/>
            </p:nvSpPr>
            <p:spPr bwMode="auto">
              <a:xfrm>
                <a:off x="3457624" y="1518512"/>
                <a:ext cx="101330" cy="32991"/>
              </a:xfrm>
              <a:custGeom>
                <a:avLst/>
                <a:gdLst>
                  <a:gd name="T0" fmla="*/ 15 w 18"/>
                  <a:gd name="T1" fmla="*/ 0 h 6"/>
                  <a:gd name="T2" fmla="*/ 3 w 18"/>
                  <a:gd name="T3" fmla="*/ 0 h 6"/>
                  <a:gd name="T4" fmla="*/ 0 w 18"/>
                  <a:gd name="T5" fmla="*/ 3 h 6"/>
                  <a:gd name="T6" fmla="*/ 3 w 18"/>
                  <a:gd name="T7" fmla="*/ 6 h 6"/>
                  <a:gd name="T8" fmla="*/ 15 w 18"/>
                  <a:gd name="T9" fmla="*/ 6 h 6"/>
                  <a:gd name="T10" fmla="*/ 18 w 18"/>
                  <a:gd name="T11" fmla="*/ 3 h 6"/>
                  <a:gd name="T12" fmla="*/ 15 w 18"/>
                  <a:gd name="T13" fmla="*/ 0 h 6"/>
                  <a:gd name="T14" fmla="*/ 15 w 18"/>
                  <a:gd name="T15" fmla="*/ 5 h 6"/>
                  <a:gd name="T16" fmla="*/ 3 w 18"/>
                  <a:gd name="T17" fmla="*/ 5 h 6"/>
                  <a:gd name="T18" fmla="*/ 2 w 18"/>
                  <a:gd name="T19" fmla="*/ 3 h 6"/>
                  <a:gd name="T20" fmla="*/ 3 w 18"/>
                  <a:gd name="T21" fmla="*/ 2 h 6"/>
                  <a:gd name="T22" fmla="*/ 15 w 18"/>
                  <a:gd name="T23" fmla="*/ 2 h 6"/>
                  <a:gd name="T24" fmla="*/ 16 w 18"/>
                  <a:gd name="T25" fmla="*/ 3 h 6"/>
                  <a:gd name="T26" fmla="*/ 15 w 18"/>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
                    <a:moveTo>
                      <a:pt x="15" y="0"/>
                    </a:moveTo>
                    <a:cubicBezTo>
                      <a:pt x="3" y="0"/>
                      <a:pt x="3" y="0"/>
                      <a:pt x="3" y="0"/>
                    </a:cubicBezTo>
                    <a:cubicBezTo>
                      <a:pt x="1" y="0"/>
                      <a:pt x="0" y="1"/>
                      <a:pt x="0" y="3"/>
                    </a:cubicBezTo>
                    <a:cubicBezTo>
                      <a:pt x="0" y="5"/>
                      <a:pt x="1" y="6"/>
                      <a:pt x="3" y="6"/>
                    </a:cubicBezTo>
                    <a:cubicBezTo>
                      <a:pt x="15" y="6"/>
                      <a:pt x="15" y="6"/>
                      <a:pt x="15" y="6"/>
                    </a:cubicBezTo>
                    <a:cubicBezTo>
                      <a:pt x="17" y="6"/>
                      <a:pt x="18" y="5"/>
                      <a:pt x="18" y="3"/>
                    </a:cubicBezTo>
                    <a:cubicBezTo>
                      <a:pt x="18" y="1"/>
                      <a:pt x="17" y="0"/>
                      <a:pt x="15" y="0"/>
                    </a:cubicBezTo>
                    <a:close/>
                    <a:moveTo>
                      <a:pt x="15" y="5"/>
                    </a:moveTo>
                    <a:cubicBezTo>
                      <a:pt x="3" y="5"/>
                      <a:pt x="3" y="5"/>
                      <a:pt x="3" y="5"/>
                    </a:cubicBezTo>
                    <a:cubicBezTo>
                      <a:pt x="2" y="5"/>
                      <a:pt x="2" y="4"/>
                      <a:pt x="2" y="3"/>
                    </a:cubicBezTo>
                    <a:cubicBezTo>
                      <a:pt x="2" y="2"/>
                      <a:pt x="2" y="2"/>
                      <a:pt x="3" y="2"/>
                    </a:cubicBezTo>
                    <a:cubicBezTo>
                      <a:pt x="15" y="2"/>
                      <a:pt x="15" y="2"/>
                      <a:pt x="15" y="2"/>
                    </a:cubicBezTo>
                    <a:cubicBezTo>
                      <a:pt x="16" y="2"/>
                      <a:pt x="16" y="2"/>
                      <a:pt x="16" y="3"/>
                    </a:cubicBezTo>
                    <a:cubicBezTo>
                      <a:pt x="16" y="4"/>
                      <a:pt x="16"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43" name="Freeform 5061"/>
              <p:cNvSpPr>
                <a:spLocks noEditPoints="1"/>
              </p:cNvSpPr>
              <p:nvPr/>
            </p:nvSpPr>
            <p:spPr bwMode="auto">
              <a:xfrm>
                <a:off x="3391643" y="1233376"/>
                <a:ext cx="233293" cy="280423"/>
              </a:xfrm>
              <a:custGeom>
                <a:avLst/>
                <a:gdLst>
                  <a:gd name="T0" fmla="*/ 21 w 42"/>
                  <a:gd name="T1" fmla="*/ 0 h 50"/>
                  <a:gd name="T2" fmla="*/ 0 w 42"/>
                  <a:gd name="T3" fmla="*/ 21 h 50"/>
                  <a:gd name="T4" fmla="*/ 4 w 42"/>
                  <a:gd name="T5" fmla="*/ 34 h 50"/>
                  <a:gd name="T6" fmla="*/ 12 w 42"/>
                  <a:gd name="T7" fmla="*/ 49 h 50"/>
                  <a:gd name="T8" fmla="*/ 12 w 42"/>
                  <a:gd name="T9" fmla="*/ 50 h 50"/>
                  <a:gd name="T10" fmla="*/ 30 w 42"/>
                  <a:gd name="T11" fmla="*/ 50 h 50"/>
                  <a:gd name="T12" fmla="*/ 30 w 42"/>
                  <a:gd name="T13" fmla="*/ 49 h 50"/>
                  <a:gd name="T14" fmla="*/ 38 w 42"/>
                  <a:gd name="T15" fmla="*/ 34 h 50"/>
                  <a:gd name="T16" fmla="*/ 42 w 42"/>
                  <a:gd name="T17" fmla="*/ 21 h 50"/>
                  <a:gd name="T18" fmla="*/ 21 w 42"/>
                  <a:gd name="T19" fmla="*/ 0 h 50"/>
                  <a:gd name="T20" fmla="*/ 36 w 42"/>
                  <a:gd name="T21" fmla="*/ 33 h 50"/>
                  <a:gd name="T22" fmla="*/ 29 w 42"/>
                  <a:gd name="T23" fmla="*/ 48 h 50"/>
                  <a:gd name="T24" fmla="*/ 13 w 42"/>
                  <a:gd name="T25" fmla="*/ 48 h 50"/>
                  <a:gd name="T26" fmla="*/ 6 w 42"/>
                  <a:gd name="T27" fmla="*/ 33 h 50"/>
                  <a:gd name="T28" fmla="*/ 1 w 42"/>
                  <a:gd name="T29" fmla="*/ 21 h 50"/>
                  <a:gd name="T30" fmla="*/ 21 w 42"/>
                  <a:gd name="T31" fmla="*/ 1 h 50"/>
                  <a:gd name="T32" fmla="*/ 41 w 42"/>
                  <a:gd name="T33" fmla="*/ 21 h 50"/>
                  <a:gd name="T34" fmla="*/ 36 w 42"/>
                  <a:gd name="T35"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50">
                    <a:moveTo>
                      <a:pt x="21" y="0"/>
                    </a:moveTo>
                    <a:cubicBezTo>
                      <a:pt x="9" y="0"/>
                      <a:pt x="0" y="9"/>
                      <a:pt x="0" y="21"/>
                    </a:cubicBezTo>
                    <a:cubicBezTo>
                      <a:pt x="0" y="26"/>
                      <a:pt x="1" y="30"/>
                      <a:pt x="4" y="34"/>
                    </a:cubicBezTo>
                    <a:cubicBezTo>
                      <a:pt x="6" y="36"/>
                      <a:pt x="11" y="44"/>
                      <a:pt x="12" y="49"/>
                    </a:cubicBezTo>
                    <a:cubicBezTo>
                      <a:pt x="12" y="50"/>
                      <a:pt x="12" y="50"/>
                      <a:pt x="12" y="50"/>
                    </a:cubicBezTo>
                    <a:cubicBezTo>
                      <a:pt x="30" y="50"/>
                      <a:pt x="30" y="50"/>
                      <a:pt x="30" y="50"/>
                    </a:cubicBezTo>
                    <a:cubicBezTo>
                      <a:pt x="30" y="49"/>
                      <a:pt x="30" y="49"/>
                      <a:pt x="30" y="49"/>
                    </a:cubicBezTo>
                    <a:cubicBezTo>
                      <a:pt x="31" y="44"/>
                      <a:pt x="36" y="36"/>
                      <a:pt x="38" y="34"/>
                    </a:cubicBezTo>
                    <a:cubicBezTo>
                      <a:pt x="41" y="30"/>
                      <a:pt x="42" y="26"/>
                      <a:pt x="42" y="21"/>
                    </a:cubicBezTo>
                    <a:cubicBezTo>
                      <a:pt x="42" y="9"/>
                      <a:pt x="33" y="0"/>
                      <a:pt x="21" y="0"/>
                    </a:cubicBezTo>
                    <a:close/>
                    <a:moveTo>
                      <a:pt x="36" y="33"/>
                    </a:moveTo>
                    <a:cubicBezTo>
                      <a:pt x="35" y="35"/>
                      <a:pt x="30" y="43"/>
                      <a:pt x="29" y="48"/>
                    </a:cubicBezTo>
                    <a:cubicBezTo>
                      <a:pt x="13" y="48"/>
                      <a:pt x="13" y="48"/>
                      <a:pt x="13" y="48"/>
                    </a:cubicBezTo>
                    <a:cubicBezTo>
                      <a:pt x="12" y="43"/>
                      <a:pt x="7" y="35"/>
                      <a:pt x="6" y="33"/>
                    </a:cubicBezTo>
                    <a:cubicBezTo>
                      <a:pt x="3" y="29"/>
                      <a:pt x="1" y="25"/>
                      <a:pt x="1" y="21"/>
                    </a:cubicBezTo>
                    <a:cubicBezTo>
                      <a:pt x="1" y="10"/>
                      <a:pt x="10" y="1"/>
                      <a:pt x="21" y="1"/>
                    </a:cubicBezTo>
                    <a:cubicBezTo>
                      <a:pt x="32" y="1"/>
                      <a:pt x="41" y="10"/>
                      <a:pt x="41" y="21"/>
                    </a:cubicBezTo>
                    <a:cubicBezTo>
                      <a:pt x="41" y="25"/>
                      <a:pt x="39" y="29"/>
                      <a:pt x="36"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grpSp>
      <p:cxnSp>
        <p:nvCxnSpPr>
          <p:cNvPr id="310" name="Straight Connector 309"/>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150443" y="1270919"/>
            <a:ext cx="945557" cy="4986986"/>
            <a:chOff x="5150443" y="1270919"/>
            <a:chExt cx="945557" cy="4986986"/>
          </a:xfrm>
        </p:grpSpPr>
        <p:grpSp>
          <p:nvGrpSpPr>
            <p:cNvPr id="562" name="组合 8002"/>
            <p:cNvGrpSpPr/>
            <p:nvPr/>
          </p:nvGrpSpPr>
          <p:grpSpPr>
            <a:xfrm rot="16200000">
              <a:off x="3206290" y="4017639"/>
              <a:ext cx="4111168" cy="112747"/>
              <a:chOff x="1377915" y="1296988"/>
              <a:chExt cx="4202428" cy="152400"/>
            </a:xfrm>
          </p:grpSpPr>
          <p:cxnSp>
            <p:nvCxnSpPr>
              <p:cNvPr id="563" name="直接连接符 8043"/>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4" name="直接连接符 8044"/>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5" name="直接连接符 8045"/>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6" name="直接连接符 8046"/>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7" name="直接连接符 8047"/>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8" name="直接连接符 8048"/>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9" name="直接连接符 8049"/>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0" name="直接连接符 8050"/>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1" name="直接连接符 8051"/>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2" name="直接连接符 8052"/>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3" name="直接连接符 8053"/>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4" name="直接连接符 8054"/>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5" name="直接连接符 8055"/>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6" name="直接连接符 8056"/>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7" name="直接连接符 8057"/>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8" name="直接连接符 8058"/>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9" name="直接连接符 8059"/>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0" name="直接连接符 8060"/>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1" name="直接连接符 8061"/>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2" name="直接连接符 8062"/>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3" name="直接连接符 8063"/>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4" name="直接连接符 8064"/>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5" name="直接连接符 8065"/>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6" name="直接连接符 8066"/>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7" name="直接连接符 8067"/>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8" name="直接连接符 8068"/>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9" name="直接连接符 8069"/>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0" name="直接连接符 8070"/>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1" name="直接连接符 8071"/>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2" name="直接连接符 8072"/>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3" name="直接连接符 8073"/>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94" name="组合 8003"/>
            <p:cNvGrpSpPr/>
            <p:nvPr/>
          </p:nvGrpSpPr>
          <p:grpSpPr>
            <a:xfrm rot="5400000">
              <a:off x="3921674" y="4017639"/>
              <a:ext cx="4111168" cy="112747"/>
              <a:chOff x="1377915" y="1296988"/>
              <a:chExt cx="4202428" cy="152400"/>
            </a:xfrm>
          </p:grpSpPr>
          <p:cxnSp>
            <p:nvCxnSpPr>
              <p:cNvPr id="595" name="直接连接符 8012"/>
              <p:cNvCxnSpPr/>
              <p:nvPr/>
            </p:nvCxnSpPr>
            <p:spPr>
              <a:xfrm>
                <a:off x="1377915"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6" name="直接连接符 8013"/>
              <p:cNvCxnSpPr/>
              <p:nvPr/>
            </p:nvCxnSpPr>
            <p:spPr>
              <a:xfrm>
                <a:off x="152793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7" name="直接连接符 8014"/>
              <p:cNvCxnSpPr/>
              <p:nvPr/>
            </p:nvCxnSpPr>
            <p:spPr>
              <a:xfrm>
                <a:off x="166366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8" name="直接连接符 8015"/>
              <p:cNvCxnSpPr/>
              <p:nvPr/>
            </p:nvCxnSpPr>
            <p:spPr>
              <a:xfrm>
                <a:off x="179939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9" name="直接连接符 8016"/>
              <p:cNvCxnSpPr/>
              <p:nvPr/>
            </p:nvCxnSpPr>
            <p:spPr>
              <a:xfrm>
                <a:off x="193513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0" name="直接连接符 8017"/>
              <p:cNvCxnSpPr/>
              <p:nvPr/>
            </p:nvCxnSpPr>
            <p:spPr>
              <a:xfrm>
                <a:off x="2078002"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1" name="直接连接符 8018"/>
              <p:cNvCxnSpPr/>
              <p:nvPr/>
            </p:nvCxnSpPr>
            <p:spPr>
              <a:xfrm>
                <a:off x="222802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2" name="直接连接符 8019"/>
              <p:cNvCxnSpPr/>
              <p:nvPr/>
            </p:nvCxnSpPr>
            <p:spPr>
              <a:xfrm>
                <a:off x="2363753"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3" name="直接连接符 8020"/>
              <p:cNvCxnSpPr/>
              <p:nvPr/>
            </p:nvCxnSpPr>
            <p:spPr>
              <a:xfrm>
                <a:off x="249948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4" name="直接连接符 8021"/>
              <p:cNvCxnSpPr/>
              <p:nvPr/>
            </p:nvCxnSpPr>
            <p:spPr>
              <a:xfrm>
                <a:off x="263521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5" name="直接连接符 8022"/>
              <p:cNvCxnSpPr/>
              <p:nvPr/>
            </p:nvCxnSpPr>
            <p:spPr>
              <a:xfrm>
                <a:off x="2778089"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6" name="直接连接符 8023"/>
              <p:cNvCxnSpPr/>
              <p:nvPr/>
            </p:nvCxnSpPr>
            <p:spPr>
              <a:xfrm>
                <a:off x="292810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7" name="直接连接符 8024"/>
              <p:cNvCxnSpPr/>
              <p:nvPr/>
            </p:nvCxnSpPr>
            <p:spPr>
              <a:xfrm>
                <a:off x="3063840"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8" name="直接连接符 8025"/>
              <p:cNvCxnSpPr/>
              <p:nvPr/>
            </p:nvCxnSpPr>
            <p:spPr>
              <a:xfrm>
                <a:off x="319957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9" name="直接连接符 8026"/>
              <p:cNvCxnSpPr/>
              <p:nvPr/>
            </p:nvCxnSpPr>
            <p:spPr>
              <a:xfrm>
                <a:off x="333530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0" name="直接连接符 8027"/>
              <p:cNvCxnSpPr/>
              <p:nvPr/>
            </p:nvCxnSpPr>
            <p:spPr>
              <a:xfrm>
                <a:off x="3478176"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1" name="直接连接符 8028"/>
              <p:cNvCxnSpPr/>
              <p:nvPr/>
            </p:nvCxnSpPr>
            <p:spPr>
              <a:xfrm>
                <a:off x="3628195"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2" name="直接连接符 8029"/>
              <p:cNvCxnSpPr/>
              <p:nvPr/>
            </p:nvCxnSpPr>
            <p:spPr>
              <a:xfrm>
                <a:off x="3763927"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3" name="直接连接符 8030"/>
              <p:cNvCxnSpPr/>
              <p:nvPr/>
            </p:nvCxnSpPr>
            <p:spPr>
              <a:xfrm>
                <a:off x="3899659"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4" name="直接连接符 8031"/>
              <p:cNvCxnSpPr/>
              <p:nvPr/>
            </p:nvCxnSpPr>
            <p:spPr>
              <a:xfrm>
                <a:off x="4035391"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5" name="直接连接符 8032"/>
              <p:cNvCxnSpPr/>
              <p:nvPr/>
            </p:nvCxnSpPr>
            <p:spPr>
              <a:xfrm>
                <a:off x="417826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6" name="直接连接符 8033"/>
              <p:cNvCxnSpPr/>
              <p:nvPr/>
            </p:nvCxnSpPr>
            <p:spPr>
              <a:xfrm>
                <a:off x="432828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7" name="直接连接符 8034"/>
              <p:cNvCxnSpPr/>
              <p:nvPr/>
            </p:nvCxnSpPr>
            <p:spPr>
              <a:xfrm>
                <a:off x="446401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8" name="直接连接符 8035"/>
              <p:cNvCxnSpPr/>
              <p:nvPr/>
            </p:nvCxnSpPr>
            <p:spPr>
              <a:xfrm>
                <a:off x="459974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9" name="直接连接符 8036"/>
              <p:cNvCxnSpPr/>
              <p:nvPr/>
            </p:nvCxnSpPr>
            <p:spPr>
              <a:xfrm>
                <a:off x="473547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0" name="直接连接符 8037"/>
              <p:cNvCxnSpPr/>
              <p:nvPr/>
            </p:nvCxnSpPr>
            <p:spPr>
              <a:xfrm>
                <a:off x="487930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8038"/>
              <p:cNvCxnSpPr/>
              <p:nvPr/>
            </p:nvCxnSpPr>
            <p:spPr>
              <a:xfrm>
                <a:off x="5029322"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2" name="直接连接符 8039"/>
              <p:cNvCxnSpPr/>
              <p:nvPr/>
            </p:nvCxnSpPr>
            <p:spPr>
              <a:xfrm>
                <a:off x="5165054"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3" name="直接连接符 8040"/>
              <p:cNvCxnSpPr/>
              <p:nvPr/>
            </p:nvCxnSpPr>
            <p:spPr>
              <a:xfrm>
                <a:off x="5300786"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4" name="直接连接符 8041"/>
              <p:cNvCxnSpPr/>
              <p:nvPr/>
            </p:nvCxnSpPr>
            <p:spPr>
              <a:xfrm>
                <a:off x="5436518" y="1351757"/>
                <a:ext cx="0" cy="9763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5" name="直接连接符 8042"/>
              <p:cNvCxnSpPr/>
              <p:nvPr/>
            </p:nvCxnSpPr>
            <p:spPr>
              <a:xfrm>
                <a:off x="5580343" y="1296988"/>
                <a:ext cx="0" cy="1524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26" name="Freeform 325"/>
            <p:cNvSpPr/>
            <p:nvPr/>
          </p:nvSpPr>
          <p:spPr bwMode="auto">
            <a:xfrm>
              <a:off x="5410476" y="1890120"/>
              <a:ext cx="425491" cy="4367785"/>
            </a:xfrm>
            <a:custGeom>
              <a:avLst/>
              <a:gdLst>
                <a:gd name="T0" fmla="*/ 62 w 62"/>
                <a:gd name="T1" fmla="*/ 606 h 637"/>
                <a:gd name="T2" fmla="*/ 31 w 62"/>
                <a:gd name="T3" fmla="*/ 637 h 637"/>
                <a:gd name="T4" fmla="*/ 0 w 62"/>
                <a:gd name="T5" fmla="*/ 606 h 637"/>
                <a:gd name="T6" fmla="*/ 0 w 62"/>
                <a:gd name="T7" fmla="*/ 31 h 637"/>
                <a:gd name="T8" fmla="*/ 31 w 62"/>
                <a:gd name="T9" fmla="*/ 0 h 637"/>
                <a:gd name="T10" fmla="*/ 62 w 62"/>
                <a:gd name="T11" fmla="*/ 31 h 637"/>
                <a:gd name="T12" fmla="*/ 62 w 62"/>
                <a:gd name="T13" fmla="*/ 606 h 637"/>
              </a:gdLst>
              <a:ahLst/>
              <a:cxnLst>
                <a:cxn ang="0">
                  <a:pos x="T0" y="T1"/>
                </a:cxn>
                <a:cxn ang="0">
                  <a:pos x="T2" y="T3"/>
                </a:cxn>
                <a:cxn ang="0">
                  <a:pos x="T4" y="T5"/>
                </a:cxn>
                <a:cxn ang="0">
                  <a:pos x="T6" y="T7"/>
                </a:cxn>
                <a:cxn ang="0">
                  <a:pos x="T8" y="T9"/>
                </a:cxn>
                <a:cxn ang="0">
                  <a:pos x="T10" y="T11"/>
                </a:cxn>
                <a:cxn ang="0">
                  <a:pos x="T12" y="T13"/>
                </a:cxn>
              </a:cxnLst>
              <a:rect l="0" t="0" r="r" b="b"/>
              <a:pathLst>
                <a:path w="62" h="637">
                  <a:moveTo>
                    <a:pt x="62" y="606"/>
                  </a:moveTo>
                  <a:cubicBezTo>
                    <a:pt x="62" y="623"/>
                    <a:pt x="48" y="637"/>
                    <a:pt x="31" y="637"/>
                  </a:cubicBezTo>
                  <a:cubicBezTo>
                    <a:pt x="14" y="637"/>
                    <a:pt x="0" y="623"/>
                    <a:pt x="0" y="606"/>
                  </a:cubicBezTo>
                  <a:cubicBezTo>
                    <a:pt x="0" y="31"/>
                    <a:pt x="0" y="31"/>
                    <a:pt x="0" y="31"/>
                  </a:cubicBezTo>
                  <a:cubicBezTo>
                    <a:pt x="0" y="14"/>
                    <a:pt x="14" y="0"/>
                    <a:pt x="31" y="0"/>
                  </a:cubicBezTo>
                  <a:cubicBezTo>
                    <a:pt x="48" y="0"/>
                    <a:pt x="62" y="14"/>
                    <a:pt x="62" y="31"/>
                  </a:cubicBezTo>
                  <a:cubicBezTo>
                    <a:pt x="62" y="606"/>
                    <a:pt x="62" y="606"/>
                    <a:pt x="62" y="606"/>
                  </a:cubicBezTo>
                </a:path>
              </a:pathLst>
            </a:custGeom>
            <a:solidFill>
              <a:schemeClr val="accent5"/>
            </a:solidFill>
            <a:ln w="44450">
              <a:gradFill flip="none" rotWithShape="1">
                <a:gsLst>
                  <a:gs pos="0">
                    <a:schemeClr val="accent1">
                      <a:lumMod val="5000"/>
                      <a:lumOff val="95000"/>
                    </a:schemeClr>
                  </a:gs>
                  <a:gs pos="100000">
                    <a:schemeClr val="bg1">
                      <a:lumMod val="75000"/>
                    </a:schemeClr>
                  </a:gs>
                </a:gsLst>
                <a:lin ang="16200000" scaled="1"/>
                <a:tileRect/>
              </a:gradFill>
            </a:ln>
            <a:effectLst>
              <a:innerShdw blurRad="190500">
                <a:prstClr val="black">
                  <a:alpha val="85000"/>
                </a:prstClr>
              </a:innerShdw>
            </a:effectLst>
          </p:spPr>
          <p:txBody>
            <a:bodyPr vert="horz" wrap="square" lIns="91440" tIns="45720" rIns="91440" bIns="45720" numCol="1" anchor="t" anchorCtr="0" compatLnSpc="1"/>
            <a:lstStyle/>
            <a:p>
              <a:endParaRPr lang="zh-CN" altLang="en-US">
                <a:solidFill>
                  <a:srgbClr val="B81D2B"/>
                </a:solidFill>
              </a:endParaRPr>
            </a:p>
          </p:txBody>
        </p:sp>
        <p:grpSp>
          <p:nvGrpSpPr>
            <p:cNvPr id="627" name="组合 1569"/>
            <p:cNvGrpSpPr/>
            <p:nvPr/>
          </p:nvGrpSpPr>
          <p:grpSpPr>
            <a:xfrm>
              <a:off x="5150443" y="3411327"/>
              <a:ext cx="945557" cy="948668"/>
              <a:chOff x="5601934" y="1695109"/>
              <a:chExt cx="966547" cy="969727"/>
            </a:xfrm>
          </p:grpSpPr>
          <p:grpSp>
            <p:nvGrpSpPr>
              <p:cNvPr id="628" name="组合 8005"/>
              <p:cNvGrpSpPr/>
              <p:nvPr/>
            </p:nvGrpSpPr>
            <p:grpSpPr>
              <a:xfrm>
                <a:off x="5601934" y="1695109"/>
                <a:ext cx="966547" cy="969727"/>
                <a:chOff x="2961736" y="1750007"/>
                <a:chExt cx="966547" cy="969727"/>
              </a:xfrm>
              <a:effectLst>
                <a:outerShdw blurRad="127000" dist="63500" dir="2700000" algn="tl" rotWithShape="0">
                  <a:prstClr val="black">
                    <a:alpha val="28000"/>
                  </a:prstClr>
                </a:outerShdw>
              </a:effectLst>
            </p:grpSpPr>
            <p:grpSp>
              <p:nvGrpSpPr>
                <p:cNvPr id="630" name="组合 8007"/>
                <p:cNvGrpSpPr/>
                <p:nvPr/>
              </p:nvGrpSpPr>
              <p:grpSpPr>
                <a:xfrm>
                  <a:off x="2961736" y="1750007"/>
                  <a:ext cx="966547" cy="969727"/>
                  <a:chOff x="4379543" y="1491533"/>
                  <a:chExt cx="966547" cy="969727"/>
                </a:xfrm>
              </p:grpSpPr>
              <p:sp>
                <p:nvSpPr>
                  <p:cNvPr id="632" name="Oval 360"/>
                  <p:cNvSpPr>
                    <a:spLocks noChangeArrowheads="1"/>
                  </p:cNvSpPr>
                  <p:nvPr/>
                </p:nvSpPr>
                <p:spPr bwMode="auto">
                  <a:xfrm>
                    <a:off x="4379543" y="1491533"/>
                    <a:ext cx="966547" cy="969727"/>
                  </a:xfrm>
                  <a:prstGeom prst="ellipse">
                    <a:avLst/>
                  </a:prstGeom>
                  <a:gradFill flip="none" rotWithShape="1">
                    <a:gsLst>
                      <a:gs pos="50400">
                        <a:srgbClr val="E5E6E7"/>
                      </a:gs>
                      <a:gs pos="0">
                        <a:schemeClr val="bg1">
                          <a:lumMod val="95000"/>
                        </a:schemeClr>
                      </a:gs>
                      <a:gs pos="100000">
                        <a:srgbClr val="BABABA"/>
                      </a:gs>
                    </a:gsLst>
                    <a:lin ang="2700000" scaled="1"/>
                    <a:tileRect/>
                  </a:gradFill>
                  <a:ln>
                    <a:noFill/>
                  </a:ln>
                </p:spPr>
                <p:txBody>
                  <a:bodyPr vert="horz" wrap="square" lIns="91440" tIns="45720" rIns="91440" bIns="45720" numCol="1" anchor="t" anchorCtr="0" compatLnSpc="1"/>
                  <a:lstStyle/>
                  <a:p>
                    <a:endParaRPr lang="zh-CN" altLang="en-US">
                      <a:solidFill>
                        <a:srgbClr val="B81D2B"/>
                      </a:solidFill>
                    </a:endParaRPr>
                  </a:p>
                </p:txBody>
              </p:sp>
              <p:sp>
                <p:nvSpPr>
                  <p:cNvPr id="633" name="Oval 360"/>
                  <p:cNvSpPr>
                    <a:spLocks noChangeArrowheads="1"/>
                  </p:cNvSpPr>
                  <p:nvPr/>
                </p:nvSpPr>
                <p:spPr bwMode="auto">
                  <a:xfrm>
                    <a:off x="4413087" y="1528942"/>
                    <a:ext cx="899458" cy="902417"/>
                  </a:xfrm>
                  <a:prstGeom prst="ellipse">
                    <a:avLst/>
                  </a:prstGeom>
                  <a:gradFill flip="none" rotWithShape="1">
                    <a:gsLst>
                      <a:gs pos="53000">
                        <a:srgbClr val="E5E6E7"/>
                      </a:gs>
                      <a:gs pos="0">
                        <a:schemeClr val="bg1"/>
                      </a:gs>
                      <a:gs pos="100000">
                        <a:srgbClr val="BABABA"/>
                      </a:gs>
                    </a:gsLst>
                    <a:lin ang="13500000" scaled="1"/>
                    <a:tileRect/>
                  </a:gradFill>
                  <a:ln>
                    <a:noFill/>
                  </a:ln>
                  <a:effectLst/>
                </p:spPr>
                <p:txBody>
                  <a:bodyPr vert="horz" wrap="square" lIns="91440" tIns="45720" rIns="91440" bIns="45720" numCol="1" anchor="t" anchorCtr="0" compatLnSpc="1"/>
                  <a:lstStyle/>
                  <a:p>
                    <a:endParaRPr lang="zh-CN" altLang="en-US">
                      <a:solidFill>
                        <a:srgbClr val="B81D2B"/>
                      </a:solidFill>
                    </a:endParaRPr>
                  </a:p>
                </p:txBody>
              </p:sp>
              <p:sp>
                <p:nvSpPr>
                  <p:cNvPr id="634" name="Freeform 364"/>
                  <p:cNvSpPr/>
                  <p:nvPr/>
                </p:nvSpPr>
                <p:spPr bwMode="auto">
                  <a:xfrm>
                    <a:off x="5137978" y="1791474"/>
                    <a:ext cx="174567" cy="369844"/>
                  </a:xfrm>
                  <a:custGeom>
                    <a:avLst/>
                    <a:gdLst>
                      <a:gd name="T0" fmla="*/ 0 w 25"/>
                      <a:gd name="T1" fmla="*/ 26 h 53"/>
                      <a:gd name="T2" fmla="*/ 19 w 25"/>
                      <a:gd name="T3" fmla="*/ 53 h 53"/>
                      <a:gd name="T4" fmla="*/ 25 w 25"/>
                      <a:gd name="T5" fmla="*/ 26 h 53"/>
                      <a:gd name="T6" fmla="*/ 19 w 25"/>
                      <a:gd name="T7" fmla="*/ 0 h 53"/>
                      <a:gd name="T8" fmla="*/ 0 w 25"/>
                      <a:gd name="T9" fmla="*/ 26 h 53"/>
                    </a:gdLst>
                    <a:ahLst/>
                    <a:cxnLst>
                      <a:cxn ang="0">
                        <a:pos x="T0" y="T1"/>
                      </a:cxn>
                      <a:cxn ang="0">
                        <a:pos x="T2" y="T3"/>
                      </a:cxn>
                      <a:cxn ang="0">
                        <a:pos x="T4" y="T5"/>
                      </a:cxn>
                      <a:cxn ang="0">
                        <a:pos x="T6" y="T7"/>
                      </a:cxn>
                      <a:cxn ang="0">
                        <a:pos x="T8" y="T9"/>
                      </a:cxn>
                    </a:cxnLst>
                    <a:rect l="0" t="0" r="r" b="b"/>
                    <a:pathLst>
                      <a:path w="25" h="53">
                        <a:moveTo>
                          <a:pt x="0" y="26"/>
                        </a:moveTo>
                        <a:cubicBezTo>
                          <a:pt x="0" y="37"/>
                          <a:pt x="7" y="46"/>
                          <a:pt x="19" y="53"/>
                        </a:cubicBezTo>
                        <a:cubicBezTo>
                          <a:pt x="23" y="45"/>
                          <a:pt x="25" y="36"/>
                          <a:pt x="25" y="26"/>
                        </a:cubicBezTo>
                        <a:cubicBezTo>
                          <a:pt x="25" y="17"/>
                          <a:pt x="23" y="8"/>
                          <a:pt x="19" y="0"/>
                        </a:cubicBezTo>
                        <a:cubicBezTo>
                          <a:pt x="7" y="7"/>
                          <a:pt x="0" y="16"/>
                          <a:pt x="0" y="26"/>
                        </a:cubicBezTo>
                      </a:path>
                    </a:pathLst>
                  </a:custGeom>
                  <a:solidFill>
                    <a:schemeClr val="accent5"/>
                  </a:solidFill>
                  <a:ln>
                    <a:solidFill>
                      <a:schemeClr val="accent5">
                        <a:lumMod val="75000"/>
                      </a:schemeClr>
                    </a:solidFill>
                  </a:ln>
                  <a:effectLst>
                    <a:innerShdw blurRad="63500" dist="50800" dir="10800000">
                      <a:prstClr val="black">
                        <a:alpha val="20000"/>
                      </a:prstClr>
                    </a:innerShdw>
                  </a:effectLst>
                </p:spPr>
                <p:txBody>
                  <a:bodyPr vert="horz" wrap="square" lIns="91440" tIns="45720" rIns="91440" bIns="45720" numCol="1" anchor="t" anchorCtr="0" compatLnSpc="1"/>
                  <a:lstStyle/>
                  <a:p>
                    <a:r>
                      <a:rPr lang="en-US" altLang="zh-CN" smtClean="0">
                        <a:solidFill>
                          <a:srgbClr val="B81D2B"/>
                        </a:solidFill>
                      </a:rPr>
                      <a:t> </a:t>
                    </a:r>
                    <a:endParaRPr lang="zh-CN" altLang="en-US">
                      <a:solidFill>
                        <a:srgbClr val="B81D2B"/>
                      </a:solidFill>
                    </a:endParaRPr>
                  </a:p>
                </p:txBody>
              </p:sp>
            </p:grpSp>
            <p:sp>
              <p:nvSpPr>
                <p:cNvPr id="631" name="椭圆 8008"/>
                <p:cNvSpPr/>
                <p:nvPr/>
              </p:nvSpPr>
              <p:spPr>
                <a:xfrm>
                  <a:off x="3156001" y="1951782"/>
                  <a:ext cx="54769" cy="54769"/>
                </a:xfrm>
                <a:prstGeom prst="ellipse">
                  <a:avLst/>
                </a:prstGeom>
                <a:solidFill>
                  <a:srgbClr val="EEEEEE">
                    <a:alpha val="1000"/>
                  </a:srgbClr>
                </a:solidFill>
                <a:ln>
                  <a:noFill/>
                </a:ln>
                <a:effectLst>
                  <a:glow rad="787400">
                    <a:schemeClr val="bg1">
                      <a:alpha val="9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81D2B"/>
                    </a:solidFill>
                  </a:endParaRPr>
                </a:p>
              </p:txBody>
            </p:sp>
          </p:grpSp>
          <p:sp>
            <p:nvSpPr>
              <p:cNvPr id="629" name="文本框 8006"/>
              <p:cNvSpPr txBox="1"/>
              <p:nvPr/>
            </p:nvSpPr>
            <p:spPr>
              <a:xfrm>
                <a:off x="5635357" y="1938932"/>
                <a:ext cx="784437" cy="471913"/>
              </a:xfrm>
              <a:prstGeom prst="rect">
                <a:avLst/>
              </a:prstGeom>
              <a:noFill/>
            </p:spPr>
            <p:txBody>
              <a:bodyPr wrap="square" rtlCol="0">
                <a:spAutoFit/>
              </a:bodyPr>
              <a:lstStyle/>
              <a:p>
                <a:r>
                  <a:rPr lang="en-US" altLang="zh-CN" sz="2400" b="1" smtClean="0">
                    <a:solidFill>
                      <a:schemeClr val="accent5"/>
                    </a:solidFill>
                    <a:ea typeface="微软雅黑" panose="020B0503020204020204" charset="-122"/>
                  </a:rPr>
                  <a:t>53%</a:t>
                </a:r>
                <a:endParaRPr lang="zh-CN" altLang="en-US" sz="2400" b="1">
                  <a:solidFill>
                    <a:schemeClr val="accent5"/>
                  </a:solidFill>
                  <a:ea typeface="微软雅黑" panose="020B0503020204020204" charset="-122"/>
                </a:endParaRPr>
              </a:p>
            </p:txBody>
          </p:sp>
        </p:grpSp>
        <p:grpSp>
          <p:nvGrpSpPr>
            <p:cNvPr id="644" name="组合 9592"/>
            <p:cNvGrpSpPr/>
            <p:nvPr/>
          </p:nvGrpSpPr>
          <p:grpSpPr>
            <a:xfrm>
              <a:off x="5473360" y="1270919"/>
              <a:ext cx="299721" cy="375280"/>
              <a:chOff x="4461487" y="1245159"/>
              <a:chExt cx="280423" cy="351117"/>
            </a:xfrm>
            <a:solidFill>
              <a:schemeClr val="accent5"/>
            </a:solidFill>
          </p:grpSpPr>
          <p:sp>
            <p:nvSpPr>
              <p:cNvPr id="645" name="Freeform 5056"/>
              <p:cNvSpPr>
                <a:spLocks noEditPoints="1"/>
              </p:cNvSpPr>
              <p:nvPr/>
            </p:nvSpPr>
            <p:spPr bwMode="auto">
              <a:xfrm>
                <a:off x="4529826" y="1245159"/>
                <a:ext cx="143746" cy="150815"/>
              </a:xfrm>
              <a:custGeom>
                <a:avLst/>
                <a:gdLst>
                  <a:gd name="T0" fmla="*/ 13 w 26"/>
                  <a:gd name="T1" fmla="*/ 27 h 27"/>
                  <a:gd name="T2" fmla="*/ 26 w 26"/>
                  <a:gd name="T3" fmla="*/ 13 h 27"/>
                  <a:gd name="T4" fmla="*/ 13 w 26"/>
                  <a:gd name="T5" fmla="*/ 0 h 27"/>
                  <a:gd name="T6" fmla="*/ 0 w 26"/>
                  <a:gd name="T7" fmla="*/ 13 h 27"/>
                  <a:gd name="T8" fmla="*/ 13 w 26"/>
                  <a:gd name="T9" fmla="*/ 27 h 27"/>
                  <a:gd name="T10" fmla="*/ 13 w 26"/>
                  <a:gd name="T11" fmla="*/ 1 h 27"/>
                  <a:gd name="T12" fmla="*/ 25 w 26"/>
                  <a:gd name="T13" fmla="*/ 13 h 27"/>
                  <a:gd name="T14" fmla="*/ 13 w 26"/>
                  <a:gd name="T15" fmla="*/ 26 h 27"/>
                  <a:gd name="T16" fmla="*/ 1 w 26"/>
                  <a:gd name="T17" fmla="*/ 13 h 27"/>
                  <a:gd name="T18" fmla="*/ 13 w 26"/>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27"/>
                    </a:moveTo>
                    <a:cubicBezTo>
                      <a:pt x="20" y="27"/>
                      <a:pt x="26" y="21"/>
                      <a:pt x="26" y="13"/>
                    </a:cubicBezTo>
                    <a:cubicBezTo>
                      <a:pt x="26" y="6"/>
                      <a:pt x="20" y="0"/>
                      <a:pt x="13" y="0"/>
                    </a:cubicBezTo>
                    <a:cubicBezTo>
                      <a:pt x="6" y="0"/>
                      <a:pt x="0" y="6"/>
                      <a:pt x="0" y="13"/>
                    </a:cubicBezTo>
                    <a:cubicBezTo>
                      <a:pt x="0" y="21"/>
                      <a:pt x="6" y="27"/>
                      <a:pt x="13" y="27"/>
                    </a:cubicBezTo>
                    <a:close/>
                    <a:moveTo>
                      <a:pt x="13" y="1"/>
                    </a:moveTo>
                    <a:cubicBezTo>
                      <a:pt x="20" y="1"/>
                      <a:pt x="25" y="7"/>
                      <a:pt x="25" y="13"/>
                    </a:cubicBezTo>
                    <a:cubicBezTo>
                      <a:pt x="25" y="20"/>
                      <a:pt x="20" y="26"/>
                      <a:pt x="13" y="26"/>
                    </a:cubicBezTo>
                    <a:cubicBezTo>
                      <a:pt x="6" y="26"/>
                      <a:pt x="1" y="20"/>
                      <a:pt x="1" y="13"/>
                    </a:cubicBezTo>
                    <a:cubicBezTo>
                      <a:pt x="1" y="7"/>
                      <a:pt x="6" y="1"/>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46" name="Freeform 5057"/>
              <p:cNvSpPr>
                <a:spLocks noEditPoints="1"/>
              </p:cNvSpPr>
              <p:nvPr/>
            </p:nvSpPr>
            <p:spPr bwMode="auto">
              <a:xfrm>
                <a:off x="4461487" y="1400687"/>
                <a:ext cx="280423" cy="195589"/>
              </a:xfrm>
              <a:custGeom>
                <a:avLst/>
                <a:gdLst>
                  <a:gd name="T0" fmla="*/ 41 w 50"/>
                  <a:gd name="T1" fmla="*/ 0 h 35"/>
                  <a:gd name="T2" fmla="*/ 34 w 50"/>
                  <a:gd name="T3" fmla="*/ 0 h 35"/>
                  <a:gd name="T4" fmla="*/ 29 w 50"/>
                  <a:gd name="T5" fmla="*/ 22 h 35"/>
                  <a:gd name="T6" fmla="*/ 25 w 50"/>
                  <a:gd name="T7" fmla="*/ 5 h 35"/>
                  <a:gd name="T8" fmla="*/ 28 w 50"/>
                  <a:gd name="T9" fmla="*/ 2 h 35"/>
                  <a:gd name="T10" fmla="*/ 27 w 50"/>
                  <a:gd name="T11" fmla="*/ 0 h 35"/>
                  <a:gd name="T12" fmla="*/ 25 w 50"/>
                  <a:gd name="T13" fmla="*/ 0 h 35"/>
                  <a:gd name="T14" fmla="*/ 23 w 50"/>
                  <a:gd name="T15" fmla="*/ 0 h 35"/>
                  <a:gd name="T16" fmla="*/ 22 w 50"/>
                  <a:gd name="T17" fmla="*/ 2 h 35"/>
                  <a:gd name="T18" fmla="*/ 25 w 50"/>
                  <a:gd name="T19" fmla="*/ 5 h 35"/>
                  <a:gd name="T20" fmla="*/ 21 w 50"/>
                  <a:gd name="T21" fmla="*/ 22 h 35"/>
                  <a:gd name="T22" fmla="*/ 16 w 50"/>
                  <a:gd name="T23" fmla="*/ 0 h 35"/>
                  <a:gd name="T24" fmla="*/ 9 w 50"/>
                  <a:gd name="T25" fmla="*/ 0 h 35"/>
                  <a:gd name="T26" fmla="*/ 0 w 50"/>
                  <a:gd name="T27" fmla="*/ 12 h 35"/>
                  <a:gd name="T28" fmla="*/ 0 w 50"/>
                  <a:gd name="T29" fmla="*/ 35 h 35"/>
                  <a:gd name="T30" fmla="*/ 50 w 50"/>
                  <a:gd name="T31" fmla="*/ 35 h 35"/>
                  <a:gd name="T32" fmla="*/ 50 w 50"/>
                  <a:gd name="T33" fmla="*/ 12 h 35"/>
                  <a:gd name="T34" fmla="*/ 41 w 50"/>
                  <a:gd name="T35" fmla="*/ 0 h 35"/>
                  <a:gd name="T36" fmla="*/ 49 w 50"/>
                  <a:gd name="T37" fmla="*/ 33 h 35"/>
                  <a:gd name="T38" fmla="*/ 1 w 50"/>
                  <a:gd name="T39" fmla="*/ 33 h 35"/>
                  <a:gd name="T40" fmla="*/ 1 w 50"/>
                  <a:gd name="T41" fmla="*/ 12 h 35"/>
                  <a:gd name="T42" fmla="*/ 9 w 50"/>
                  <a:gd name="T43" fmla="*/ 1 h 35"/>
                  <a:gd name="T44" fmla="*/ 15 w 50"/>
                  <a:gd name="T45" fmla="*/ 1 h 35"/>
                  <a:gd name="T46" fmla="*/ 21 w 50"/>
                  <a:gd name="T47" fmla="*/ 29 h 35"/>
                  <a:gd name="T48" fmla="*/ 25 w 50"/>
                  <a:gd name="T49" fmla="*/ 10 h 35"/>
                  <a:gd name="T50" fmla="*/ 29 w 50"/>
                  <a:gd name="T51" fmla="*/ 29 h 35"/>
                  <a:gd name="T52" fmla="*/ 35 w 50"/>
                  <a:gd name="T53" fmla="*/ 1 h 35"/>
                  <a:gd name="T54" fmla="*/ 41 w 50"/>
                  <a:gd name="T55" fmla="*/ 1 h 35"/>
                  <a:gd name="T56" fmla="*/ 49 w 50"/>
                  <a:gd name="T57" fmla="*/ 12 h 35"/>
                  <a:gd name="T58" fmla="*/ 49 w 50"/>
                  <a:gd name="T59"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35">
                    <a:moveTo>
                      <a:pt x="41" y="0"/>
                    </a:moveTo>
                    <a:cubicBezTo>
                      <a:pt x="34" y="0"/>
                      <a:pt x="34" y="0"/>
                      <a:pt x="34" y="0"/>
                    </a:cubicBezTo>
                    <a:cubicBezTo>
                      <a:pt x="29" y="22"/>
                      <a:pt x="29" y="22"/>
                      <a:pt x="29" y="22"/>
                    </a:cubicBezTo>
                    <a:cubicBezTo>
                      <a:pt x="25" y="5"/>
                      <a:pt x="25" y="5"/>
                      <a:pt x="25" y="5"/>
                    </a:cubicBezTo>
                    <a:cubicBezTo>
                      <a:pt x="28" y="2"/>
                      <a:pt x="28" y="2"/>
                      <a:pt x="28" y="2"/>
                    </a:cubicBezTo>
                    <a:cubicBezTo>
                      <a:pt x="27" y="0"/>
                      <a:pt x="27" y="0"/>
                      <a:pt x="27" y="0"/>
                    </a:cubicBezTo>
                    <a:cubicBezTo>
                      <a:pt x="25" y="0"/>
                      <a:pt x="25" y="0"/>
                      <a:pt x="25" y="0"/>
                    </a:cubicBezTo>
                    <a:cubicBezTo>
                      <a:pt x="23" y="0"/>
                      <a:pt x="23" y="0"/>
                      <a:pt x="23" y="0"/>
                    </a:cubicBezTo>
                    <a:cubicBezTo>
                      <a:pt x="22" y="2"/>
                      <a:pt x="22" y="2"/>
                      <a:pt x="22" y="2"/>
                    </a:cubicBezTo>
                    <a:cubicBezTo>
                      <a:pt x="25" y="5"/>
                      <a:pt x="25" y="5"/>
                      <a:pt x="25" y="5"/>
                    </a:cubicBezTo>
                    <a:cubicBezTo>
                      <a:pt x="21" y="22"/>
                      <a:pt x="21" y="22"/>
                      <a:pt x="21" y="22"/>
                    </a:cubicBezTo>
                    <a:cubicBezTo>
                      <a:pt x="16" y="0"/>
                      <a:pt x="16" y="0"/>
                      <a:pt x="16" y="0"/>
                    </a:cubicBezTo>
                    <a:cubicBezTo>
                      <a:pt x="9" y="0"/>
                      <a:pt x="9" y="0"/>
                      <a:pt x="9" y="0"/>
                    </a:cubicBezTo>
                    <a:cubicBezTo>
                      <a:pt x="4" y="0"/>
                      <a:pt x="0" y="5"/>
                      <a:pt x="0" y="12"/>
                    </a:cubicBezTo>
                    <a:cubicBezTo>
                      <a:pt x="0" y="35"/>
                      <a:pt x="0" y="35"/>
                      <a:pt x="0" y="35"/>
                    </a:cubicBezTo>
                    <a:cubicBezTo>
                      <a:pt x="50" y="35"/>
                      <a:pt x="50" y="35"/>
                      <a:pt x="50" y="35"/>
                    </a:cubicBezTo>
                    <a:cubicBezTo>
                      <a:pt x="50" y="12"/>
                      <a:pt x="50" y="12"/>
                      <a:pt x="50" y="12"/>
                    </a:cubicBezTo>
                    <a:cubicBezTo>
                      <a:pt x="50" y="5"/>
                      <a:pt x="46" y="0"/>
                      <a:pt x="41" y="0"/>
                    </a:cubicBezTo>
                    <a:close/>
                    <a:moveTo>
                      <a:pt x="49" y="33"/>
                    </a:moveTo>
                    <a:cubicBezTo>
                      <a:pt x="1" y="33"/>
                      <a:pt x="1" y="33"/>
                      <a:pt x="1" y="33"/>
                    </a:cubicBezTo>
                    <a:cubicBezTo>
                      <a:pt x="1" y="12"/>
                      <a:pt x="1" y="12"/>
                      <a:pt x="1" y="12"/>
                    </a:cubicBezTo>
                    <a:cubicBezTo>
                      <a:pt x="1" y="6"/>
                      <a:pt x="5" y="1"/>
                      <a:pt x="9" y="1"/>
                    </a:cubicBezTo>
                    <a:cubicBezTo>
                      <a:pt x="15" y="1"/>
                      <a:pt x="15" y="1"/>
                      <a:pt x="15" y="1"/>
                    </a:cubicBezTo>
                    <a:cubicBezTo>
                      <a:pt x="21" y="29"/>
                      <a:pt x="21" y="29"/>
                      <a:pt x="21" y="29"/>
                    </a:cubicBezTo>
                    <a:cubicBezTo>
                      <a:pt x="25" y="10"/>
                      <a:pt x="25" y="10"/>
                      <a:pt x="25" y="10"/>
                    </a:cubicBezTo>
                    <a:cubicBezTo>
                      <a:pt x="29" y="29"/>
                      <a:pt x="29" y="29"/>
                      <a:pt x="29" y="29"/>
                    </a:cubicBezTo>
                    <a:cubicBezTo>
                      <a:pt x="35" y="1"/>
                      <a:pt x="35" y="1"/>
                      <a:pt x="35" y="1"/>
                    </a:cubicBezTo>
                    <a:cubicBezTo>
                      <a:pt x="41" y="1"/>
                      <a:pt x="41" y="1"/>
                      <a:pt x="41" y="1"/>
                    </a:cubicBezTo>
                    <a:cubicBezTo>
                      <a:pt x="45" y="1"/>
                      <a:pt x="49" y="6"/>
                      <a:pt x="49" y="12"/>
                    </a:cubicBezTo>
                    <a:lnTo>
                      <a:pt x="49"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9"/>
                                        </p:tgtEl>
                                        <p:attrNameLst>
                                          <p:attrName>style.visibility</p:attrName>
                                        </p:attrNameLst>
                                      </p:cBhvr>
                                      <p:to>
                                        <p:strVal val="visible"/>
                                      </p:to>
                                    </p:set>
                                    <p:animEffect transition="in" filter="wipe(left)">
                                      <p:cBhvr>
                                        <p:cTn id="11" dur="500"/>
                                        <p:tgtEl>
                                          <p:spTgt spid="30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0"/>
                                        </p:tgtEl>
                                        <p:attrNameLst>
                                          <p:attrName>style.visibility</p:attrName>
                                        </p:attrNameLst>
                                      </p:cBhvr>
                                      <p:to>
                                        <p:strVal val="visible"/>
                                      </p:to>
                                    </p:set>
                                    <p:animEffect transition="in" filter="fade">
                                      <p:cBhvr>
                                        <p:cTn id="15" dur="500"/>
                                        <p:tgtEl>
                                          <p:spTgt spid="310"/>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22" presetClass="entr" presetSubtype="8" fill="hold" nodeType="afterEffect">
                                  <p:stCondLst>
                                    <p:cond delay="0"/>
                                  </p:stCondLst>
                                  <p:childTnLst>
                                    <p:set>
                                      <p:cBhvr>
                                        <p:cTn id="42" dur="1" fill="hold">
                                          <p:stCondLst>
                                            <p:cond delay="0"/>
                                          </p:stCondLst>
                                        </p:cTn>
                                        <p:tgtEl>
                                          <p:spTgt spid="314"/>
                                        </p:tgtEl>
                                        <p:attrNameLst>
                                          <p:attrName>style.visibility</p:attrName>
                                        </p:attrNameLst>
                                      </p:cBhvr>
                                      <p:to>
                                        <p:strVal val="visible"/>
                                      </p:to>
                                    </p:set>
                                    <p:animEffect transition="in" filter="wipe(left)">
                                      <p:cBhvr>
                                        <p:cTn id="43" dur="500"/>
                                        <p:tgtEl>
                                          <p:spTgt spid="314"/>
                                        </p:tgtEl>
                                      </p:cBhvr>
                                    </p:animEffect>
                                  </p:childTnLst>
                                </p:cTn>
                              </p:par>
                            </p:childTnLst>
                          </p:cTn>
                        </p:par>
                        <p:par>
                          <p:cTn id="44" fill="hold">
                            <p:stCondLst>
                              <p:cond delay="6000"/>
                            </p:stCondLst>
                            <p:childTnLst>
                              <p:par>
                                <p:cTn id="45" presetID="22" presetClass="entr" presetSubtype="8" fill="hold" nodeType="afterEffect">
                                  <p:stCondLst>
                                    <p:cond delay="0"/>
                                  </p:stCondLst>
                                  <p:childTnLst>
                                    <p:set>
                                      <p:cBhvr>
                                        <p:cTn id="46" dur="1" fill="hold">
                                          <p:stCondLst>
                                            <p:cond delay="0"/>
                                          </p:stCondLst>
                                        </p:cTn>
                                        <p:tgtEl>
                                          <p:spTgt spid="327"/>
                                        </p:tgtEl>
                                        <p:attrNameLst>
                                          <p:attrName>style.visibility</p:attrName>
                                        </p:attrNameLst>
                                      </p:cBhvr>
                                      <p:to>
                                        <p:strVal val="visible"/>
                                      </p:to>
                                    </p:set>
                                    <p:animEffect transition="in" filter="wipe(left)">
                                      <p:cBhvr>
                                        <p:cTn id="47" dur="500"/>
                                        <p:tgtEl>
                                          <p:spTgt spid="327"/>
                                        </p:tgtEl>
                                      </p:cBhvr>
                                    </p:animEffect>
                                  </p:childTnLst>
                                </p:cTn>
                              </p:par>
                            </p:childTnLst>
                          </p:cTn>
                        </p:par>
                        <p:par>
                          <p:cTn id="48" fill="hold">
                            <p:stCondLst>
                              <p:cond delay="6500"/>
                            </p:stCondLst>
                            <p:childTnLst>
                              <p:par>
                                <p:cTn id="49" presetID="22" presetClass="entr" presetSubtype="8" fill="hold" nodeType="afterEffect">
                                  <p:stCondLst>
                                    <p:cond delay="0"/>
                                  </p:stCondLst>
                                  <p:childTnLst>
                                    <p:set>
                                      <p:cBhvr>
                                        <p:cTn id="50" dur="1" fill="hold">
                                          <p:stCondLst>
                                            <p:cond delay="0"/>
                                          </p:stCondLst>
                                        </p:cTn>
                                        <p:tgtEl>
                                          <p:spTgt spid="335"/>
                                        </p:tgtEl>
                                        <p:attrNameLst>
                                          <p:attrName>style.visibility</p:attrName>
                                        </p:attrNameLst>
                                      </p:cBhvr>
                                      <p:to>
                                        <p:strVal val="visible"/>
                                      </p:to>
                                    </p:set>
                                    <p:animEffect transition="in" filter="wipe(left)">
                                      <p:cBhvr>
                                        <p:cTn id="51" dur="500"/>
                                        <p:tgtEl>
                                          <p:spTgt spid="335"/>
                                        </p:tgtEl>
                                      </p:cBhvr>
                                    </p:animEffect>
                                  </p:childTnLst>
                                </p:cTn>
                              </p:par>
                            </p:childTnLst>
                          </p:cTn>
                        </p:par>
                        <p:par>
                          <p:cTn id="52" fill="hold">
                            <p:stCondLst>
                              <p:cond delay="7000"/>
                            </p:stCondLst>
                            <p:childTnLst>
                              <p:par>
                                <p:cTn id="53" presetID="22" presetClass="entr" presetSubtype="8" fill="hold" nodeType="afterEffect">
                                  <p:stCondLst>
                                    <p:cond delay="0"/>
                                  </p:stCondLst>
                                  <p:childTnLst>
                                    <p:set>
                                      <p:cBhvr>
                                        <p:cTn id="54" dur="1" fill="hold">
                                          <p:stCondLst>
                                            <p:cond delay="0"/>
                                          </p:stCondLst>
                                        </p:cTn>
                                        <p:tgtEl>
                                          <p:spTgt spid="339"/>
                                        </p:tgtEl>
                                        <p:attrNameLst>
                                          <p:attrName>style.visibility</p:attrName>
                                        </p:attrNameLst>
                                      </p:cBhvr>
                                      <p:to>
                                        <p:strVal val="visible"/>
                                      </p:to>
                                    </p:set>
                                    <p:animEffect transition="in" filter="wipe(left)">
                                      <p:cBhvr>
                                        <p:cTn id="55" dur="5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7"/>
          <p:cNvSpPr txBox="1"/>
          <p:nvPr/>
        </p:nvSpPr>
        <p:spPr>
          <a:xfrm>
            <a:off x="3845300" y="334667"/>
            <a:ext cx="4468702" cy="73372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id-ID" sz="3200" dirty="0" smtClean="0">
                <a:solidFill>
                  <a:schemeClr val="bg1">
                    <a:lumMod val="50000"/>
                  </a:schemeClr>
                </a:solidFill>
                <a:latin typeface="Lato" panose="020F0502020204030203" pitchFamily="34" charset="0"/>
                <a:ea typeface="Roboto" panose="02000000000000000000" pitchFamily="2" charset="0"/>
              </a:rPr>
              <a:t>Education Infographic</a:t>
            </a:r>
            <a:endParaRPr lang="en-US" sz="3200" dirty="0" smtClean="0">
              <a:solidFill>
                <a:schemeClr val="bg1">
                  <a:lumMod val="50000"/>
                </a:schemeClr>
              </a:solidFill>
              <a:latin typeface="Lato" panose="020F0502020204030203" pitchFamily="34" charset="0"/>
              <a:ea typeface="Roboto" panose="02000000000000000000" pitchFamily="2" charset="0"/>
            </a:endParaRPr>
          </a:p>
        </p:txBody>
      </p:sp>
      <p:sp>
        <p:nvSpPr>
          <p:cNvPr id="12" name="Title 1"/>
          <p:cNvSpPr txBox="1"/>
          <p:nvPr/>
        </p:nvSpPr>
        <p:spPr>
          <a:xfrm>
            <a:off x="4645458" y="1055457"/>
            <a:ext cx="289129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200" dirty="0" smtClean="0">
                <a:solidFill>
                  <a:schemeClr val="bg1">
                    <a:lumMod val="65000"/>
                  </a:schemeClr>
                </a:solidFill>
                <a:latin typeface="Lato" panose="020F0502020204030203" pitchFamily="34" charset="0"/>
                <a:ea typeface="Roboto Light" panose="02000000000000000000" pitchFamily="2" charset="0"/>
              </a:rPr>
              <a:t>Put a relevant subtitle </a:t>
            </a:r>
            <a:r>
              <a:rPr lang="en-US" sz="1200" dirty="0" smtClean="0">
                <a:solidFill>
                  <a:schemeClr val="accent1"/>
                </a:solidFill>
                <a:latin typeface="Lato" panose="020F0502020204030203" pitchFamily="34" charset="0"/>
                <a:ea typeface="Roboto Light" panose="02000000000000000000" pitchFamily="2" charset="0"/>
              </a:rPr>
              <a:t>in this line</a:t>
            </a:r>
            <a:endParaRPr lang="en-US" sz="1200" dirty="0">
              <a:solidFill>
                <a:schemeClr val="accent1"/>
              </a:solidFill>
              <a:latin typeface="Lato" panose="020F0502020204030203" pitchFamily="34" charset="0"/>
              <a:ea typeface="Roboto Light" panose="02000000000000000000" pitchFamily="2" charset="0"/>
            </a:endParaRPr>
          </a:p>
        </p:txBody>
      </p:sp>
      <p:grpSp>
        <p:nvGrpSpPr>
          <p:cNvPr id="5" name="Group 4"/>
          <p:cNvGrpSpPr>
            <a:grpSpLocks noChangeAspect="1"/>
          </p:cNvGrpSpPr>
          <p:nvPr/>
        </p:nvGrpSpPr>
        <p:grpSpPr bwMode="auto">
          <a:xfrm>
            <a:off x="3845300" y="1458000"/>
            <a:ext cx="4848953" cy="5400000"/>
            <a:chOff x="1956" y="100"/>
            <a:chExt cx="3731" cy="4155"/>
          </a:xfrm>
          <a:solidFill>
            <a:schemeClr val="accent6"/>
          </a:solidFill>
        </p:grpSpPr>
        <p:sp>
          <p:nvSpPr>
            <p:cNvPr id="6" name="Freeform 6"/>
            <p:cNvSpPr/>
            <p:nvPr/>
          </p:nvSpPr>
          <p:spPr bwMode="auto">
            <a:xfrm>
              <a:off x="2462" y="100"/>
              <a:ext cx="2474" cy="1476"/>
            </a:xfrm>
            <a:custGeom>
              <a:avLst/>
              <a:gdLst>
                <a:gd name="T0" fmla="*/ 1323 w 1495"/>
                <a:gd name="T1" fmla="*/ 474 h 892"/>
                <a:gd name="T2" fmla="*/ 1304 w 1495"/>
                <a:gd name="T3" fmla="*/ 450 h 892"/>
                <a:gd name="T4" fmla="*/ 1297 w 1495"/>
                <a:gd name="T5" fmla="*/ 294 h 892"/>
                <a:gd name="T6" fmla="*/ 1495 w 1495"/>
                <a:gd name="T7" fmla="*/ 209 h 892"/>
                <a:gd name="T8" fmla="*/ 740 w 1495"/>
                <a:gd name="T9" fmla="*/ 0 h 892"/>
                <a:gd name="T10" fmla="*/ 0 w 1495"/>
                <a:gd name="T11" fmla="*/ 281 h 892"/>
                <a:gd name="T12" fmla="*/ 311 w 1495"/>
                <a:gd name="T13" fmla="*/ 392 h 892"/>
                <a:gd name="T14" fmla="*/ 311 w 1495"/>
                <a:gd name="T15" fmla="*/ 392 h 892"/>
                <a:gd name="T16" fmla="*/ 325 w 1495"/>
                <a:gd name="T17" fmla="*/ 684 h 892"/>
                <a:gd name="T18" fmla="*/ 1158 w 1495"/>
                <a:gd name="T19" fmla="*/ 640 h 892"/>
                <a:gd name="T20" fmla="*/ 1144 w 1495"/>
                <a:gd name="T21" fmla="*/ 360 h 892"/>
                <a:gd name="T22" fmla="*/ 1280 w 1495"/>
                <a:gd name="T23" fmla="*/ 301 h 892"/>
                <a:gd name="T24" fmla="*/ 1287 w 1495"/>
                <a:gd name="T25" fmla="*/ 451 h 892"/>
                <a:gd name="T26" fmla="*/ 1270 w 1495"/>
                <a:gd name="T27" fmla="*/ 477 h 892"/>
                <a:gd name="T28" fmla="*/ 1281 w 1495"/>
                <a:gd name="T29" fmla="*/ 497 h 892"/>
                <a:gd name="T30" fmla="*/ 1278 w 1495"/>
                <a:gd name="T31" fmla="*/ 635 h 892"/>
                <a:gd name="T32" fmla="*/ 1304 w 1495"/>
                <a:gd name="T33" fmla="*/ 633 h 892"/>
                <a:gd name="T34" fmla="*/ 1331 w 1495"/>
                <a:gd name="T35" fmla="*/ 632 h 892"/>
                <a:gd name="T36" fmla="*/ 1314 w 1495"/>
                <a:gd name="T37" fmla="*/ 495 h 892"/>
                <a:gd name="T38" fmla="*/ 1323 w 1495"/>
                <a:gd name="T39" fmla="*/ 47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5" h="892">
                  <a:moveTo>
                    <a:pt x="1323" y="474"/>
                  </a:moveTo>
                  <a:cubicBezTo>
                    <a:pt x="1323" y="463"/>
                    <a:pt x="1315" y="453"/>
                    <a:pt x="1304" y="450"/>
                  </a:cubicBezTo>
                  <a:cubicBezTo>
                    <a:pt x="1297" y="294"/>
                    <a:pt x="1297" y="294"/>
                    <a:pt x="1297" y="294"/>
                  </a:cubicBezTo>
                  <a:cubicBezTo>
                    <a:pt x="1495" y="209"/>
                    <a:pt x="1495" y="209"/>
                    <a:pt x="1495" y="209"/>
                  </a:cubicBezTo>
                  <a:cubicBezTo>
                    <a:pt x="740" y="0"/>
                    <a:pt x="740" y="0"/>
                    <a:pt x="740" y="0"/>
                  </a:cubicBezTo>
                  <a:cubicBezTo>
                    <a:pt x="0" y="281"/>
                    <a:pt x="0" y="281"/>
                    <a:pt x="0" y="281"/>
                  </a:cubicBezTo>
                  <a:cubicBezTo>
                    <a:pt x="311" y="392"/>
                    <a:pt x="311" y="392"/>
                    <a:pt x="311" y="392"/>
                  </a:cubicBezTo>
                  <a:cubicBezTo>
                    <a:pt x="311" y="392"/>
                    <a:pt x="311" y="392"/>
                    <a:pt x="311" y="392"/>
                  </a:cubicBezTo>
                  <a:cubicBezTo>
                    <a:pt x="325" y="684"/>
                    <a:pt x="325" y="684"/>
                    <a:pt x="325" y="684"/>
                  </a:cubicBezTo>
                  <a:cubicBezTo>
                    <a:pt x="325" y="684"/>
                    <a:pt x="752" y="892"/>
                    <a:pt x="1158" y="640"/>
                  </a:cubicBezTo>
                  <a:cubicBezTo>
                    <a:pt x="1144" y="360"/>
                    <a:pt x="1144" y="360"/>
                    <a:pt x="1144" y="360"/>
                  </a:cubicBezTo>
                  <a:cubicBezTo>
                    <a:pt x="1280" y="301"/>
                    <a:pt x="1280" y="301"/>
                    <a:pt x="1280" y="301"/>
                  </a:cubicBezTo>
                  <a:cubicBezTo>
                    <a:pt x="1287" y="451"/>
                    <a:pt x="1287" y="451"/>
                    <a:pt x="1287" y="451"/>
                  </a:cubicBezTo>
                  <a:cubicBezTo>
                    <a:pt x="1277" y="455"/>
                    <a:pt x="1270" y="465"/>
                    <a:pt x="1270" y="477"/>
                  </a:cubicBezTo>
                  <a:cubicBezTo>
                    <a:pt x="1271" y="485"/>
                    <a:pt x="1275" y="492"/>
                    <a:pt x="1281" y="497"/>
                  </a:cubicBezTo>
                  <a:cubicBezTo>
                    <a:pt x="1264" y="533"/>
                    <a:pt x="1278" y="635"/>
                    <a:pt x="1278" y="635"/>
                  </a:cubicBezTo>
                  <a:cubicBezTo>
                    <a:pt x="1304" y="633"/>
                    <a:pt x="1304" y="633"/>
                    <a:pt x="1304" y="633"/>
                  </a:cubicBezTo>
                  <a:cubicBezTo>
                    <a:pt x="1331" y="632"/>
                    <a:pt x="1331" y="632"/>
                    <a:pt x="1331" y="632"/>
                  </a:cubicBezTo>
                  <a:cubicBezTo>
                    <a:pt x="1331" y="632"/>
                    <a:pt x="1335" y="529"/>
                    <a:pt x="1314" y="495"/>
                  </a:cubicBezTo>
                  <a:cubicBezTo>
                    <a:pt x="1320" y="490"/>
                    <a:pt x="1323" y="482"/>
                    <a:pt x="1323" y="474"/>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 name="Freeform 7"/>
            <p:cNvSpPr/>
            <p:nvPr/>
          </p:nvSpPr>
          <p:spPr bwMode="auto">
            <a:xfrm>
              <a:off x="2620" y="1971"/>
              <a:ext cx="1852" cy="1223"/>
            </a:xfrm>
            <a:custGeom>
              <a:avLst/>
              <a:gdLst>
                <a:gd name="T0" fmla="*/ 1119 w 1119"/>
                <a:gd name="T1" fmla="*/ 439 h 739"/>
                <a:gd name="T2" fmla="*/ 1092 w 1119"/>
                <a:gd name="T3" fmla="*/ 439 h 739"/>
                <a:gd name="T4" fmla="*/ 1065 w 1119"/>
                <a:gd name="T5" fmla="*/ 419 h 739"/>
                <a:gd name="T6" fmla="*/ 1011 w 1119"/>
                <a:gd name="T7" fmla="*/ 324 h 739"/>
                <a:gd name="T8" fmla="*/ 975 w 1119"/>
                <a:gd name="T9" fmla="*/ 262 h 739"/>
                <a:gd name="T10" fmla="*/ 974 w 1119"/>
                <a:gd name="T11" fmla="*/ 261 h 739"/>
                <a:gd name="T12" fmla="*/ 973 w 1119"/>
                <a:gd name="T13" fmla="*/ 252 h 739"/>
                <a:gd name="T14" fmla="*/ 973 w 1119"/>
                <a:gd name="T15" fmla="*/ 249 h 739"/>
                <a:gd name="T16" fmla="*/ 972 w 1119"/>
                <a:gd name="T17" fmla="*/ 240 h 739"/>
                <a:gd name="T18" fmla="*/ 972 w 1119"/>
                <a:gd name="T19" fmla="*/ 239 h 739"/>
                <a:gd name="T20" fmla="*/ 246 w 1119"/>
                <a:gd name="T21" fmla="*/ 17 h 739"/>
                <a:gd name="T22" fmla="*/ 237 w 1119"/>
                <a:gd name="T23" fmla="*/ 0 h 739"/>
                <a:gd name="T24" fmla="*/ 237 w 1119"/>
                <a:gd name="T25" fmla="*/ 12 h 739"/>
                <a:gd name="T26" fmla="*/ 348 w 1119"/>
                <a:gd name="T27" fmla="*/ 121 h 739"/>
                <a:gd name="T28" fmla="*/ 391 w 1119"/>
                <a:gd name="T29" fmla="*/ 242 h 739"/>
                <a:gd name="T30" fmla="*/ 424 w 1119"/>
                <a:gd name="T31" fmla="*/ 336 h 739"/>
                <a:gd name="T32" fmla="*/ 400 w 1119"/>
                <a:gd name="T33" fmla="*/ 399 h 739"/>
                <a:gd name="T34" fmla="*/ 378 w 1119"/>
                <a:gd name="T35" fmla="*/ 468 h 739"/>
                <a:gd name="T36" fmla="*/ 25 w 1119"/>
                <a:gd name="T37" fmla="*/ 629 h 739"/>
                <a:gd name="T38" fmla="*/ 0 w 1119"/>
                <a:gd name="T39" fmla="*/ 629 h 739"/>
                <a:gd name="T40" fmla="*/ 0 w 1119"/>
                <a:gd name="T41" fmla="*/ 641 h 739"/>
                <a:gd name="T42" fmla="*/ 961 w 1119"/>
                <a:gd name="T43" fmla="*/ 546 h 739"/>
                <a:gd name="T44" fmla="*/ 1119 w 1119"/>
                <a:gd name="T45" fmla="*/ 451 h 739"/>
                <a:gd name="T46" fmla="*/ 1119 w 1119"/>
                <a:gd name="T47" fmla="*/ 451 h 739"/>
                <a:gd name="T48" fmla="*/ 1119 w 1119"/>
                <a:gd name="T49" fmla="*/ 451 h 739"/>
                <a:gd name="T50" fmla="*/ 1119 w 1119"/>
                <a:gd name="T51" fmla="*/ 4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9" h="739">
                  <a:moveTo>
                    <a:pt x="1119" y="439"/>
                  </a:moveTo>
                  <a:cubicBezTo>
                    <a:pt x="1092" y="439"/>
                    <a:pt x="1092" y="439"/>
                    <a:pt x="1092" y="439"/>
                  </a:cubicBezTo>
                  <a:cubicBezTo>
                    <a:pt x="1080" y="432"/>
                    <a:pt x="1070" y="426"/>
                    <a:pt x="1065" y="419"/>
                  </a:cubicBezTo>
                  <a:cubicBezTo>
                    <a:pt x="1045" y="394"/>
                    <a:pt x="1021" y="351"/>
                    <a:pt x="1011" y="324"/>
                  </a:cubicBezTo>
                  <a:cubicBezTo>
                    <a:pt x="1000" y="296"/>
                    <a:pt x="980" y="297"/>
                    <a:pt x="975" y="262"/>
                  </a:cubicBezTo>
                  <a:cubicBezTo>
                    <a:pt x="975" y="262"/>
                    <a:pt x="974" y="261"/>
                    <a:pt x="974" y="261"/>
                  </a:cubicBezTo>
                  <a:cubicBezTo>
                    <a:pt x="974" y="258"/>
                    <a:pt x="974" y="255"/>
                    <a:pt x="973" y="252"/>
                  </a:cubicBezTo>
                  <a:cubicBezTo>
                    <a:pt x="973" y="251"/>
                    <a:pt x="973" y="250"/>
                    <a:pt x="973" y="249"/>
                  </a:cubicBezTo>
                  <a:cubicBezTo>
                    <a:pt x="972" y="246"/>
                    <a:pt x="972" y="243"/>
                    <a:pt x="972" y="240"/>
                  </a:cubicBezTo>
                  <a:cubicBezTo>
                    <a:pt x="972" y="240"/>
                    <a:pt x="972" y="240"/>
                    <a:pt x="972" y="239"/>
                  </a:cubicBezTo>
                  <a:cubicBezTo>
                    <a:pt x="670" y="187"/>
                    <a:pt x="407" y="87"/>
                    <a:pt x="246" y="17"/>
                  </a:cubicBezTo>
                  <a:cubicBezTo>
                    <a:pt x="237" y="0"/>
                    <a:pt x="237" y="0"/>
                    <a:pt x="237" y="0"/>
                  </a:cubicBezTo>
                  <a:cubicBezTo>
                    <a:pt x="237" y="12"/>
                    <a:pt x="237" y="12"/>
                    <a:pt x="237" y="12"/>
                  </a:cubicBezTo>
                  <a:cubicBezTo>
                    <a:pt x="254" y="73"/>
                    <a:pt x="275" y="134"/>
                    <a:pt x="348" y="121"/>
                  </a:cubicBezTo>
                  <a:cubicBezTo>
                    <a:pt x="348" y="121"/>
                    <a:pt x="378" y="210"/>
                    <a:pt x="391" y="242"/>
                  </a:cubicBezTo>
                  <a:cubicBezTo>
                    <a:pt x="404" y="273"/>
                    <a:pt x="424" y="336"/>
                    <a:pt x="424" y="336"/>
                  </a:cubicBezTo>
                  <a:cubicBezTo>
                    <a:pt x="424" y="336"/>
                    <a:pt x="409" y="341"/>
                    <a:pt x="400" y="399"/>
                  </a:cubicBezTo>
                  <a:cubicBezTo>
                    <a:pt x="391" y="458"/>
                    <a:pt x="378" y="468"/>
                    <a:pt x="378" y="468"/>
                  </a:cubicBezTo>
                  <a:cubicBezTo>
                    <a:pt x="378" y="468"/>
                    <a:pt x="169" y="560"/>
                    <a:pt x="25" y="629"/>
                  </a:cubicBezTo>
                  <a:cubicBezTo>
                    <a:pt x="0" y="629"/>
                    <a:pt x="0" y="629"/>
                    <a:pt x="0" y="629"/>
                  </a:cubicBezTo>
                  <a:cubicBezTo>
                    <a:pt x="0" y="641"/>
                    <a:pt x="0" y="641"/>
                    <a:pt x="0" y="641"/>
                  </a:cubicBezTo>
                  <a:cubicBezTo>
                    <a:pt x="438" y="739"/>
                    <a:pt x="760" y="648"/>
                    <a:pt x="961" y="546"/>
                  </a:cubicBezTo>
                  <a:cubicBezTo>
                    <a:pt x="1021" y="516"/>
                    <a:pt x="1074" y="483"/>
                    <a:pt x="1119" y="451"/>
                  </a:cubicBezTo>
                  <a:cubicBezTo>
                    <a:pt x="1119" y="451"/>
                    <a:pt x="1119" y="451"/>
                    <a:pt x="1119" y="451"/>
                  </a:cubicBezTo>
                  <a:cubicBezTo>
                    <a:pt x="1119" y="451"/>
                    <a:pt x="1119" y="451"/>
                    <a:pt x="1119" y="451"/>
                  </a:cubicBezTo>
                  <a:lnTo>
                    <a:pt x="1119" y="439"/>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 name="Freeform 9"/>
            <p:cNvSpPr/>
            <p:nvPr/>
          </p:nvSpPr>
          <p:spPr bwMode="auto">
            <a:xfrm>
              <a:off x="2529" y="2734"/>
              <a:ext cx="2494" cy="1521"/>
            </a:xfrm>
            <a:custGeom>
              <a:avLst/>
              <a:gdLst>
                <a:gd name="T0" fmla="*/ 1467 w 1507"/>
                <a:gd name="T1" fmla="*/ 47 h 919"/>
                <a:gd name="T2" fmla="*/ 1467 w 1507"/>
                <a:gd name="T3" fmla="*/ 49 h 919"/>
                <a:gd name="T4" fmla="*/ 1326 w 1507"/>
                <a:gd name="T5" fmla="*/ 26 h 919"/>
                <a:gd name="T6" fmla="*/ 1202 w 1507"/>
                <a:gd name="T7" fmla="*/ 0 h 919"/>
                <a:gd name="T8" fmla="*/ 1027 w 1507"/>
                <a:gd name="T9" fmla="*/ 107 h 919"/>
                <a:gd name="T10" fmla="*/ 548 w 1507"/>
                <a:gd name="T11" fmla="*/ 241 h 919"/>
                <a:gd name="T12" fmla="*/ 21 w 1507"/>
                <a:gd name="T13" fmla="*/ 197 h 919"/>
                <a:gd name="T14" fmla="*/ 16 w 1507"/>
                <a:gd name="T15" fmla="*/ 199 h 919"/>
                <a:gd name="T16" fmla="*/ 16 w 1507"/>
                <a:gd name="T17" fmla="*/ 196 h 919"/>
                <a:gd name="T18" fmla="*/ 0 w 1507"/>
                <a:gd name="T19" fmla="*/ 196 h 919"/>
                <a:gd name="T20" fmla="*/ 0 w 1507"/>
                <a:gd name="T21" fmla="*/ 208 h 919"/>
                <a:gd name="T22" fmla="*/ 0 w 1507"/>
                <a:gd name="T23" fmla="*/ 208 h 919"/>
                <a:gd name="T24" fmla="*/ 0 w 1507"/>
                <a:gd name="T25" fmla="*/ 208 h 919"/>
                <a:gd name="T26" fmla="*/ 1110 w 1507"/>
                <a:gd name="T27" fmla="*/ 919 h 919"/>
                <a:gd name="T28" fmla="*/ 1293 w 1507"/>
                <a:gd name="T29" fmla="*/ 919 h 919"/>
                <a:gd name="T30" fmla="*/ 1507 w 1507"/>
                <a:gd name="T31" fmla="*/ 61 h 919"/>
                <a:gd name="T32" fmla="*/ 1507 w 1507"/>
                <a:gd name="T33" fmla="*/ 61 h 919"/>
                <a:gd name="T34" fmla="*/ 1507 w 1507"/>
                <a:gd name="T35" fmla="*/ 47 h 919"/>
                <a:gd name="T36" fmla="*/ 1467 w 1507"/>
                <a:gd name="T37" fmla="*/ 4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7" h="919">
                  <a:moveTo>
                    <a:pt x="1467" y="47"/>
                  </a:moveTo>
                  <a:cubicBezTo>
                    <a:pt x="1467" y="49"/>
                    <a:pt x="1467" y="49"/>
                    <a:pt x="1467" y="49"/>
                  </a:cubicBezTo>
                  <a:cubicBezTo>
                    <a:pt x="1423" y="38"/>
                    <a:pt x="1373" y="32"/>
                    <a:pt x="1326" y="26"/>
                  </a:cubicBezTo>
                  <a:cubicBezTo>
                    <a:pt x="1282" y="21"/>
                    <a:pt x="1239" y="11"/>
                    <a:pt x="1202" y="0"/>
                  </a:cubicBezTo>
                  <a:cubicBezTo>
                    <a:pt x="1153" y="36"/>
                    <a:pt x="1095" y="73"/>
                    <a:pt x="1027" y="107"/>
                  </a:cubicBezTo>
                  <a:cubicBezTo>
                    <a:pt x="880" y="181"/>
                    <a:pt x="719" y="226"/>
                    <a:pt x="548" y="241"/>
                  </a:cubicBezTo>
                  <a:cubicBezTo>
                    <a:pt x="381" y="256"/>
                    <a:pt x="204" y="241"/>
                    <a:pt x="21" y="197"/>
                  </a:cubicBezTo>
                  <a:cubicBezTo>
                    <a:pt x="20" y="198"/>
                    <a:pt x="18" y="198"/>
                    <a:pt x="16" y="199"/>
                  </a:cubicBezTo>
                  <a:cubicBezTo>
                    <a:pt x="16" y="196"/>
                    <a:pt x="16" y="196"/>
                    <a:pt x="16" y="196"/>
                  </a:cubicBezTo>
                  <a:cubicBezTo>
                    <a:pt x="0" y="196"/>
                    <a:pt x="0" y="196"/>
                    <a:pt x="0" y="196"/>
                  </a:cubicBezTo>
                  <a:cubicBezTo>
                    <a:pt x="0" y="208"/>
                    <a:pt x="0" y="208"/>
                    <a:pt x="0" y="208"/>
                  </a:cubicBezTo>
                  <a:cubicBezTo>
                    <a:pt x="0" y="208"/>
                    <a:pt x="0" y="208"/>
                    <a:pt x="0" y="208"/>
                  </a:cubicBezTo>
                  <a:cubicBezTo>
                    <a:pt x="0" y="208"/>
                    <a:pt x="0" y="208"/>
                    <a:pt x="0" y="208"/>
                  </a:cubicBezTo>
                  <a:cubicBezTo>
                    <a:pt x="1110" y="919"/>
                    <a:pt x="1110" y="919"/>
                    <a:pt x="1110" y="919"/>
                  </a:cubicBezTo>
                  <a:cubicBezTo>
                    <a:pt x="1293" y="919"/>
                    <a:pt x="1293" y="919"/>
                    <a:pt x="1293" y="919"/>
                  </a:cubicBezTo>
                  <a:cubicBezTo>
                    <a:pt x="1507" y="61"/>
                    <a:pt x="1507" y="61"/>
                    <a:pt x="1507" y="61"/>
                  </a:cubicBezTo>
                  <a:cubicBezTo>
                    <a:pt x="1507" y="61"/>
                    <a:pt x="1507" y="61"/>
                    <a:pt x="1507" y="61"/>
                  </a:cubicBezTo>
                  <a:cubicBezTo>
                    <a:pt x="1507" y="47"/>
                    <a:pt x="1507" y="47"/>
                    <a:pt x="1507" y="47"/>
                  </a:cubicBezTo>
                  <a:lnTo>
                    <a:pt x="1467" y="47"/>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 name="Freeform 11"/>
            <p:cNvSpPr/>
            <p:nvPr/>
          </p:nvSpPr>
          <p:spPr bwMode="auto">
            <a:xfrm>
              <a:off x="4710" y="2847"/>
              <a:ext cx="977" cy="1408"/>
            </a:xfrm>
            <a:custGeom>
              <a:avLst/>
              <a:gdLst>
                <a:gd name="T0" fmla="*/ 589 w 590"/>
                <a:gd name="T1" fmla="*/ 839 h 851"/>
                <a:gd name="T2" fmla="*/ 551 w 590"/>
                <a:gd name="T3" fmla="*/ 335 h 851"/>
                <a:gd name="T4" fmla="*/ 509 w 590"/>
                <a:gd name="T5" fmla="*/ 245 h 851"/>
                <a:gd name="T6" fmla="*/ 333 w 590"/>
                <a:gd name="T7" fmla="*/ 103 h 851"/>
                <a:gd name="T8" fmla="*/ 300 w 590"/>
                <a:gd name="T9" fmla="*/ 79 h 851"/>
                <a:gd name="T10" fmla="*/ 249 w 590"/>
                <a:gd name="T11" fmla="*/ 20 h 851"/>
                <a:gd name="T12" fmla="*/ 212 w 590"/>
                <a:gd name="T13" fmla="*/ 0 h 851"/>
                <a:gd name="T14" fmla="*/ 3 w 590"/>
                <a:gd name="T15" fmla="*/ 839 h 851"/>
                <a:gd name="T16" fmla="*/ 0 w 590"/>
                <a:gd name="T17" fmla="*/ 839 h 851"/>
                <a:gd name="T18" fmla="*/ 0 w 590"/>
                <a:gd name="T19" fmla="*/ 851 h 851"/>
                <a:gd name="T20" fmla="*/ 590 w 590"/>
                <a:gd name="T21" fmla="*/ 851 h 851"/>
                <a:gd name="T22" fmla="*/ 590 w 590"/>
                <a:gd name="T23" fmla="*/ 839 h 851"/>
                <a:gd name="T24" fmla="*/ 589 w 590"/>
                <a:gd name="T25" fmla="*/ 839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0" h="851">
                  <a:moveTo>
                    <a:pt x="589" y="839"/>
                  </a:moveTo>
                  <a:cubicBezTo>
                    <a:pt x="584" y="763"/>
                    <a:pt x="559" y="363"/>
                    <a:pt x="551" y="335"/>
                  </a:cubicBezTo>
                  <a:cubicBezTo>
                    <a:pt x="541" y="303"/>
                    <a:pt x="535" y="269"/>
                    <a:pt x="509" y="245"/>
                  </a:cubicBezTo>
                  <a:cubicBezTo>
                    <a:pt x="484" y="221"/>
                    <a:pt x="340" y="123"/>
                    <a:pt x="333" y="103"/>
                  </a:cubicBezTo>
                  <a:cubicBezTo>
                    <a:pt x="326" y="83"/>
                    <a:pt x="300" y="79"/>
                    <a:pt x="300" y="79"/>
                  </a:cubicBezTo>
                  <a:cubicBezTo>
                    <a:pt x="300" y="79"/>
                    <a:pt x="298" y="56"/>
                    <a:pt x="249" y="20"/>
                  </a:cubicBezTo>
                  <a:cubicBezTo>
                    <a:pt x="238" y="12"/>
                    <a:pt x="226" y="6"/>
                    <a:pt x="212" y="0"/>
                  </a:cubicBezTo>
                  <a:cubicBezTo>
                    <a:pt x="3" y="839"/>
                    <a:pt x="3" y="839"/>
                    <a:pt x="3" y="839"/>
                  </a:cubicBezTo>
                  <a:cubicBezTo>
                    <a:pt x="0" y="839"/>
                    <a:pt x="0" y="839"/>
                    <a:pt x="0" y="839"/>
                  </a:cubicBezTo>
                  <a:cubicBezTo>
                    <a:pt x="0" y="851"/>
                    <a:pt x="0" y="851"/>
                    <a:pt x="0" y="851"/>
                  </a:cubicBezTo>
                  <a:cubicBezTo>
                    <a:pt x="590" y="851"/>
                    <a:pt x="590" y="851"/>
                    <a:pt x="590" y="851"/>
                  </a:cubicBezTo>
                  <a:cubicBezTo>
                    <a:pt x="590" y="839"/>
                    <a:pt x="590" y="839"/>
                    <a:pt x="590" y="839"/>
                  </a:cubicBezTo>
                  <a:lnTo>
                    <a:pt x="589" y="839"/>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 name="Freeform 13"/>
            <p:cNvSpPr/>
            <p:nvPr/>
          </p:nvSpPr>
          <p:spPr bwMode="auto">
            <a:xfrm>
              <a:off x="1956" y="3100"/>
              <a:ext cx="2336" cy="1155"/>
            </a:xfrm>
            <a:custGeom>
              <a:avLst/>
              <a:gdLst>
                <a:gd name="T0" fmla="*/ 1392 w 1411"/>
                <a:gd name="T1" fmla="*/ 686 h 698"/>
                <a:gd name="T2" fmla="*/ 321 w 1411"/>
                <a:gd name="T3" fmla="*/ 0 h 698"/>
                <a:gd name="T4" fmla="*/ 298 w 1411"/>
                <a:gd name="T5" fmla="*/ 16 h 698"/>
                <a:gd name="T6" fmla="*/ 115 w 1411"/>
                <a:gd name="T7" fmla="*/ 311 h 698"/>
                <a:gd name="T8" fmla="*/ 4 w 1411"/>
                <a:gd name="T9" fmla="*/ 686 h 698"/>
                <a:gd name="T10" fmla="*/ 0 w 1411"/>
                <a:gd name="T11" fmla="*/ 686 h 698"/>
                <a:gd name="T12" fmla="*/ 0 w 1411"/>
                <a:gd name="T13" fmla="*/ 698 h 698"/>
                <a:gd name="T14" fmla="*/ 1411 w 1411"/>
                <a:gd name="T15" fmla="*/ 698 h 698"/>
                <a:gd name="T16" fmla="*/ 1411 w 1411"/>
                <a:gd name="T17" fmla="*/ 686 h 698"/>
                <a:gd name="T18" fmla="*/ 1392 w 1411"/>
                <a:gd name="T19"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1" h="698">
                  <a:moveTo>
                    <a:pt x="1392" y="686"/>
                  </a:moveTo>
                  <a:cubicBezTo>
                    <a:pt x="321" y="0"/>
                    <a:pt x="321" y="0"/>
                    <a:pt x="321" y="0"/>
                  </a:cubicBezTo>
                  <a:cubicBezTo>
                    <a:pt x="310" y="7"/>
                    <a:pt x="302" y="12"/>
                    <a:pt x="298" y="16"/>
                  </a:cubicBezTo>
                  <a:cubicBezTo>
                    <a:pt x="252" y="55"/>
                    <a:pt x="140" y="169"/>
                    <a:pt x="115" y="311"/>
                  </a:cubicBezTo>
                  <a:cubicBezTo>
                    <a:pt x="103" y="380"/>
                    <a:pt x="53" y="531"/>
                    <a:pt x="4" y="686"/>
                  </a:cubicBezTo>
                  <a:cubicBezTo>
                    <a:pt x="0" y="686"/>
                    <a:pt x="0" y="686"/>
                    <a:pt x="0" y="686"/>
                  </a:cubicBezTo>
                  <a:cubicBezTo>
                    <a:pt x="0" y="698"/>
                    <a:pt x="0" y="698"/>
                    <a:pt x="0" y="698"/>
                  </a:cubicBezTo>
                  <a:cubicBezTo>
                    <a:pt x="1411" y="698"/>
                    <a:pt x="1411" y="698"/>
                    <a:pt x="1411" y="698"/>
                  </a:cubicBezTo>
                  <a:cubicBezTo>
                    <a:pt x="1411" y="686"/>
                    <a:pt x="1411" y="686"/>
                    <a:pt x="1411" y="686"/>
                  </a:cubicBezTo>
                  <a:lnTo>
                    <a:pt x="1392" y="686"/>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 name="Freeform 15"/>
            <p:cNvSpPr/>
            <p:nvPr/>
          </p:nvSpPr>
          <p:spPr bwMode="auto">
            <a:xfrm>
              <a:off x="2923" y="1192"/>
              <a:ext cx="1516" cy="1135"/>
            </a:xfrm>
            <a:custGeom>
              <a:avLst/>
              <a:gdLst>
                <a:gd name="T0" fmla="*/ 42 w 916"/>
                <a:gd name="T1" fmla="*/ 442 h 686"/>
                <a:gd name="T2" fmla="*/ 45 w 916"/>
                <a:gd name="T3" fmla="*/ 453 h 686"/>
                <a:gd name="T4" fmla="*/ 788 w 916"/>
                <a:gd name="T5" fmla="*/ 686 h 686"/>
                <a:gd name="T6" fmla="*/ 788 w 916"/>
                <a:gd name="T7" fmla="*/ 685 h 686"/>
                <a:gd name="T8" fmla="*/ 788 w 916"/>
                <a:gd name="T9" fmla="*/ 680 h 686"/>
                <a:gd name="T10" fmla="*/ 790 w 916"/>
                <a:gd name="T11" fmla="*/ 669 h 686"/>
                <a:gd name="T12" fmla="*/ 811 w 916"/>
                <a:gd name="T13" fmla="*/ 547 h 686"/>
                <a:gd name="T14" fmla="*/ 853 w 916"/>
                <a:gd name="T15" fmla="*/ 545 h 686"/>
                <a:gd name="T16" fmla="*/ 915 w 916"/>
                <a:gd name="T17" fmla="*/ 341 h 686"/>
                <a:gd name="T18" fmla="*/ 891 w 916"/>
                <a:gd name="T19" fmla="*/ 280 h 686"/>
                <a:gd name="T20" fmla="*/ 890 w 916"/>
                <a:gd name="T21" fmla="*/ 279 h 686"/>
                <a:gd name="T22" fmla="*/ 889 w 916"/>
                <a:gd name="T23" fmla="*/ 278 h 686"/>
                <a:gd name="T24" fmla="*/ 889 w 916"/>
                <a:gd name="T25" fmla="*/ 274 h 686"/>
                <a:gd name="T26" fmla="*/ 889 w 916"/>
                <a:gd name="T27" fmla="*/ 271 h 686"/>
                <a:gd name="T28" fmla="*/ 889 w 916"/>
                <a:gd name="T29" fmla="*/ 266 h 686"/>
                <a:gd name="T30" fmla="*/ 890 w 916"/>
                <a:gd name="T31" fmla="*/ 262 h 686"/>
                <a:gd name="T32" fmla="*/ 891 w 916"/>
                <a:gd name="T33" fmla="*/ 253 h 686"/>
                <a:gd name="T34" fmla="*/ 891 w 916"/>
                <a:gd name="T35" fmla="*/ 248 h 686"/>
                <a:gd name="T36" fmla="*/ 893 w 916"/>
                <a:gd name="T37" fmla="*/ 234 h 686"/>
                <a:gd name="T38" fmla="*/ 894 w 916"/>
                <a:gd name="T39" fmla="*/ 226 h 686"/>
                <a:gd name="T40" fmla="*/ 896 w 916"/>
                <a:gd name="T41" fmla="*/ 215 h 686"/>
                <a:gd name="T42" fmla="*/ 897 w 916"/>
                <a:gd name="T43" fmla="*/ 206 h 686"/>
                <a:gd name="T44" fmla="*/ 898 w 916"/>
                <a:gd name="T45" fmla="*/ 195 h 686"/>
                <a:gd name="T46" fmla="*/ 899 w 916"/>
                <a:gd name="T47" fmla="*/ 184 h 686"/>
                <a:gd name="T48" fmla="*/ 900 w 916"/>
                <a:gd name="T49" fmla="*/ 173 h 686"/>
                <a:gd name="T50" fmla="*/ 900 w 916"/>
                <a:gd name="T51" fmla="*/ 161 h 686"/>
                <a:gd name="T52" fmla="*/ 901 w 916"/>
                <a:gd name="T53" fmla="*/ 150 h 686"/>
                <a:gd name="T54" fmla="*/ 901 w 916"/>
                <a:gd name="T55" fmla="*/ 137 h 686"/>
                <a:gd name="T56" fmla="*/ 901 w 916"/>
                <a:gd name="T57" fmla="*/ 125 h 686"/>
                <a:gd name="T58" fmla="*/ 901 w 916"/>
                <a:gd name="T59" fmla="*/ 112 h 686"/>
                <a:gd name="T60" fmla="*/ 901 w 916"/>
                <a:gd name="T61" fmla="*/ 100 h 686"/>
                <a:gd name="T62" fmla="*/ 900 w 916"/>
                <a:gd name="T63" fmla="*/ 86 h 686"/>
                <a:gd name="T64" fmla="*/ 898 w 916"/>
                <a:gd name="T65" fmla="*/ 74 h 686"/>
                <a:gd name="T66" fmla="*/ 896 w 916"/>
                <a:gd name="T67" fmla="*/ 61 h 686"/>
                <a:gd name="T68" fmla="*/ 895 w 916"/>
                <a:gd name="T69" fmla="*/ 49 h 686"/>
                <a:gd name="T70" fmla="*/ 891 w 916"/>
                <a:gd name="T71" fmla="*/ 35 h 686"/>
                <a:gd name="T72" fmla="*/ 889 w 916"/>
                <a:gd name="T73" fmla="*/ 24 h 686"/>
                <a:gd name="T74" fmla="*/ 884 w 916"/>
                <a:gd name="T75" fmla="*/ 9 h 686"/>
                <a:gd name="T76" fmla="*/ 881 w 916"/>
                <a:gd name="T77" fmla="*/ 0 h 686"/>
                <a:gd name="T78" fmla="*/ 51 w 916"/>
                <a:gd name="T79" fmla="*/ 43 h 686"/>
                <a:gd name="T80" fmla="*/ 60 w 916"/>
                <a:gd name="T81" fmla="*/ 312 h 686"/>
                <a:gd name="T82" fmla="*/ 42 w 916"/>
                <a:gd name="T83" fmla="*/ 4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6" h="686">
                  <a:moveTo>
                    <a:pt x="42" y="442"/>
                  </a:moveTo>
                  <a:cubicBezTo>
                    <a:pt x="43" y="446"/>
                    <a:pt x="44" y="449"/>
                    <a:pt x="45" y="453"/>
                  </a:cubicBezTo>
                  <a:cubicBezTo>
                    <a:pt x="200" y="523"/>
                    <a:pt x="473" y="631"/>
                    <a:pt x="788" y="686"/>
                  </a:cubicBezTo>
                  <a:cubicBezTo>
                    <a:pt x="788" y="686"/>
                    <a:pt x="788" y="685"/>
                    <a:pt x="788" y="685"/>
                  </a:cubicBezTo>
                  <a:cubicBezTo>
                    <a:pt x="788" y="684"/>
                    <a:pt x="788" y="682"/>
                    <a:pt x="788" y="680"/>
                  </a:cubicBezTo>
                  <a:cubicBezTo>
                    <a:pt x="789" y="676"/>
                    <a:pt x="789" y="672"/>
                    <a:pt x="790" y="669"/>
                  </a:cubicBezTo>
                  <a:cubicBezTo>
                    <a:pt x="797" y="641"/>
                    <a:pt x="813" y="559"/>
                    <a:pt x="811" y="547"/>
                  </a:cubicBezTo>
                  <a:cubicBezTo>
                    <a:pt x="809" y="534"/>
                    <a:pt x="826" y="554"/>
                    <a:pt x="853" y="545"/>
                  </a:cubicBezTo>
                  <a:cubicBezTo>
                    <a:pt x="879" y="535"/>
                    <a:pt x="916" y="374"/>
                    <a:pt x="915" y="341"/>
                  </a:cubicBezTo>
                  <a:cubicBezTo>
                    <a:pt x="914" y="307"/>
                    <a:pt x="905" y="277"/>
                    <a:pt x="891" y="280"/>
                  </a:cubicBezTo>
                  <a:cubicBezTo>
                    <a:pt x="890" y="280"/>
                    <a:pt x="890" y="280"/>
                    <a:pt x="890" y="279"/>
                  </a:cubicBezTo>
                  <a:cubicBezTo>
                    <a:pt x="890" y="279"/>
                    <a:pt x="889" y="278"/>
                    <a:pt x="889" y="278"/>
                  </a:cubicBezTo>
                  <a:cubicBezTo>
                    <a:pt x="889" y="277"/>
                    <a:pt x="889" y="276"/>
                    <a:pt x="889" y="274"/>
                  </a:cubicBezTo>
                  <a:cubicBezTo>
                    <a:pt x="889" y="274"/>
                    <a:pt x="889" y="273"/>
                    <a:pt x="889" y="271"/>
                  </a:cubicBezTo>
                  <a:cubicBezTo>
                    <a:pt x="889" y="270"/>
                    <a:pt x="889" y="268"/>
                    <a:pt x="889" y="266"/>
                  </a:cubicBezTo>
                  <a:cubicBezTo>
                    <a:pt x="890" y="265"/>
                    <a:pt x="890" y="263"/>
                    <a:pt x="890" y="262"/>
                  </a:cubicBezTo>
                  <a:cubicBezTo>
                    <a:pt x="890" y="259"/>
                    <a:pt x="890" y="256"/>
                    <a:pt x="891" y="253"/>
                  </a:cubicBezTo>
                  <a:cubicBezTo>
                    <a:pt x="891" y="252"/>
                    <a:pt x="891" y="250"/>
                    <a:pt x="891" y="248"/>
                  </a:cubicBezTo>
                  <a:cubicBezTo>
                    <a:pt x="892" y="244"/>
                    <a:pt x="893" y="239"/>
                    <a:pt x="893" y="234"/>
                  </a:cubicBezTo>
                  <a:cubicBezTo>
                    <a:pt x="894" y="231"/>
                    <a:pt x="894" y="229"/>
                    <a:pt x="894" y="226"/>
                  </a:cubicBezTo>
                  <a:cubicBezTo>
                    <a:pt x="895" y="222"/>
                    <a:pt x="895" y="219"/>
                    <a:pt x="896" y="215"/>
                  </a:cubicBezTo>
                  <a:cubicBezTo>
                    <a:pt x="896" y="212"/>
                    <a:pt x="896" y="209"/>
                    <a:pt x="897" y="206"/>
                  </a:cubicBezTo>
                  <a:cubicBezTo>
                    <a:pt x="897" y="202"/>
                    <a:pt x="897" y="199"/>
                    <a:pt x="898" y="195"/>
                  </a:cubicBezTo>
                  <a:cubicBezTo>
                    <a:pt x="898" y="191"/>
                    <a:pt x="898" y="188"/>
                    <a:pt x="899" y="184"/>
                  </a:cubicBezTo>
                  <a:cubicBezTo>
                    <a:pt x="899" y="180"/>
                    <a:pt x="899" y="177"/>
                    <a:pt x="900" y="173"/>
                  </a:cubicBezTo>
                  <a:cubicBezTo>
                    <a:pt x="900" y="169"/>
                    <a:pt x="900" y="165"/>
                    <a:pt x="900" y="161"/>
                  </a:cubicBezTo>
                  <a:cubicBezTo>
                    <a:pt x="901" y="157"/>
                    <a:pt x="901" y="153"/>
                    <a:pt x="901" y="150"/>
                  </a:cubicBezTo>
                  <a:cubicBezTo>
                    <a:pt x="901" y="145"/>
                    <a:pt x="901" y="141"/>
                    <a:pt x="901" y="137"/>
                  </a:cubicBezTo>
                  <a:cubicBezTo>
                    <a:pt x="901" y="133"/>
                    <a:pt x="901" y="129"/>
                    <a:pt x="901" y="125"/>
                  </a:cubicBezTo>
                  <a:cubicBezTo>
                    <a:pt x="901" y="121"/>
                    <a:pt x="901" y="116"/>
                    <a:pt x="901" y="112"/>
                  </a:cubicBezTo>
                  <a:cubicBezTo>
                    <a:pt x="901" y="108"/>
                    <a:pt x="901" y="104"/>
                    <a:pt x="901" y="100"/>
                  </a:cubicBezTo>
                  <a:cubicBezTo>
                    <a:pt x="900" y="95"/>
                    <a:pt x="900" y="91"/>
                    <a:pt x="900" y="86"/>
                  </a:cubicBezTo>
                  <a:cubicBezTo>
                    <a:pt x="899" y="82"/>
                    <a:pt x="899" y="78"/>
                    <a:pt x="898" y="74"/>
                  </a:cubicBezTo>
                  <a:cubicBezTo>
                    <a:pt x="898" y="70"/>
                    <a:pt x="897" y="65"/>
                    <a:pt x="896" y="61"/>
                  </a:cubicBezTo>
                  <a:cubicBezTo>
                    <a:pt x="896" y="57"/>
                    <a:pt x="895" y="53"/>
                    <a:pt x="895" y="49"/>
                  </a:cubicBezTo>
                  <a:cubicBezTo>
                    <a:pt x="894" y="44"/>
                    <a:pt x="893" y="40"/>
                    <a:pt x="891" y="35"/>
                  </a:cubicBezTo>
                  <a:cubicBezTo>
                    <a:pt x="891" y="31"/>
                    <a:pt x="890" y="28"/>
                    <a:pt x="889" y="24"/>
                  </a:cubicBezTo>
                  <a:cubicBezTo>
                    <a:pt x="887" y="19"/>
                    <a:pt x="886" y="14"/>
                    <a:pt x="884" y="9"/>
                  </a:cubicBezTo>
                  <a:cubicBezTo>
                    <a:pt x="883" y="6"/>
                    <a:pt x="882" y="3"/>
                    <a:pt x="881" y="0"/>
                  </a:cubicBezTo>
                  <a:cubicBezTo>
                    <a:pt x="489" y="242"/>
                    <a:pt x="78" y="56"/>
                    <a:pt x="51" y="43"/>
                  </a:cubicBezTo>
                  <a:cubicBezTo>
                    <a:pt x="21" y="181"/>
                    <a:pt x="60" y="312"/>
                    <a:pt x="60" y="312"/>
                  </a:cubicBezTo>
                  <a:cubicBezTo>
                    <a:pt x="60" y="312"/>
                    <a:pt x="0" y="315"/>
                    <a:pt x="42" y="442"/>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27" name="Oval 26"/>
          <p:cNvSpPr>
            <a:spLocks noChangeAspect="1"/>
          </p:cNvSpPr>
          <p:nvPr/>
        </p:nvSpPr>
        <p:spPr>
          <a:xfrm>
            <a:off x="2508065" y="1522987"/>
            <a:ext cx="1080000" cy="1080000"/>
          </a:xfrm>
          <a:prstGeom prst="ellipse">
            <a:avLst/>
          </a:prstGeom>
          <a:solidFill>
            <a:schemeClr val="accent6">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65000"/>
                </a:schemeClr>
              </a:solidFill>
              <a:latin typeface="Lato" panose="020F0502020204030203" pitchFamily="34" charset="0"/>
            </a:endParaRPr>
          </a:p>
        </p:txBody>
      </p:sp>
      <p:sp>
        <p:nvSpPr>
          <p:cNvPr id="28" name="Oval 27"/>
          <p:cNvSpPr>
            <a:spLocks noChangeAspect="1"/>
          </p:cNvSpPr>
          <p:nvPr/>
        </p:nvSpPr>
        <p:spPr>
          <a:xfrm>
            <a:off x="2297330" y="2897215"/>
            <a:ext cx="1080000" cy="1080000"/>
          </a:xfrm>
          <a:prstGeom prst="ellipse">
            <a:avLst/>
          </a:prstGeom>
          <a:solidFill>
            <a:schemeClr val="accent6">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65000"/>
                </a:schemeClr>
              </a:solidFill>
              <a:latin typeface="Lato" panose="020F0502020204030203" pitchFamily="34" charset="0"/>
            </a:endParaRPr>
          </a:p>
        </p:txBody>
      </p:sp>
      <p:sp>
        <p:nvSpPr>
          <p:cNvPr id="29" name="Oval 28"/>
          <p:cNvSpPr>
            <a:spLocks noChangeAspect="1"/>
          </p:cNvSpPr>
          <p:nvPr/>
        </p:nvSpPr>
        <p:spPr>
          <a:xfrm>
            <a:off x="2026634" y="4181931"/>
            <a:ext cx="1080000" cy="1080000"/>
          </a:xfrm>
          <a:prstGeom prst="ellipse">
            <a:avLst/>
          </a:prstGeom>
          <a:solidFill>
            <a:schemeClr val="accent6">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65000"/>
                </a:schemeClr>
              </a:solidFill>
              <a:latin typeface="Lato" panose="020F0502020204030203" pitchFamily="34" charset="0"/>
            </a:endParaRPr>
          </a:p>
        </p:txBody>
      </p:sp>
      <p:sp>
        <p:nvSpPr>
          <p:cNvPr id="30" name="Oval 29"/>
          <p:cNvSpPr>
            <a:spLocks noChangeAspect="1"/>
          </p:cNvSpPr>
          <p:nvPr/>
        </p:nvSpPr>
        <p:spPr>
          <a:xfrm>
            <a:off x="8415637" y="1285890"/>
            <a:ext cx="1080000" cy="1080000"/>
          </a:xfrm>
          <a:prstGeom prst="ellipse">
            <a:avLst/>
          </a:prstGeom>
          <a:solidFill>
            <a:schemeClr val="accent6">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65000"/>
                </a:schemeClr>
              </a:solidFill>
              <a:latin typeface="Lato" panose="020F0502020204030203" pitchFamily="34" charset="0"/>
            </a:endParaRPr>
          </a:p>
        </p:txBody>
      </p:sp>
      <p:sp>
        <p:nvSpPr>
          <p:cNvPr id="31" name="Oval 30"/>
          <p:cNvSpPr>
            <a:spLocks noChangeAspect="1"/>
          </p:cNvSpPr>
          <p:nvPr/>
        </p:nvSpPr>
        <p:spPr>
          <a:xfrm>
            <a:off x="8742741" y="2723120"/>
            <a:ext cx="1080000" cy="1080000"/>
          </a:xfrm>
          <a:prstGeom prst="ellipse">
            <a:avLst/>
          </a:prstGeom>
          <a:solidFill>
            <a:schemeClr val="accent6">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65000"/>
                </a:schemeClr>
              </a:solidFill>
              <a:latin typeface="Lato" panose="020F0502020204030203" pitchFamily="34" charset="0"/>
            </a:endParaRPr>
          </a:p>
        </p:txBody>
      </p:sp>
      <p:sp>
        <p:nvSpPr>
          <p:cNvPr id="32" name="Oval 31"/>
          <p:cNvSpPr>
            <a:spLocks noChangeAspect="1"/>
          </p:cNvSpPr>
          <p:nvPr/>
        </p:nvSpPr>
        <p:spPr>
          <a:xfrm>
            <a:off x="9193743" y="4111111"/>
            <a:ext cx="1080000" cy="1080000"/>
          </a:xfrm>
          <a:prstGeom prst="ellipse">
            <a:avLst/>
          </a:prstGeom>
          <a:solidFill>
            <a:schemeClr val="accent6">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65000"/>
                </a:schemeClr>
              </a:solidFill>
              <a:latin typeface="Lato" panose="020F0502020204030203" pitchFamily="34" charset="0"/>
            </a:endParaRPr>
          </a:p>
        </p:txBody>
      </p:sp>
      <p:sp>
        <p:nvSpPr>
          <p:cNvPr id="54" name="Rectangle 53"/>
          <p:cNvSpPr/>
          <p:nvPr/>
        </p:nvSpPr>
        <p:spPr>
          <a:xfrm>
            <a:off x="5429496" y="1954664"/>
            <a:ext cx="1325335" cy="8835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5" name="Rectangle 54"/>
          <p:cNvSpPr/>
          <p:nvPr/>
        </p:nvSpPr>
        <p:spPr>
          <a:xfrm>
            <a:off x="5429496" y="2188538"/>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b="1" dirty="0" smtClean="0">
                <a:solidFill>
                  <a:schemeClr val="bg1"/>
                </a:solidFill>
                <a:latin typeface="Lato" panose="020F0502020204030203" pitchFamily="34" charset="0"/>
                <a:ea typeface="Roboto" panose="02000000000000000000" pitchFamily="2" charset="0"/>
              </a:rPr>
              <a:t>CEO</a:t>
            </a:r>
            <a:endParaRPr lang="id-ID" b="1" kern="1200" dirty="0">
              <a:solidFill>
                <a:schemeClr val="bg1"/>
              </a:solidFill>
              <a:latin typeface="Lato" panose="020F0502020204030203" pitchFamily="34" charset="0"/>
              <a:ea typeface="Roboto" panose="02000000000000000000" pitchFamily="2" charset="0"/>
            </a:endParaRPr>
          </a:p>
        </p:txBody>
      </p:sp>
      <p:sp>
        <p:nvSpPr>
          <p:cNvPr id="56" name="Rectangle 55"/>
          <p:cNvSpPr/>
          <p:nvPr/>
        </p:nvSpPr>
        <p:spPr>
          <a:xfrm>
            <a:off x="5429496" y="3416367"/>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400" b="1" dirty="0" smtClean="0">
                <a:solidFill>
                  <a:schemeClr val="bg1"/>
                </a:solidFill>
                <a:latin typeface="Lato" panose="020F0502020204030203" pitchFamily="34" charset="0"/>
                <a:ea typeface="Roboto" panose="02000000000000000000" pitchFamily="2" charset="0"/>
              </a:rPr>
              <a:t>Manager</a:t>
            </a:r>
            <a:endParaRPr lang="id-ID" sz="1400" b="1" kern="1200" dirty="0">
              <a:solidFill>
                <a:schemeClr val="bg1"/>
              </a:solidFill>
              <a:latin typeface="Lato" panose="020F0502020204030203" pitchFamily="34" charset="0"/>
              <a:ea typeface="Roboto" panose="02000000000000000000" pitchFamily="2" charset="0"/>
            </a:endParaRPr>
          </a:p>
        </p:txBody>
      </p:sp>
      <p:sp>
        <p:nvSpPr>
          <p:cNvPr id="57" name="Rectangle 56"/>
          <p:cNvSpPr/>
          <p:nvPr/>
        </p:nvSpPr>
        <p:spPr>
          <a:xfrm>
            <a:off x="5482409" y="4598704"/>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400" b="1" dirty="0" smtClean="0">
                <a:solidFill>
                  <a:schemeClr val="bg1"/>
                </a:solidFill>
                <a:latin typeface="Lato" panose="020F0502020204030203" pitchFamily="34" charset="0"/>
                <a:ea typeface="Roboto" panose="02000000000000000000" pitchFamily="2" charset="0"/>
              </a:rPr>
              <a:t>Director</a:t>
            </a:r>
            <a:endParaRPr lang="id-ID" sz="1400" b="1" kern="1200" dirty="0">
              <a:solidFill>
                <a:schemeClr val="bg1"/>
              </a:solidFill>
              <a:latin typeface="Lato" panose="020F0502020204030203" pitchFamily="34" charset="0"/>
              <a:ea typeface="Roboto" panose="02000000000000000000" pitchFamily="2" charset="0"/>
            </a:endParaRPr>
          </a:p>
        </p:txBody>
      </p:sp>
      <p:sp>
        <p:nvSpPr>
          <p:cNvPr id="58" name="Rectangle 57"/>
          <p:cNvSpPr/>
          <p:nvPr/>
        </p:nvSpPr>
        <p:spPr>
          <a:xfrm>
            <a:off x="5944513" y="5650634"/>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400" b="1" dirty="0" smtClean="0">
                <a:solidFill>
                  <a:schemeClr val="bg1"/>
                </a:solidFill>
                <a:latin typeface="Lato" panose="020F0502020204030203" pitchFamily="34" charset="0"/>
                <a:ea typeface="Roboto" panose="02000000000000000000" pitchFamily="2" charset="0"/>
              </a:rPr>
              <a:t>Supervisor</a:t>
            </a:r>
            <a:endParaRPr lang="id-ID" sz="1400" b="1" kern="1200" dirty="0">
              <a:solidFill>
                <a:schemeClr val="bg1"/>
              </a:solidFill>
              <a:latin typeface="Lato" panose="020F0502020204030203" pitchFamily="34" charset="0"/>
              <a:ea typeface="Roboto" panose="02000000000000000000" pitchFamily="2" charset="0"/>
            </a:endParaRPr>
          </a:p>
        </p:txBody>
      </p:sp>
      <p:sp>
        <p:nvSpPr>
          <p:cNvPr id="59" name="Rectangle 58"/>
          <p:cNvSpPr/>
          <p:nvPr/>
        </p:nvSpPr>
        <p:spPr>
          <a:xfrm>
            <a:off x="4378685" y="6184685"/>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400" b="1" dirty="0" smtClean="0">
                <a:solidFill>
                  <a:schemeClr val="bg1"/>
                </a:solidFill>
                <a:latin typeface="Lato" panose="020F0502020204030203" pitchFamily="34" charset="0"/>
                <a:ea typeface="Roboto" panose="02000000000000000000" pitchFamily="2" charset="0"/>
              </a:rPr>
              <a:t>Marketing</a:t>
            </a:r>
            <a:endParaRPr lang="id-ID" sz="1400" b="1" kern="1200" dirty="0">
              <a:solidFill>
                <a:schemeClr val="bg1"/>
              </a:solidFill>
              <a:latin typeface="Lato" panose="020F0502020204030203" pitchFamily="34" charset="0"/>
              <a:ea typeface="Roboto" panose="02000000000000000000" pitchFamily="2" charset="0"/>
            </a:endParaRPr>
          </a:p>
        </p:txBody>
      </p:sp>
      <p:sp>
        <p:nvSpPr>
          <p:cNvPr id="60" name="Rectangle 59"/>
          <p:cNvSpPr/>
          <p:nvPr/>
        </p:nvSpPr>
        <p:spPr>
          <a:xfrm>
            <a:off x="7440744" y="6167740"/>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400" b="1" dirty="0" smtClean="0">
                <a:solidFill>
                  <a:schemeClr val="bg1"/>
                </a:solidFill>
                <a:latin typeface="Lato" panose="020F0502020204030203" pitchFamily="34" charset="0"/>
                <a:ea typeface="Roboto" panose="02000000000000000000" pitchFamily="2" charset="0"/>
              </a:rPr>
              <a:t>Salesman</a:t>
            </a:r>
            <a:endParaRPr lang="id-ID" sz="1400" b="1" kern="1200" dirty="0">
              <a:solidFill>
                <a:schemeClr val="bg1"/>
              </a:solidFill>
              <a:latin typeface="Lato" panose="020F0502020204030203" pitchFamily="34" charset="0"/>
              <a:ea typeface="Roboto" panose="02000000000000000000" pitchFamily="2" charset="0"/>
            </a:endParaRPr>
          </a:p>
        </p:txBody>
      </p:sp>
      <p:sp>
        <p:nvSpPr>
          <p:cNvPr id="61" name="Rectangle 60"/>
          <p:cNvSpPr/>
          <p:nvPr/>
        </p:nvSpPr>
        <p:spPr>
          <a:xfrm>
            <a:off x="9577080" y="1696121"/>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defTabSz="666750">
              <a:lnSpc>
                <a:spcPct val="90000"/>
              </a:lnSpc>
              <a:spcBef>
                <a:spcPct val="0"/>
              </a:spcBef>
              <a:spcAft>
                <a:spcPct val="35000"/>
              </a:spcAft>
            </a:pPr>
            <a:r>
              <a:rPr lang="id-ID" sz="1400" b="1" dirty="0" smtClean="0">
                <a:solidFill>
                  <a:schemeClr val="bg1">
                    <a:lumMod val="50000"/>
                  </a:schemeClr>
                </a:solidFill>
                <a:latin typeface="Lato" panose="020F0502020204030203" pitchFamily="34" charset="0"/>
                <a:ea typeface="Roboto" panose="02000000000000000000" pitchFamily="2" charset="0"/>
              </a:rPr>
              <a:t>John Sutakrip</a:t>
            </a:r>
            <a:endParaRPr lang="id-ID" sz="1400" b="1" kern="1200" dirty="0">
              <a:solidFill>
                <a:schemeClr val="bg1">
                  <a:lumMod val="50000"/>
                </a:schemeClr>
              </a:solidFill>
              <a:latin typeface="Lato" panose="020F0502020204030203" pitchFamily="34" charset="0"/>
              <a:ea typeface="Roboto" panose="02000000000000000000" pitchFamily="2" charset="0"/>
            </a:endParaRPr>
          </a:p>
        </p:txBody>
      </p:sp>
      <p:sp>
        <p:nvSpPr>
          <p:cNvPr id="62" name="Rectangle 61"/>
          <p:cNvSpPr/>
          <p:nvPr/>
        </p:nvSpPr>
        <p:spPr>
          <a:xfrm>
            <a:off x="9910311" y="3167589"/>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defTabSz="666750">
              <a:lnSpc>
                <a:spcPct val="90000"/>
              </a:lnSpc>
              <a:spcBef>
                <a:spcPct val="0"/>
              </a:spcBef>
              <a:spcAft>
                <a:spcPct val="35000"/>
              </a:spcAft>
            </a:pPr>
            <a:r>
              <a:rPr lang="id-ID" sz="1400" b="1" dirty="0" smtClean="0">
                <a:solidFill>
                  <a:schemeClr val="bg1">
                    <a:lumMod val="50000"/>
                  </a:schemeClr>
                </a:solidFill>
                <a:latin typeface="Lato" panose="020F0502020204030203" pitchFamily="34" charset="0"/>
                <a:ea typeface="Roboto" panose="02000000000000000000" pitchFamily="2" charset="0"/>
              </a:rPr>
              <a:t>Buris Rowo</a:t>
            </a:r>
            <a:endParaRPr lang="id-ID" sz="1400" b="1" kern="1200" dirty="0">
              <a:solidFill>
                <a:schemeClr val="bg1">
                  <a:lumMod val="50000"/>
                </a:schemeClr>
              </a:solidFill>
              <a:latin typeface="Lato" panose="020F0502020204030203" pitchFamily="34" charset="0"/>
              <a:ea typeface="Roboto" panose="02000000000000000000" pitchFamily="2" charset="0"/>
            </a:endParaRPr>
          </a:p>
        </p:txBody>
      </p:sp>
      <p:sp>
        <p:nvSpPr>
          <p:cNvPr id="63" name="Rectangle 62"/>
          <p:cNvSpPr/>
          <p:nvPr/>
        </p:nvSpPr>
        <p:spPr>
          <a:xfrm>
            <a:off x="9071075" y="5262789"/>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400" b="1" dirty="0" smtClean="0">
                <a:solidFill>
                  <a:schemeClr val="bg1">
                    <a:lumMod val="50000"/>
                  </a:schemeClr>
                </a:solidFill>
                <a:latin typeface="Lato" panose="020F0502020204030203" pitchFamily="34" charset="0"/>
                <a:ea typeface="Roboto" panose="02000000000000000000" pitchFamily="2" charset="0"/>
              </a:rPr>
              <a:t>Hanoman</a:t>
            </a:r>
            <a:endParaRPr lang="id-ID" sz="1400" b="1" kern="1200" dirty="0">
              <a:solidFill>
                <a:schemeClr val="bg1">
                  <a:lumMod val="50000"/>
                </a:schemeClr>
              </a:solidFill>
              <a:latin typeface="Lato" panose="020F0502020204030203" pitchFamily="34" charset="0"/>
              <a:ea typeface="Roboto" panose="02000000000000000000" pitchFamily="2" charset="0"/>
            </a:endParaRPr>
          </a:p>
        </p:txBody>
      </p:sp>
      <p:sp>
        <p:nvSpPr>
          <p:cNvPr id="64" name="Rectangle 63"/>
          <p:cNvSpPr/>
          <p:nvPr/>
        </p:nvSpPr>
        <p:spPr>
          <a:xfrm>
            <a:off x="1113551" y="1931741"/>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id-ID" sz="1400" b="1" dirty="0" smtClean="0">
                <a:solidFill>
                  <a:schemeClr val="bg1">
                    <a:lumMod val="50000"/>
                  </a:schemeClr>
                </a:solidFill>
                <a:latin typeface="Lato" panose="020F0502020204030203" pitchFamily="34" charset="0"/>
                <a:ea typeface="Roboto" panose="02000000000000000000" pitchFamily="2" charset="0"/>
              </a:rPr>
              <a:t>Tony Skak</a:t>
            </a:r>
            <a:endParaRPr lang="id-ID" sz="1400" b="1" kern="1200" dirty="0">
              <a:solidFill>
                <a:schemeClr val="bg1">
                  <a:lumMod val="50000"/>
                </a:schemeClr>
              </a:solidFill>
              <a:latin typeface="Lato" panose="020F0502020204030203" pitchFamily="34" charset="0"/>
              <a:ea typeface="Roboto" panose="02000000000000000000" pitchFamily="2" charset="0"/>
            </a:endParaRPr>
          </a:p>
        </p:txBody>
      </p:sp>
      <p:sp>
        <p:nvSpPr>
          <p:cNvPr id="65" name="Rectangle 64"/>
          <p:cNvSpPr/>
          <p:nvPr/>
        </p:nvSpPr>
        <p:spPr>
          <a:xfrm>
            <a:off x="903118" y="3295111"/>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id-ID" sz="1400" b="1" dirty="0" smtClean="0">
                <a:solidFill>
                  <a:schemeClr val="bg1">
                    <a:lumMod val="50000"/>
                  </a:schemeClr>
                </a:solidFill>
                <a:latin typeface="Lato" panose="020F0502020204030203" pitchFamily="34" charset="0"/>
                <a:ea typeface="Roboto" panose="02000000000000000000" pitchFamily="2" charset="0"/>
              </a:rPr>
              <a:t>Simon Cui</a:t>
            </a:r>
            <a:endParaRPr lang="id-ID" sz="1400" b="1" kern="1200" dirty="0">
              <a:solidFill>
                <a:schemeClr val="bg1">
                  <a:lumMod val="50000"/>
                </a:schemeClr>
              </a:solidFill>
              <a:latin typeface="Lato" panose="020F0502020204030203" pitchFamily="34" charset="0"/>
              <a:ea typeface="Roboto" panose="02000000000000000000" pitchFamily="2" charset="0"/>
            </a:endParaRPr>
          </a:p>
        </p:txBody>
      </p:sp>
      <p:sp>
        <p:nvSpPr>
          <p:cNvPr id="66" name="Rectangle 65"/>
          <p:cNvSpPr/>
          <p:nvPr/>
        </p:nvSpPr>
        <p:spPr>
          <a:xfrm>
            <a:off x="1903966" y="5314698"/>
            <a:ext cx="1325335" cy="294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400" b="1" dirty="0" smtClean="0">
                <a:solidFill>
                  <a:schemeClr val="bg1">
                    <a:lumMod val="50000"/>
                  </a:schemeClr>
                </a:solidFill>
                <a:latin typeface="Lato" panose="020F0502020204030203" pitchFamily="34" charset="0"/>
                <a:ea typeface="Roboto" panose="02000000000000000000" pitchFamily="2" charset="0"/>
              </a:rPr>
              <a:t>Matta Hary</a:t>
            </a:r>
            <a:endParaRPr lang="id-ID" sz="1400" b="1" kern="1200" dirty="0">
              <a:solidFill>
                <a:schemeClr val="bg1">
                  <a:lumMod val="50000"/>
                </a:schemeClr>
              </a:solidFill>
              <a:latin typeface="Lato" panose="020F0502020204030203" pitchFamily="34" charset="0"/>
              <a:ea typeface="Roboto" panose="02000000000000000000" pitchFamily="2" charset="0"/>
            </a:endParaRPr>
          </a:p>
        </p:txBody>
      </p:sp>
      <p:sp>
        <p:nvSpPr>
          <p:cNvPr id="67" name="Freeform 66"/>
          <p:cNvSpPr/>
          <p:nvPr/>
        </p:nvSpPr>
        <p:spPr>
          <a:xfrm>
            <a:off x="7410735" y="1815152"/>
            <a:ext cx="903268" cy="627797"/>
          </a:xfrm>
          <a:custGeom>
            <a:avLst/>
            <a:gdLst>
              <a:gd name="connsiteX0" fmla="*/ 0 w 1119117"/>
              <a:gd name="connsiteY0" fmla="*/ 627797 h 627797"/>
              <a:gd name="connsiteX1" fmla="*/ 464024 w 1119117"/>
              <a:gd name="connsiteY1" fmla="*/ 122830 h 627797"/>
              <a:gd name="connsiteX2" fmla="*/ 1119117 w 1119117"/>
              <a:gd name="connsiteY2" fmla="*/ 13648 h 627797"/>
              <a:gd name="connsiteX3" fmla="*/ 1119117 w 1119117"/>
              <a:gd name="connsiteY3" fmla="*/ 13648 h 627797"/>
              <a:gd name="connsiteX4" fmla="*/ 1119117 w 1119117"/>
              <a:gd name="connsiteY4" fmla="*/ 0 h 627797"/>
              <a:gd name="connsiteX5" fmla="*/ 1119117 w 1119117"/>
              <a:gd name="connsiteY5" fmla="*/ 0 h 62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117" h="627797">
                <a:moveTo>
                  <a:pt x="0" y="627797"/>
                </a:moveTo>
                <a:cubicBezTo>
                  <a:pt x="138752" y="426492"/>
                  <a:pt x="277505" y="225188"/>
                  <a:pt x="464024" y="122830"/>
                </a:cubicBezTo>
                <a:cubicBezTo>
                  <a:pt x="650544" y="20472"/>
                  <a:pt x="1119117" y="13648"/>
                  <a:pt x="1119117" y="13648"/>
                </a:cubicBezTo>
                <a:lnTo>
                  <a:pt x="1119117" y="13648"/>
                </a:lnTo>
                <a:lnTo>
                  <a:pt x="1119117" y="0"/>
                </a:lnTo>
                <a:lnTo>
                  <a:pt x="1119117" y="0"/>
                </a:lnTo>
              </a:path>
            </a:pathLst>
          </a:custGeom>
          <a:noFill/>
          <a:ln>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Freeform 67"/>
          <p:cNvSpPr/>
          <p:nvPr/>
        </p:nvSpPr>
        <p:spPr>
          <a:xfrm>
            <a:off x="6977195" y="3308584"/>
            <a:ext cx="1702338" cy="1287935"/>
          </a:xfrm>
          <a:custGeom>
            <a:avLst/>
            <a:gdLst>
              <a:gd name="connsiteX0" fmla="*/ 0 w 1119117"/>
              <a:gd name="connsiteY0" fmla="*/ 627797 h 627797"/>
              <a:gd name="connsiteX1" fmla="*/ 464024 w 1119117"/>
              <a:gd name="connsiteY1" fmla="*/ 122830 h 627797"/>
              <a:gd name="connsiteX2" fmla="*/ 1119117 w 1119117"/>
              <a:gd name="connsiteY2" fmla="*/ 13648 h 627797"/>
              <a:gd name="connsiteX3" fmla="*/ 1119117 w 1119117"/>
              <a:gd name="connsiteY3" fmla="*/ 13648 h 627797"/>
              <a:gd name="connsiteX4" fmla="*/ 1119117 w 1119117"/>
              <a:gd name="connsiteY4" fmla="*/ 0 h 627797"/>
              <a:gd name="connsiteX5" fmla="*/ 1119117 w 1119117"/>
              <a:gd name="connsiteY5" fmla="*/ 0 h 62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117" h="627797">
                <a:moveTo>
                  <a:pt x="0" y="627797"/>
                </a:moveTo>
                <a:cubicBezTo>
                  <a:pt x="138752" y="426492"/>
                  <a:pt x="277505" y="225188"/>
                  <a:pt x="464024" y="122830"/>
                </a:cubicBezTo>
                <a:cubicBezTo>
                  <a:pt x="650544" y="20472"/>
                  <a:pt x="1119117" y="13648"/>
                  <a:pt x="1119117" y="13648"/>
                </a:cubicBezTo>
                <a:lnTo>
                  <a:pt x="1119117" y="13648"/>
                </a:lnTo>
                <a:lnTo>
                  <a:pt x="1119117" y="0"/>
                </a:lnTo>
                <a:lnTo>
                  <a:pt x="1119117" y="0"/>
                </a:lnTo>
              </a:path>
            </a:pathLst>
          </a:custGeom>
          <a:noFill/>
          <a:ln>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Freeform 68"/>
          <p:cNvSpPr/>
          <p:nvPr/>
        </p:nvSpPr>
        <p:spPr>
          <a:xfrm>
            <a:off x="8679532" y="4630815"/>
            <a:ext cx="456033" cy="1475685"/>
          </a:xfrm>
          <a:custGeom>
            <a:avLst/>
            <a:gdLst>
              <a:gd name="connsiteX0" fmla="*/ 0 w 1119117"/>
              <a:gd name="connsiteY0" fmla="*/ 627797 h 627797"/>
              <a:gd name="connsiteX1" fmla="*/ 464024 w 1119117"/>
              <a:gd name="connsiteY1" fmla="*/ 122830 h 627797"/>
              <a:gd name="connsiteX2" fmla="*/ 1119117 w 1119117"/>
              <a:gd name="connsiteY2" fmla="*/ 13648 h 627797"/>
              <a:gd name="connsiteX3" fmla="*/ 1119117 w 1119117"/>
              <a:gd name="connsiteY3" fmla="*/ 13648 h 627797"/>
              <a:gd name="connsiteX4" fmla="*/ 1119117 w 1119117"/>
              <a:gd name="connsiteY4" fmla="*/ 0 h 627797"/>
              <a:gd name="connsiteX5" fmla="*/ 1119117 w 1119117"/>
              <a:gd name="connsiteY5" fmla="*/ 0 h 62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117" h="627797">
                <a:moveTo>
                  <a:pt x="0" y="627797"/>
                </a:moveTo>
                <a:cubicBezTo>
                  <a:pt x="138752" y="426492"/>
                  <a:pt x="277505" y="225188"/>
                  <a:pt x="464024" y="122830"/>
                </a:cubicBezTo>
                <a:cubicBezTo>
                  <a:pt x="650544" y="20472"/>
                  <a:pt x="1119117" y="13648"/>
                  <a:pt x="1119117" y="13648"/>
                </a:cubicBezTo>
                <a:lnTo>
                  <a:pt x="1119117" y="13648"/>
                </a:lnTo>
                <a:lnTo>
                  <a:pt x="1119117" y="0"/>
                </a:lnTo>
                <a:lnTo>
                  <a:pt x="1119117" y="0"/>
                </a:lnTo>
              </a:path>
            </a:pathLst>
          </a:custGeom>
          <a:noFill/>
          <a:ln>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Freeform 69"/>
          <p:cNvSpPr/>
          <p:nvPr/>
        </p:nvSpPr>
        <p:spPr>
          <a:xfrm flipH="1">
            <a:off x="3692216" y="2060019"/>
            <a:ext cx="1428502" cy="1364964"/>
          </a:xfrm>
          <a:custGeom>
            <a:avLst/>
            <a:gdLst>
              <a:gd name="connsiteX0" fmla="*/ 0 w 1119117"/>
              <a:gd name="connsiteY0" fmla="*/ 627797 h 627797"/>
              <a:gd name="connsiteX1" fmla="*/ 464024 w 1119117"/>
              <a:gd name="connsiteY1" fmla="*/ 122830 h 627797"/>
              <a:gd name="connsiteX2" fmla="*/ 1119117 w 1119117"/>
              <a:gd name="connsiteY2" fmla="*/ 13648 h 627797"/>
              <a:gd name="connsiteX3" fmla="*/ 1119117 w 1119117"/>
              <a:gd name="connsiteY3" fmla="*/ 13648 h 627797"/>
              <a:gd name="connsiteX4" fmla="*/ 1119117 w 1119117"/>
              <a:gd name="connsiteY4" fmla="*/ 0 h 627797"/>
              <a:gd name="connsiteX5" fmla="*/ 1119117 w 1119117"/>
              <a:gd name="connsiteY5" fmla="*/ 0 h 62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117" h="627797">
                <a:moveTo>
                  <a:pt x="0" y="627797"/>
                </a:moveTo>
                <a:cubicBezTo>
                  <a:pt x="138752" y="426492"/>
                  <a:pt x="277505" y="225188"/>
                  <a:pt x="464024" y="122830"/>
                </a:cubicBezTo>
                <a:cubicBezTo>
                  <a:pt x="650544" y="20472"/>
                  <a:pt x="1119117" y="13648"/>
                  <a:pt x="1119117" y="13648"/>
                </a:cubicBezTo>
                <a:lnTo>
                  <a:pt x="1119117" y="13648"/>
                </a:lnTo>
                <a:lnTo>
                  <a:pt x="1119117" y="0"/>
                </a:lnTo>
                <a:lnTo>
                  <a:pt x="1119117" y="0"/>
                </a:lnTo>
              </a:path>
            </a:pathLst>
          </a:custGeom>
          <a:noFill/>
          <a:ln>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70"/>
          <p:cNvSpPr/>
          <p:nvPr/>
        </p:nvSpPr>
        <p:spPr>
          <a:xfrm flipH="1">
            <a:off x="3434079" y="3424982"/>
            <a:ext cx="1198364" cy="1820721"/>
          </a:xfrm>
          <a:custGeom>
            <a:avLst/>
            <a:gdLst>
              <a:gd name="connsiteX0" fmla="*/ 0 w 1119117"/>
              <a:gd name="connsiteY0" fmla="*/ 627797 h 627797"/>
              <a:gd name="connsiteX1" fmla="*/ 464024 w 1119117"/>
              <a:gd name="connsiteY1" fmla="*/ 122830 h 627797"/>
              <a:gd name="connsiteX2" fmla="*/ 1119117 w 1119117"/>
              <a:gd name="connsiteY2" fmla="*/ 13648 h 627797"/>
              <a:gd name="connsiteX3" fmla="*/ 1119117 w 1119117"/>
              <a:gd name="connsiteY3" fmla="*/ 13648 h 627797"/>
              <a:gd name="connsiteX4" fmla="*/ 1119117 w 1119117"/>
              <a:gd name="connsiteY4" fmla="*/ 0 h 627797"/>
              <a:gd name="connsiteX5" fmla="*/ 1119117 w 1119117"/>
              <a:gd name="connsiteY5" fmla="*/ 0 h 62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117" h="627797">
                <a:moveTo>
                  <a:pt x="0" y="627797"/>
                </a:moveTo>
                <a:cubicBezTo>
                  <a:pt x="138752" y="426492"/>
                  <a:pt x="277505" y="225188"/>
                  <a:pt x="464024" y="122830"/>
                </a:cubicBezTo>
                <a:cubicBezTo>
                  <a:pt x="650544" y="20472"/>
                  <a:pt x="1119117" y="13648"/>
                  <a:pt x="1119117" y="13648"/>
                </a:cubicBezTo>
                <a:lnTo>
                  <a:pt x="1119117" y="13648"/>
                </a:lnTo>
                <a:lnTo>
                  <a:pt x="1119117" y="0"/>
                </a:lnTo>
                <a:lnTo>
                  <a:pt x="1119117" y="0"/>
                </a:lnTo>
              </a:path>
            </a:pathLst>
          </a:custGeom>
          <a:noFill/>
          <a:ln>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Freeform 71"/>
          <p:cNvSpPr/>
          <p:nvPr/>
        </p:nvSpPr>
        <p:spPr>
          <a:xfrm flipH="1">
            <a:off x="3211624" y="4709699"/>
            <a:ext cx="833352" cy="1254834"/>
          </a:xfrm>
          <a:custGeom>
            <a:avLst/>
            <a:gdLst>
              <a:gd name="connsiteX0" fmla="*/ 0 w 1119117"/>
              <a:gd name="connsiteY0" fmla="*/ 627797 h 627797"/>
              <a:gd name="connsiteX1" fmla="*/ 464024 w 1119117"/>
              <a:gd name="connsiteY1" fmla="*/ 122830 h 627797"/>
              <a:gd name="connsiteX2" fmla="*/ 1119117 w 1119117"/>
              <a:gd name="connsiteY2" fmla="*/ 13648 h 627797"/>
              <a:gd name="connsiteX3" fmla="*/ 1119117 w 1119117"/>
              <a:gd name="connsiteY3" fmla="*/ 13648 h 627797"/>
              <a:gd name="connsiteX4" fmla="*/ 1119117 w 1119117"/>
              <a:gd name="connsiteY4" fmla="*/ 0 h 627797"/>
              <a:gd name="connsiteX5" fmla="*/ 1119117 w 1119117"/>
              <a:gd name="connsiteY5" fmla="*/ 0 h 62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117" h="627797">
                <a:moveTo>
                  <a:pt x="0" y="627797"/>
                </a:moveTo>
                <a:cubicBezTo>
                  <a:pt x="138752" y="426492"/>
                  <a:pt x="277505" y="225188"/>
                  <a:pt x="464024" y="122830"/>
                </a:cubicBezTo>
                <a:cubicBezTo>
                  <a:pt x="650544" y="20472"/>
                  <a:pt x="1119117" y="13648"/>
                  <a:pt x="1119117" y="13648"/>
                </a:cubicBezTo>
                <a:lnTo>
                  <a:pt x="1119117" y="13648"/>
                </a:lnTo>
                <a:lnTo>
                  <a:pt x="1119117" y="0"/>
                </a:lnTo>
                <a:lnTo>
                  <a:pt x="1119117" y="0"/>
                </a:lnTo>
              </a:path>
            </a:pathLst>
          </a:custGeom>
          <a:noFill/>
          <a:ln>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1000"/>
                                        <p:tgtEl>
                                          <p:spTgt spid="12"/>
                                        </p:tgtEl>
                                      </p:cBhvr>
                                    </p:animEffect>
                                  </p:childTnLst>
                                </p:cTn>
                              </p:par>
                            </p:childTnLst>
                          </p:cTn>
                        </p:par>
                        <p:par>
                          <p:cTn id="11" fill="hold">
                            <p:stCondLst>
                              <p:cond delay="1000"/>
                            </p:stCondLst>
                            <p:childTnLst>
                              <p:par>
                                <p:cTn id="12" presetID="16" presetClass="entr" presetSubtype="2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1500"/>
                                        <p:tgtEl>
                                          <p:spTgt spid="5"/>
                                        </p:tgtEl>
                                      </p:cBhvr>
                                    </p:animEffect>
                                  </p:childTnLst>
                                </p:cTn>
                              </p:par>
                            </p:childTnLst>
                          </p:cTn>
                        </p:par>
                        <p:par>
                          <p:cTn id="15" fill="hold">
                            <p:stCondLst>
                              <p:cond delay="2500"/>
                            </p:stCondLst>
                            <p:childTnLst>
                              <p:par>
                                <p:cTn id="16" presetID="16" presetClass="entr" presetSubtype="37" fill="hold" grpId="0" nodeType="after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arn(outVertical)">
                                      <p:cBhvr>
                                        <p:cTn id="18" dur="1000"/>
                                        <p:tgtEl>
                                          <p:spTgt spid="55"/>
                                        </p:tgtEl>
                                      </p:cBhvr>
                                    </p:animEffect>
                                  </p:childTnLst>
                                </p:cTn>
                              </p:par>
                            </p:childTnLst>
                          </p:cTn>
                        </p:par>
                        <p:par>
                          <p:cTn id="19" fill="hold">
                            <p:stCondLst>
                              <p:cond delay="3500"/>
                            </p:stCondLst>
                            <p:childTnLst>
                              <p:par>
                                <p:cTn id="20" presetID="16" presetClass="entr" presetSubtype="37"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arn(outVertical)">
                                      <p:cBhvr>
                                        <p:cTn id="22" dur="1000"/>
                                        <p:tgtEl>
                                          <p:spTgt spid="56"/>
                                        </p:tgtEl>
                                      </p:cBhvr>
                                    </p:animEffect>
                                  </p:childTnLst>
                                </p:cTn>
                              </p:par>
                            </p:childTnLst>
                          </p:cTn>
                        </p:par>
                        <p:par>
                          <p:cTn id="23" fill="hold">
                            <p:stCondLst>
                              <p:cond delay="4500"/>
                            </p:stCondLst>
                            <p:childTnLst>
                              <p:par>
                                <p:cTn id="24" presetID="16" presetClass="entr" presetSubtype="37" fill="hold" grpId="0"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barn(outVertical)">
                                      <p:cBhvr>
                                        <p:cTn id="26" dur="1000"/>
                                        <p:tgtEl>
                                          <p:spTgt spid="57"/>
                                        </p:tgtEl>
                                      </p:cBhvr>
                                    </p:animEffect>
                                  </p:childTnLst>
                                </p:cTn>
                              </p:par>
                            </p:childTnLst>
                          </p:cTn>
                        </p:par>
                        <p:par>
                          <p:cTn id="27" fill="hold">
                            <p:stCondLst>
                              <p:cond delay="5500"/>
                            </p:stCondLst>
                            <p:childTnLst>
                              <p:par>
                                <p:cTn id="28" presetID="16" presetClass="entr" presetSubtype="37"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arn(outVertical)">
                                      <p:cBhvr>
                                        <p:cTn id="30" dur="1000"/>
                                        <p:tgtEl>
                                          <p:spTgt spid="58"/>
                                        </p:tgtEl>
                                      </p:cBhvr>
                                    </p:animEffect>
                                  </p:childTnLst>
                                </p:cTn>
                              </p:par>
                            </p:childTnLst>
                          </p:cTn>
                        </p:par>
                        <p:par>
                          <p:cTn id="31" fill="hold">
                            <p:stCondLst>
                              <p:cond delay="6500"/>
                            </p:stCondLst>
                            <p:childTnLst>
                              <p:par>
                                <p:cTn id="32" presetID="16" presetClass="entr" presetSubtype="37" fill="hold" grpId="0"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barn(outVertical)">
                                      <p:cBhvr>
                                        <p:cTn id="34" dur="1000"/>
                                        <p:tgtEl>
                                          <p:spTgt spid="59"/>
                                        </p:tgtEl>
                                      </p:cBhvr>
                                    </p:animEffect>
                                  </p:childTnLst>
                                </p:cTn>
                              </p:par>
                            </p:childTnLst>
                          </p:cTn>
                        </p:par>
                        <p:par>
                          <p:cTn id="35" fill="hold">
                            <p:stCondLst>
                              <p:cond delay="7500"/>
                            </p:stCondLst>
                            <p:childTnLst>
                              <p:par>
                                <p:cTn id="36" presetID="16" presetClass="entr" presetSubtype="37"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barn(outVertical)">
                                      <p:cBhvr>
                                        <p:cTn id="38" dur="1000"/>
                                        <p:tgtEl>
                                          <p:spTgt spid="60"/>
                                        </p:tgtEl>
                                      </p:cBhvr>
                                    </p:animEffect>
                                  </p:childTnLst>
                                </p:cTn>
                              </p:par>
                              <p:par>
                                <p:cTn id="39" presetID="22" presetClass="entr" presetSubtype="4" fill="hold" grpId="0" nodeType="withEffect">
                                  <p:stCondLst>
                                    <p:cond delay="1000"/>
                                  </p:stCondLst>
                                  <p:childTnLst>
                                    <p:set>
                                      <p:cBhvr>
                                        <p:cTn id="40" dur="1" fill="hold">
                                          <p:stCondLst>
                                            <p:cond delay="0"/>
                                          </p:stCondLst>
                                        </p:cTn>
                                        <p:tgtEl>
                                          <p:spTgt spid="70"/>
                                        </p:tgtEl>
                                        <p:attrNameLst>
                                          <p:attrName>style.visibility</p:attrName>
                                        </p:attrNameLst>
                                      </p:cBhvr>
                                      <p:to>
                                        <p:strVal val="visible"/>
                                      </p:to>
                                    </p:set>
                                    <p:animEffect transition="in" filter="wipe(down)">
                                      <p:cBhvr>
                                        <p:cTn id="41" dur="500"/>
                                        <p:tgtEl>
                                          <p:spTgt spid="70"/>
                                        </p:tgtEl>
                                      </p:cBhvr>
                                    </p:animEffect>
                                  </p:childTnLst>
                                </p:cTn>
                              </p:par>
                              <p:par>
                                <p:cTn id="42" presetID="22" presetClass="entr" presetSubtype="4" fill="hold" grpId="0" nodeType="withEffect">
                                  <p:stCondLst>
                                    <p:cond delay="1000"/>
                                  </p:stCondLst>
                                  <p:childTnLst>
                                    <p:set>
                                      <p:cBhvr>
                                        <p:cTn id="43" dur="1" fill="hold">
                                          <p:stCondLst>
                                            <p:cond delay="0"/>
                                          </p:stCondLst>
                                        </p:cTn>
                                        <p:tgtEl>
                                          <p:spTgt spid="71"/>
                                        </p:tgtEl>
                                        <p:attrNameLst>
                                          <p:attrName>style.visibility</p:attrName>
                                        </p:attrNameLst>
                                      </p:cBhvr>
                                      <p:to>
                                        <p:strVal val="visible"/>
                                      </p:to>
                                    </p:set>
                                    <p:animEffect transition="in" filter="wipe(down)">
                                      <p:cBhvr>
                                        <p:cTn id="44" dur="500"/>
                                        <p:tgtEl>
                                          <p:spTgt spid="71"/>
                                        </p:tgtEl>
                                      </p:cBhvr>
                                    </p:animEffect>
                                  </p:childTnLst>
                                </p:cTn>
                              </p:par>
                              <p:par>
                                <p:cTn id="45" presetID="22" presetClass="entr" presetSubtype="4" fill="hold" grpId="0" nodeType="withEffect">
                                  <p:stCondLst>
                                    <p:cond delay="1000"/>
                                  </p:stCondLst>
                                  <p:childTnLst>
                                    <p:set>
                                      <p:cBhvr>
                                        <p:cTn id="46" dur="1" fill="hold">
                                          <p:stCondLst>
                                            <p:cond delay="0"/>
                                          </p:stCondLst>
                                        </p:cTn>
                                        <p:tgtEl>
                                          <p:spTgt spid="72"/>
                                        </p:tgtEl>
                                        <p:attrNameLst>
                                          <p:attrName>style.visibility</p:attrName>
                                        </p:attrNameLst>
                                      </p:cBhvr>
                                      <p:to>
                                        <p:strVal val="visible"/>
                                      </p:to>
                                    </p:set>
                                    <p:animEffect transition="in" filter="wipe(down)">
                                      <p:cBhvr>
                                        <p:cTn id="47" dur="500"/>
                                        <p:tgtEl>
                                          <p:spTgt spid="72"/>
                                        </p:tgtEl>
                                      </p:cBhvr>
                                    </p:animEffect>
                                  </p:childTnLst>
                                </p:cTn>
                              </p:par>
                              <p:par>
                                <p:cTn id="48" presetID="22" presetClass="entr" presetSubtype="4" fill="hold" grpId="0" nodeType="withEffect">
                                  <p:stCondLst>
                                    <p:cond delay="1000"/>
                                  </p:stCondLst>
                                  <p:childTnLst>
                                    <p:set>
                                      <p:cBhvr>
                                        <p:cTn id="49" dur="1" fill="hold">
                                          <p:stCondLst>
                                            <p:cond delay="0"/>
                                          </p:stCondLst>
                                        </p:cTn>
                                        <p:tgtEl>
                                          <p:spTgt spid="67"/>
                                        </p:tgtEl>
                                        <p:attrNameLst>
                                          <p:attrName>style.visibility</p:attrName>
                                        </p:attrNameLst>
                                      </p:cBhvr>
                                      <p:to>
                                        <p:strVal val="visible"/>
                                      </p:to>
                                    </p:set>
                                    <p:animEffect transition="in" filter="wipe(down)">
                                      <p:cBhvr>
                                        <p:cTn id="50" dur="500"/>
                                        <p:tgtEl>
                                          <p:spTgt spid="67"/>
                                        </p:tgtEl>
                                      </p:cBhvr>
                                    </p:animEffect>
                                  </p:childTnLst>
                                </p:cTn>
                              </p:par>
                              <p:par>
                                <p:cTn id="51" presetID="22" presetClass="entr" presetSubtype="4" fill="hold" grpId="0" nodeType="withEffect">
                                  <p:stCondLst>
                                    <p:cond delay="1000"/>
                                  </p:stCondLst>
                                  <p:childTnLst>
                                    <p:set>
                                      <p:cBhvr>
                                        <p:cTn id="52" dur="1" fill="hold">
                                          <p:stCondLst>
                                            <p:cond delay="0"/>
                                          </p:stCondLst>
                                        </p:cTn>
                                        <p:tgtEl>
                                          <p:spTgt spid="68"/>
                                        </p:tgtEl>
                                        <p:attrNameLst>
                                          <p:attrName>style.visibility</p:attrName>
                                        </p:attrNameLst>
                                      </p:cBhvr>
                                      <p:to>
                                        <p:strVal val="visible"/>
                                      </p:to>
                                    </p:set>
                                    <p:animEffect transition="in" filter="wipe(down)">
                                      <p:cBhvr>
                                        <p:cTn id="53" dur="500"/>
                                        <p:tgtEl>
                                          <p:spTgt spid="68"/>
                                        </p:tgtEl>
                                      </p:cBhvr>
                                    </p:animEffect>
                                  </p:childTnLst>
                                </p:cTn>
                              </p:par>
                              <p:par>
                                <p:cTn id="54" presetID="22" presetClass="entr" presetSubtype="4" fill="hold" grpId="0" nodeType="withEffect">
                                  <p:stCondLst>
                                    <p:cond delay="1000"/>
                                  </p:stCondLst>
                                  <p:childTnLst>
                                    <p:set>
                                      <p:cBhvr>
                                        <p:cTn id="55" dur="1" fill="hold">
                                          <p:stCondLst>
                                            <p:cond delay="0"/>
                                          </p:stCondLst>
                                        </p:cTn>
                                        <p:tgtEl>
                                          <p:spTgt spid="69"/>
                                        </p:tgtEl>
                                        <p:attrNameLst>
                                          <p:attrName>style.visibility</p:attrName>
                                        </p:attrNameLst>
                                      </p:cBhvr>
                                      <p:to>
                                        <p:strVal val="visible"/>
                                      </p:to>
                                    </p:set>
                                    <p:animEffect transition="in" filter="wipe(down)">
                                      <p:cBhvr>
                                        <p:cTn id="56" dur="500"/>
                                        <p:tgtEl>
                                          <p:spTgt spid="69"/>
                                        </p:tgtEl>
                                      </p:cBhvr>
                                    </p:animEffect>
                                  </p:childTnLst>
                                </p:cTn>
                              </p:par>
                              <p:par>
                                <p:cTn id="57" presetID="2" presetClass="entr" presetSubtype="8" fill="hold" grpId="0" nodeType="withEffect">
                                  <p:stCondLst>
                                    <p:cond delay="150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0-#ppt_w/2"/>
                                          </p:val>
                                        </p:tav>
                                        <p:tav tm="100000">
                                          <p:val>
                                            <p:strVal val="#ppt_x"/>
                                          </p:val>
                                        </p:tav>
                                      </p:tavLst>
                                    </p:anim>
                                    <p:anim calcmode="lin" valueType="num">
                                      <p:cBhvr additive="base">
                                        <p:cTn id="60" dur="500" fill="hold"/>
                                        <p:tgtEl>
                                          <p:spTgt spid="2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150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0-#ppt_w/2"/>
                                          </p:val>
                                        </p:tav>
                                        <p:tav tm="100000">
                                          <p:val>
                                            <p:strVal val="#ppt_x"/>
                                          </p:val>
                                        </p:tav>
                                      </p:tavLst>
                                    </p:anim>
                                    <p:anim calcmode="lin" valueType="num">
                                      <p:cBhvr additive="base">
                                        <p:cTn id="64" dur="500" fill="hold"/>
                                        <p:tgtEl>
                                          <p:spTgt spid="2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150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0-#ppt_w/2"/>
                                          </p:val>
                                        </p:tav>
                                        <p:tav tm="100000">
                                          <p:val>
                                            <p:strVal val="#ppt_x"/>
                                          </p:val>
                                        </p:tav>
                                      </p:tavLst>
                                    </p:anim>
                                    <p:anim calcmode="lin" valueType="num">
                                      <p:cBhvr additive="base">
                                        <p:cTn id="68" dur="500" fill="hold"/>
                                        <p:tgtEl>
                                          <p:spTgt spid="29"/>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1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1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150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1+#ppt_w/2"/>
                                          </p:val>
                                        </p:tav>
                                        <p:tav tm="100000">
                                          <p:val>
                                            <p:strVal val="#ppt_x"/>
                                          </p:val>
                                        </p:tav>
                                      </p:tavLst>
                                    </p:anim>
                                    <p:anim calcmode="lin" valueType="num">
                                      <p:cBhvr additive="base">
                                        <p:cTn id="80" dur="500" fill="hold"/>
                                        <p:tgtEl>
                                          <p:spTgt spid="32"/>
                                        </p:tgtEl>
                                        <p:attrNameLst>
                                          <p:attrName>ppt_y</p:attrName>
                                        </p:attrNameLst>
                                      </p:cBhvr>
                                      <p:tavLst>
                                        <p:tav tm="0">
                                          <p:val>
                                            <p:strVal val="#ppt_y"/>
                                          </p:val>
                                        </p:tav>
                                        <p:tav tm="100000">
                                          <p:val>
                                            <p:strVal val="#ppt_y"/>
                                          </p:val>
                                        </p:tav>
                                      </p:tavLst>
                                    </p:anim>
                                  </p:childTnLst>
                                </p:cTn>
                              </p:par>
                              <p:par>
                                <p:cTn id="81" presetID="16" presetClass="entr" presetSubtype="21" fill="hold" grpId="0" nodeType="withEffect">
                                  <p:stCondLst>
                                    <p:cond delay="2000"/>
                                  </p:stCondLst>
                                  <p:childTnLst>
                                    <p:set>
                                      <p:cBhvr>
                                        <p:cTn id="82" dur="1" fill="hold">
                                          <p:stCondLst>
                                            <p:cond delay="0"/>
                                          </p:stCondLst>
                                        </p:cTn>
                                        <p:tgtEl>
                                          <p:spTgt spid="64"/>
                                        </p:tgtEl>
                                        <p:attrNameLst>
                                          <p:attrName>style.visibility</p:attrName>
                                        </p:attrNameLst>
                                      </p:cBhvr>
                                      <p:to>
                                        <p:strVal val="visible"/>
                                      </p:to>
                                    </p:set>
                                    <p:animEffect transition="in" filter="barn(inVertical)">
                                      <p:cBhvr>
                                        <p:cTn id="83" dur="500"/>
                                        <p:tgtEl>
                                          <p:spTgt spid="64"/>
                                        </p:tgtEl>
                                      </p:cBhvr>
                                    </p:animEffect>
                                  </p:childTnLst>
                                </p:cTn>
                              </p:par>
                              <p:par>
                                <p:cTn id="84" presetID="16" presetClass="entr" presetSubtype="21" fill="hold" grpId="0" nodeType="withEffect">
                                  <p:stCondLst>
                                    <p:cond delay="2000"/>
                                  </p:stCondLst>
                                  <p:childTnLst>
                                    <p:set>
                                      <p:cBhvr>
                                        <p:cTn id="85" dur="1" fill="hold">
                                          <p:stCondLst>
                                            <p:cond delay="0"/>
                                          </p:stCondLst>
                                        </p:cTn>
                                        <p:tgtEl>
                                          <p:spTgt spid="61"/>
                                        </p:tgtEl>
                                        <p:attrNameLst>
                                          <p:attrName>style.visibility</p:attrName>
                                        </p:attrNameLst>
                                      </p:cBhvr>
                                      <p:to>
                                        <p:strVal val="visible"/>
                                      </p:to>
                                    </p:set>
                                    <p:animEffect transition="in" filter="barn(inVertical)">
                                      <p:cBhvr>
                                        <p:cTn id="86" dur="500"/>
                                        <p:tgtEl>
                                          <p:spTgt spid="61"/>
                                        </p:tgtEl>
                                      </p:cBhvr>
                                    </p:animEffect>
                                  </p:childTnLst>
                                </p:cTn>
                              </p:par>
                              <p:par>
                                <p:cTn id="87" presetID="16" presetClass="entr" presetSubtype="21" fill="hold" grpId="0" nodeType="withEffect">
                                  <p:stCondLst>
                                    <p:cond delay="2000"/>
                                  </p:stCondLst>
                                  <p:childTnLst>
                                    <p:set>
                                      <p:cBhvr>
                                        <p:cTn id="88" dur="1" fill="hold">
                                          <p:stCondLst>
                                            <p:cond delay="0"/>
                                          </p:stCondLst>
                                        </p:cTn>
                                        <p:tgtEl>
                                          <p:spTgt spid="65"/>
                                        </p:tgtEl>
                                        <p:attrNameLst>
                                          <p:attrName>style.visibility</p:attrName>
                                        </p:attrNameLst>
                                      </p:cBhvr>
                                      <p:to>
                                        <p:strVal val="visible"/>
                                      </p:to>
                                    </p:set>
                                    <p:animEffect transition="in" filter="barn(inVertical)">
                                      <p:cBhvr>
                                        <p:cTn id="89" dur="500"/>
                                        <p:tgtEl>
                                          <p:spTgt spid="65"/>
                                        </p:tgtEl>
                                      </p:cBhvr>
                                    </p:animEffect>
                                  </p:childTnLst>
                                </p:cTn>
                              </p:par>
                              <p:par>
                                <p:cTn id="90" presetID="16" presetClass="entr" presetSubtype="21" fill="hold" grpId="0" nodeType="withEffect">
                                  <p:stCondLst>
                                    <p:cond delay="2000"/>
                                  </p:stCondLst>
                                  <p:childTnLst>
                                    <p:set>
                                      <p:cBhvr>
                                        <p:cTn id="91" dur="1" fill="hold">
                                          <p:stCondLst>
                                            <p:cond delay="0"/>
                                          </p:stCondLst>
                                        </p:cTn>
                                        <p:tgtEl>
                                          <p:spTgt spid="62"/>
                                        </p:tgtEl>
                                        <p:attrNameLst>
                                          <p:attrName>style.visibility</p:attrName>
                                        </p:attrNameLst>
                                      </p:cBhvr>
                                      <p:to>
                                        <p:strVal val="visible"/>
                                      </p:to>
                                    </p:set>
                                    <p:animEffect transition="in" filter="barn(inVertical)">
                                      <p:cBhvr>
                                        <p:cTn id="92" dur="500"/>
                                        <p:tgtEl>
                                          <p:spTgt spid="62"/>
                                        </p:tgtEl>
                                      </p:cBhvr>
                                    </p:animEffect>
                                  </p:childTnLst>
                                </p:cTn>
                              </p:par>
                              <p:par>
                                <p:cTn id="93" presetID="16" presetClass="entr" presetSubtype="21" fill="hold" grpId="0" nodeType="withEffect">
                                  <p:stCondLst>
                                    <p:cond delay="2000"/>
                                  </p:stCondLst>
                                  <p:childTnLst>
                                    <p:set>
                                      <p:cBhvr>
                                        <p:cTn id="94" dur="1" fill="hold">
                                          <p:stCondLst>
                                            <p:cond delay="0"/>
                                          </p:stCondLst>
                                        </p:cTn>
                                        <p:tgtEl>
                                          <p:spTgt spid="63"/>
                                        </p:tgtEl>
                                        <p:attrNameLst>
                                          <p:attrName>style.visibility</p:attrName>
                                        </p:attrNameLst>
                                      </p:cBhvr>
                                      <p:to>
                                        <p:strVal val="visible"/>
                                      </p:to>
                                    </p:set>
                                    <p:animEffect transition="in" filter="barn(inVertical)">
                                      <p:cBhvr>
                                        <p:cTn id="95" dur="500"/>
                                        <p:tgtEl>
                                          <p:spTgt spid="63"/>
                                        </p:tgtEl>
                                      </p:cBhvr>
                                    </p:animEffect>
                                  </p:childTnLst>
                                </p:cTn>
                              </p:par>
                              <p:par>
                                <p:cTn id="96" presetID="16" presetClass="entr" presetSubtype="21" fill="hold" grpId="0" nodeType="withEffect">
                                  <p:stCondLst>
                                    <p:cond delay="2000"/>
                                  </p:stCondLst>
                                  <p:childTnLst>
                                    <p:set>
                                      <p:cBhvr>
                                        <p:cTn id="97" dur="1" fill="hold">
                                          <p:stCondLst>
                                            <p:cond delay="0"/>
                                          </p:stCondLst>
                                        </p:cTn>
                                        <p:tgtEl>
                                          <p:spTgt spid="66"/>
                                        </p:tgtEl>
                                        <p:attrNameLst>
                                          <p:attrName>style.visibility</p:attrName>
                                        </p:attrNameLst>
                                      </p:cBhvr>
                                      <p:to>
                                        <p:strVal val="visible"/>
                                      </p:to>
                                    </p:set>
                                    <p:animEffect transition="in" filter="barn(inVertical)">
                                      <p:cBhvr>
                                        <p:cTn id="9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7" grpId="0" bldLvl="0" animBg="1"/>
      <p:bldP spid="28" grpId="0" bldLvl="0" animBg="1"/>
      <p:bldP spid="29" grpId="0" bldLvl="0" animBg="1"/>
      <p:bldP spid="30" grpId="0" bldLvl="0" animBg="1"/>
      <p:bldP spid="31" grpId="0" bldLvl="0" animBg="1"/>
      <p:bldP spid="32" grpId="0" bldLvl="0" animBg="1"/>
      <p:bldP spid="55" grpId="0" bldLvl="0" animBg="1"/>
      <p:bldP spid="56" grpId="0" bldLvl="0" animBg="1"/>
      <p:bldP spid="57" grpId="0" bldLvl="0" animBg="1"/>
      <p:bldP spid="58" grpId="0" bldLvl="0" animBg="1"/>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1" grpId="0" bldLvl="0" animBg="1"/>
      <p:bldP spid="7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Business Model</a:t>
            </a:r>
            <a:endParaRPr lang="en-GB"/>
          </a:p>
        </p:txBody>
      </p:sp>
      <p:sp>
        <p:nvSpPr>
          <p:cNvPr id="60" name="TextBox 59"/>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61" name="Straight Connector 60"/>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9" name="直接连接符 7255"/>
          <p:cNvCxnSpPr/>
          <p:nvPr/>
        </p:nvCxnSpPr>
        <p:spPr>
          <a:xfrm>
            <a:off x="6095095" y="1449537"/>
            <a:ext cx="0" cy="4993564"/>
          </a:xfrm>
          <a:prstGeom prst="line">
            <a:avLst/>
          </a:prstGeom>
          <a:ln w="25400">
            <a:gradFill>
              <a:gsLst>
                <a:gs pos="0">
                  <a:schemeClr val="bg1">
                    <a:lumMod val="95000"/>
                  </a:schemeClr>
                </a:gs>
                <a:gs pos="26000">
                  <a:schemeClr val="tx1">
                    <a:lumMod val="50000"/>
                    <a:lumOff val="50000"/>
                  </a:schemeClr>
                </a:gs>
                <a:gs pos="81000">
                  <a:schemeClr val="tx1">
                    <a:lumMod val="50000"/>
                    <a:lumOff val="50000"/>
                  </a:schemeClr>
                </a:gs>
                <a:gs pos="53000">
                  <a:schemeClr val="tx1">
                    <a:lumMod val="65000"/>
                    <a:lumOff val="35000"/>
                  </a:schemeClr>
                </a:gs>
                <a:gs pos="100000">
                  <a:schemeClr val="bg1">
                    <a:lumMod val="8500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779923" y="1692118"/>
            <a:ext cx="3311264" cy="2207666"/>
            <a:chOff x="2779923" y="1692118"/>
            <a:chExt cx="3311264" cy="2207666"/>
          </a:xfrm>
        </p:grpSpPr>
        <p:sp>
          <p:nvSpPr>
            <p:cNvPr id="77" name="Freeform 2004"/>
            <p:cNvSpPr/>
            <p:nvPr/>
          </p:nvSpPr>
          <p:spPr bwMode="auto">
            <a:xfrm>
              <a:off x="3387823" y="1692119"/>
              <a:ext cx="2702550" cy="2207665"/>
            </a:xfrm>
            <a:custGeom>
              <a:avLst/>
              <a:gdLst>
                <a:gd name="T0" fmla="*/ 0 w 621"/>
                <a:gd name="T1" fmla="*/ 134 h 507"/>
                <a:gd name="T2" fmla="*/ 93 w 621"/>
                <a:gd name="T3" fmla="*/ 254 h 507"/>
                <a:gd name="T4" fmla="*/ 0 w 621"/>
                <a:gd name="T5" fmla="*/ 373 h 507"/>
                <a:gd name="T6" fmla="*/ 224 w 621"/>
                <a:gd name="T7" fmla="*/ 507 h 507"/>
                <a:gd name="T8" fmla="*/ 468 w 621"/>
                <a:gd name="T9" fmla="*/ 321 h 507"/>
                <a:gd name="T10" fmla="*/ 621 w 621"/>
                <a:gd name="T11" fmla="*/ 254 h 507"/>
                <a:gd name="T12" fmla="*/ 468 w 621"/>
                <a:gd name="T13" fmla="*/ 186 h 507"/>
                <a:gd name="T14" fmla="*/ 224 w 621"/>
                <a:gd name="T15" fmla="*/ 0 h 507"/>
                <a:gd name="T16" fmla="*/ 0 w 621"/>
                <a:gd name="T17" fmla="*/ 134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507">
                  <a:moveTo>
                    <a:pt x="0" y="134"/>
                  </a:moveTo>
                  <a:cubicBezTo>
                    <a:pt x="54" y="148"/>
                    <a:pt x="93" y="196"/>
                    <a:pt x="93" y="254"/>
                  </a:cubicBezTo>
                  <a:cubicBezTo>
                    <a:pt x="93" y="311"/>
                    <a:pt x="54" y="359"/>
                    <a:pt x="0" y="373"/>
                  </a:cubicBezTo>
                  <a:cubicBezTo>
                    <a:pt x="43" y="452"/>
                    <a:pt x="127" y="507"/>
                    <a:pt x="224" y="507"/>
                  </a:cubicBezTo>
                  <a:cubicBezTo>
                    <a:pt x="340" y="507"/>
                    <a:pt x="438" y="428"/>
                    <a:pt x="468" y="321"/>
                  </a:cubicBezTo>
                  <a:cubicBezTo>
                    <a:pt x="621" y="254"/>
                    <a:pt x="621" y="254"/>
                    <a:pt x="621" y="254"/>
                  </a:cubicBezTo>
                  <a:cubicBezTo>
                    <a:pt x="468" y="186"/>
                    <a:pt x="468" y="186"/>
                    <a:pt x="468" y="186"/>
                  </a:cubicBezTo>
                  <a:cubicBezTo>
                    <a:pt x="438" y="79"/>
                    <a:pt x="340" y="0"/>
                    <a:pt x="224" y="0"/>
                  </a:cubicBezTo>
                  <a:cubicBezTo>
                    <a:pt x="127" y="0"/>
                    <a:pt x="43" y="55"/>
                    <a:pt x="0" y="134"/>
                  </a:cubicBezTo>
                </a:path>
              </a:pathLst>
            </a:custGeom>
            <a:solidFill>
              <a:srgbClr val="736288"/>
            </a:solidFill>
            <a:ln>
              <a:noFill/>
            </a:ln>
            <a:effectLst>
              <a:outerShdw blurRad="127000" dist="38100" dir="2700000" algn="tl" rotWithShape="0">
                <a:prstClr val="black">
                  <a:alpha val="25000"/>
                </a:prstClr>
              </a:outerShdw>
            </a:effectLst>
          </p:spPr>
          <p:txBody>
            <a:bodyPr vert="horz" wrap="square" lIns="91440" tIns="45720" rIns="91440" bIns="45720" numCol="1" anchor="t" anchorCtr="0" compatLnSpc="1"/>
            <a:lstStyle/>
            <a:p>
              <a:endParaRPr lang="zh-CN" altLang="en-US"/>
            </a:p>
          </p:txBody>
        </p:sp>
        <p:grpSp>
          <p:nvGrpSpPr>
            <p:cNvPr id="78" name="组合 7251"/>
            <p:cNvGrpSpPr/>
            <p:nvPr/>
          </p:nvGrpSpPr>
          <p:grpSpPr>
            <a:xfrm>
              <a:off x="2779923" y="1692118"/>
              <a:ext cx="3311264" cy="2207665"/>
              <a:chOff x="2130758" y="3935469"/>
              <a:chExt cx="4098864" cy="2732769"/>
            </a:xfrm>
          </p:grpSpPr>
          <p:grpSp>
            <p:nvGrpSpPr>
              <p:cNvPr id="87" name="组合 3286"/>
              <p:cNvGrpSpPr/>
              <p:nvPr/>
            </p:nvGrpSpPr>
            <p:grpSpPr>
              <a:xfrm>
                <a:off x="2130758" y="3935469"/>
                <a:ext cx="4098864" cy="2732769"/>
                <a:chOff x="3295168" y="2661445"/>
                <a:chExt cx="4098864" cy="2732769"/>
              </a:xfrm>
            </p:grpSpPr>
            <p:grpSp>
              <p:nvGrpSpPr>
                <p:cNvPr id="90" name="组合 3287"/>
                <p:cNvGrpSpPr/>
                <p:nvPr/>
              </p:nvGrpSpPr>
              <p:grpSpPr>
                <a:xfrm>
                  <a:off x="3295168" y="2661445"/>
                  <a:ext cx="4098864" cy="2732769"/>
                  <a:chOff x="3466618" y="2447585"/>
                  <a:chExt cx="4098864" cy="2732769"/>
                </a:xfrm>
              </p:grpSpPr>
              <p:sp>
                <p:nvSpPr>
                  <p:cNvPr id="92" name="Freeform 2004"/>
                  <p:cNvSpPr/>
                  <p:nvPr/>
                </p:nvSpPr>
                <p:spPr bwMode="auto">
                  <a:xfrm>
                    <a:off x="4220117" y="2447585"/>
                    <a:ext cx="3345365" cy="2732769"/>
                  </a:xfrm>
                  <a:custGeom>
                    <a:avLst/>
                    <a:gdLst>
                      <a:gd name="T0" fmla="*/ 0 w 621"/>
                      <a:gd name="T1" fmla="*/ 134 h 507"/>
                      <a:gd name="T2" fmla="*/ 93 w 621"/>
                      <a:gd name="T3" fmla="*/ 254 h 507"/>
                      <a:gd name="T4" fmla="*/ 0 w 621"/>
                      <a:gd name="T5" fmla="*/ 373 h 507"/>
                      <a:gd name="T6" fmla="*/ 224 w 621"/>
                      <a:gd name="T7" fmla="*/ 507 h 507"/>
                      <a:gd name="T8" fmla="*/ 468 w 621"/>
                      <a:gd name="T9" fmla="*/ 321 h 507"/>
                      <a:gd name="T10" fmla="*/ 621 w 621"/>
                      <a:gd name="T11" fmla="*/ 254 h 507"/>
                      <a:gd name="T12" fmla="*/ 468 w 621"/>
                      <a:gd name="T13" fmla="*/ 186 h 507"/>
                      <a:gd name="T14" fmla="*/ 224 w 621"/>
                      <a:gd name="T15" fmla="*/ 0 h 507"/>
                      <a:gd name="T16" fmla="*/ 0 w 621"/>
                      <a:gd name="T17" fmla="*/ 134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507">
                        <a:moveTo>
                          <a:pt x="0" y="134"/>
                        </a:moveTo>
                        <a:cubicBezTo>
                          <a:pt x="54" y="148"/>
                          <a:pt x="93" y="196"/>
                          <a:pt x="93" y="254"/>
                        </a:cubicBezTo>
                        <a:cubicBezTo>
                          <a:pt x="93" y="311"/>
                          <a:pt x="54" y="359"/>
                          <a:pt x="0" y="373"/>
                        </a:cubicBezTo>
                        <a:cubicBezTo>
                          <a:pt x="43" y="452"/>
                          <a:pt x="127" y="507"/>
                          <a:pt x="224" y="507"/>
                        </a:cubicBezTo>
                        <a:cubicBezTo>
                          <a:pt x="340" y="507"/>
                          <a:pt x="438" y="428"/>
                          <a:pt x="468" y="321"/>
                        </a:cubicBezTo>
                        <a:cubicBezTo>
                          <a:pt x="621" y="254"/>
                          <a:pt x="621" y="254"/>
                          <a:pt x="621" y="254"/>
                        </a:cubicBezTo>
                        <a:cubicBezTo>
                          <a:pt x="468" y="186"/>
                          <a:pt x="468" y="186"/>
                          <a:pt x="468" y="186"/>
                        </a:cubicBezTo>
                        <a:cubicBezTo>
                          <a:pt x="438" y="79"/>
                          <a:pt x="340" y="0"/>
                          <a:pt x="224" y="0"/>
                        </a:cubicBezTo>
                        <a:cubicBezTo>
                          <a:pt x="127" y="0"/>
                          <a:pt x="43" y="55"/>
                          <a:pt x="0" y="134"/>
                        </a:cubicBezTo>
                      </a:path>
                    </a:pathLst>
                  </a:custGeom>
                  <a:solidFill>
                    <a:schemeClr val="accent1"/>
                  </a:solidFill>
                  <a:ln>
                    <a:noFill/>
                  </a:ln>
                  <a:effectLst>
                    <a:innerShdw blurRad="304800" dist="50800" dir="10800000">
                      <a:prstClr val="black">
                        <a:alpha val="20000"/>
                      </a:prstClr>
                    </a:innerShdw>
                  </a:effectLst>
                </p:spPr>
                <p:txBody>
                  <a:bodyPr vert="horz" wrap="square" lIns="91440" tIns="45720" rIns="91440" bIns="45720" numCol="1" anchor="t" anchorCtr="0" compatLnSpc="1"/>
                  <a:lstStyle/>
                  <a:p>
                    <a:endParaRPr lang="zh-CN" altLang="en-US"/>
                  </a:p>
                </p:txBody>
              </p:sp>
              <p:sp>
                <p:nvSpPr>
                  <p:cNvPr id="93" name="椭圆 3290"/>
                  <p:cNvSpPr/>
                  <p:nvPr/>
                </p:nvSpPr>
                <p:spPr>
                  <a:xfrm>
                    <a:off x="3466618" y="3230784"/>
                    <a:ext cx="1166370" cy="1166370"/>
                  </a:xfrm>
                  <a:prstGeom prst="ellipse">
                    <a:avLst/>
                  </a:prstGeom>
                  <a:solidFill>
                    <a:schemeClr val="accent1"/>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椭圆 3288"/>
                <p:cNvSpPr/>
                <p:nvPr/>
              </p:nvSpPr>
              <p:spPr>
                <a:xfrm>
                  <a:off x="3345174" y="3494650"/>
                  <a:ext cx="1066358" cy="106635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文本框 3295"/>
              <p:cNvSpPr txBox="1"/>
              <p:nvPr/>
            </p:nvSpPr>
            <p:spPr>
              <a:xfrm>
                <a:off x="3668504" y="4099755"/>
                <a:ext cx="1054100" cy="876260"/>
              </a:xfrm>
              <a:prstGeom prst="rect">
                <a:avLst/>
              </a:prstGeom>
              <a:noFill/>
            </p:spPr>
            <p:txBody>
              <a:bodyPr wrap="square" rtlCol="0">
                <a:spAutoFit/>
              </a:bodyPr>
              <a:lstStyle/>
              <a:p>
                <a:r>
                  <a:rPr lang="en-US" altLang="zh-CN" sz="4000" smtClean="0">
                    <a:solidFill>
                      <a:schemeClr val="bg1"/>
                    </a:solidFill>
                    <a:ea typeface="微软雅黑" panose="020B0503020204020204" charset="-122"/>
                  </a:rPr>
                  <a:t>01</a:t>
                </a:r>
                <a:endParaRPr lang="zh-CN" altLang="en-US" sz="4000">
                  <a:solidFill>
                    <a:schemeClr val="bg1"/>
                  </a:solidFill>
                  <a:ea typeface="微软雅黑" panose="020B0503020204020204" charset="-122"/>
                </a:endParaRPr>
              </a:p>
            </p:txBody>
          </p:sp>
        </p:grpSp>
        <p:grpSp>
          <p:nvGrpSpPr>
            <p:cNvPr id="79" name="组合 7244"/>
            <p:cNvGrpSpPr/>
            <p:nvPr/>
          </p:nvGrpSpPr>
          <p:grpSpPr>
            <a:xfrm>
              <a:off x="2987006" y="2512585"/>
              <a:ext cx="482555" cy="513521"/>
              <a:chOff x="7436301" y="1281113"/>
              <a:chExt cx="296863" cy="315913"/>
            </a:xfrm>
          </p:grpSpPr>
          <p:grpSp>
            <p:nvGrpSpPr>
              <p:cNvPr id="80" name="组合 7243"/>
              <p:cNvGrpSpPr/>
              <p:nvPr/>
            </p:nvGrpSpPr>
            <p:grpSpPr>
              <a:xfrm>
                <a:off x="7436301" y="1289050"/>
                <a:ext cx="296863" cy="307976"/>
                <a:chOff x="7436301" y="1289050"/>
                <a:chExt cx="296863" cy="307976"/>
              </a:xfrm>
            </p:grpSpPr>
            <p:sp>
              <p:nvSpPr>
                <p:cNvPr id="82" name="Freeform 1994"/>
                <p:cNvSpPr/>
                <p:nvPr/>
              </p:nvSpPr>
              <p:spPr bwMode="auto">
                <a:xfrm>
                  <a:off x="7680776" y="1352550"/>
                  <a:ext cx="52388" cy="244475"/>
                </a:xfrm>
                <a:custGeom>
                  <a:avLst/>
                  <a:gdLst>
                    <a:gd name="T0" fmla="*/ 14 w 14"/>
                    <a:gd name="T1" fmla="*/ 58 h 65"/>
                    <a:gd name="T2" fmla="*/ 7 w 14"/>
                    <a:gd name="T3" fmla="*/ 65 h 65"/>
                    <a:gd name="T4" fmla="*/ 0 w 14"/>
                    <a:gd name="T5" fmla="*/ 58 h 65"/>
                    <a:gd name="T6" fmla="*/ 0 w 14"/>
                    <a:gd name="T7" fmla="*/ 6 h 65"/>
                    <a:gd name="T8" fmla="*/ 7 w 14"/>
                    <a:gd name="T9" fmla="*/ 0 h 65"/>
                    <a:gd name="T10" fmla="*/ 14 w 14"/>
                    <a:gd name="T11" fmla="*/ 6 h 65"/>
                    <a:gd name="T12" fmla="*/ 14 w 14"/>
                    <a:gd name="T13" fmla="*/ 58 h 65"/>
                  </a:gdLst>
                  <a:ahLst/>
                  <a:cxnLst>
                    <a:cxn ang="0">
                      <a:pos x="T0" y="T1"/>
                    </a:cxn>
                    <a:cxn ang="0">
                      <a:pos x="T2" y="T3"/>
                    </a:cxn>
                    <a:cxn ang="0">
                      <a:pos x="T4" y="T5"/>
                    </a:cxn>
                    <a:cxn ang="0">
                      <a:pos x="T6" y="T7"/>
                    </a:cxn>
                    <a:cxn ang="0">
                      <a:pos x="T8" y="T9"/>
                    </a:cxn>
                    <a:cxn ang="0">
                      <a:pos x="T10" y="T11"/>
                    </a:cxn>
                    <a:cxn ang="0">
                      <a:pos x="T12" y="T13"/>
                    </a:cxn>
                  </a:cxnLst>
                  <a:rect l="0" t="0" r="r" b="b"/>
                  <a:pathLst>
                    <a:path w="14" h="65">
                      <a:moveTo>
                        <a:pt x="14" y="58"/>
                      </a:moveTo>
                      <a:cubicBezTo>
                        <a:pt x="14" y="62"/>
                        <a:pt x="11" y="65"/>
                        <a:pt x="7" y="65"/>
                      </a:cubicBezTo>
                      <a:cubicBezTo>
                        <a:pt x="3" y="65"/>
                        <a:pt x="0" y="62"/>
                        <a:pt x="0" y="58"/>
                      </a:cubicBezTo>
                      <a:cubicBezTo>
                        <a:pt x="0" y="6"/>
                        <a:pt x="0" y="6"/>
                        <a:pt x="0" y="6"/>
                      </a:cubicBezTo>
                      <a:cubicBezTo>
                        <a:pt x="0" y="3"/>
                        <a:pt x="3" y="0"/>
                        <a:pt x="7" y="0"/>
                      </a:cubicBezTo>
                      <a:cubicBezTo>
                        <a:pt x="11" y="0"/>
                        <a:pt x="14" y="3"/>
                        <a:pt x="14" y="6"/>
                      </a:cubicBezTo>
                      <a:lnTo>
                        <a:pt x="14"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995"/>
                <p:cNvSpPr/>
                <p:nvPr/>
              </p:nvSpPr>
              <p:spPr bwMode="auto">
                <a:xfrm>
                  <a:off x="7606163" y="1401763"/>
                  <a:ext cx="52388" cy="195263"/>
                </a:xfrm>
                <a:custGeom>
                  <a:avLst/>
                  <a:gdLst>
                    <a:gd name="T0" fmla="*/ 14 w 14"/>
                    <a:gd name="T1" fmla="*/ 45 h 52"/>
                    <a:gd name="T2" fmla="*/ 7 w 14"/>
                    <a:gd name="T3" fmla="*/ 52 h 52"/>
                    <a:gd name="T4" fmla="*/ 0 w 14"/>
                    <a:gd name="T5" fmla="*/ 45 h 52"/>
                    <a:gd name="T6" fmla="*/ 0 w 14"/>
                    <a:gd name="T7" fmla="*/ 7 h 52"/>
                    <a:gd name="T8" fmla="*/ 7 w 14"/>
                    <a:gd name="T9" fmla="*/ 0 h 52"/>
                    <a:gd name="T10" fmla="*/ 14 w 14"/>
                    <a:gd name="T11" fmla="*/ 7 h 52"/>
                    <a:gd name="T12" fmla="*/ 14 w 14"/>
                    <a:gd name="T13" fmla="*/ 45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14" y="45"/>
                      </a:moveTo>
                      <a:cubicBezTo>
                        <a:pt x="14" y="49"/>
                        <a:pt x="11" y="52"/>
                        <a:pt x="7" y="52"/>
                      </a:cubicBezTo>
                      <a:cubicBezTo>
                        <a:pt x="3" y="52"/>
                        <a:pt x="0" y="49"/>
                        <a:pt x="0" y="45"/>
                      </a:cubicBezTo>
                      <a:cubicBezTo>
                        <a:pt x="0" y="7"/>
                        <a:pt x="0" y="7"/>
                        <a:pt x="0" y="7"/>
                      </a:cubicBezTo>
                      <a:cubicBezTo>
                        <a:pt x="0" y="3"/>
                        <a:pt x="3" y="0"/>
                        <a:pt x="7" y="0"/>
                      </a:cubicBezTo>
                      <a:cubicBezTo>
                        <a:pt x="11" y="0"/>
                        <a:pt x="14" y="3"/>
                        <a:pt x="14" y="7"/>
                      </a:cubicBezTo>
                      <a:lnTo>
                        <a:pt x="14"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996"/>
                <p:cNvSpPr/>
                <p:nvPr/>
              </p:nvSpPr>
              <p:spPr bwMode="auto">
                <a:xfrm>
                  <a:off x="7529963" y="1462088"/>
                  <a:ext cx="53975" cy="134938"/>
                </a:xfrm>
                <a:custGeom>
                  <a:avLst/>
                  <a:gdLst>
                    <a:gd name="T0" fmla="*/ 14 w 14"/>
                    <a:gd name="T1" fmla="*/ 29 h 36"/>
                    <a:gd name="T2" fmla="*/ 7 w 14"/>
                    <a:gd name="T3" fmla="*/ 36 h 36"/>
                    <a:gd name="T4" fmla="*/ 0 w 14"/>
                    <a:gd name="T5" fmla="*/ 29 h 36"/>
                    <a:gd name="T6" fmla="*/ 0 w 14"/>
                    <a:gd name="T7" fmla="*/ 7 h 36"/>
                    <a:gd name="T8" fmla="*/ 7 w 14"/>
                    <a:gd name="T9" fmla="*/ 0 h 36"/>
                    <a:gd name="T10" fmla="*/ 14 w 14"/>
                    <a:gd name="T11" fmla="*/ 7 h 36"/>
                    <a:gd name="T12" fmla="*/ 14 w 14"/>
                    <a:gd name="T13" fmla="*/ 29 h 36"/>
                  </a:gdLst>
                  <a:ahLst/>
                  <a:cxnLst>
                    <a:cxn ang="0">
                      <a:pos x="T0" y="T1"/>
                    </a:cxn>
                    <a:cxn ang="0">
                      <a:pos x="T2" y="T3"/>
                    </a:cxn>
                    <a:cxn ang="0">
                      <a:pos x="T4" y="T5"/>
                    </a:cxn>
                    <a:cxn ang="0">
                      <a:pos x="T6" y="T7"/>
                    </a:cxn>
                    <a:cxn ang="0">
                      <a:pos x="T8" y="T9"/>
                    </a:cxn>
                    <a:cxn ang="0">
                      <a:pos x="T10" y="T11"/>
                    </a:cxn>
                    <a:cxn ang="0">
                      <a:pos x="T12" y="T13"/>
                    </a:cxn>
                  </a:cxnLst>
                  <a:rect l="0" t="0" r="r" b="b"/>
                  <a:pathLst>
                    <a:path w="14" h="36">
                      <a:moveTo>
                        <a:pt x="14" y="29"/>
                      </a:moveTo>
                      <a:cubicBezTo>
                        <a:pt x="14" y="33"/>
                        <a:pt x="11" y="36"/>
                        <a:pt x="7" y="36"/>
                      </a:cubicBezTo>
                      <a:cubicBezTo>
                        <a:pt x="3" y="36"/>
                        <a:pt x="0" y="33"/>
                        <a:pt x="0" y="29"/>
                      </a:cubicBezTo>
                      <a:cubicBezTo>
                        <a:pt x="0" y="7"/>
                        <a:pt x="0" y="7"/>
                        <a:pt x="0" y="7"/>
                      </a:cubicBezTo>
                      <a:cubicBezTo>
                        <a:pt x="0" y="3"/>
                        <a:pt x="3" y="0"/>
                        <a:pt x="7" y="0"/>
                      </a:cubicBezTo>
                      <a:cubicBezTo>
                        <a:pt x="11" y="0"/>
                        <a:pt x="14" y="3"/>
                        <a:pt x="14" y="7"/>
                      </a:cubicBezTo>
                      <a:lnTo>
                        <a:pt x="14"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997"/>
                <p:cNvSpPr/>
                <p:nvPr/>
              </p:nvSpPr>
              <p:spPr bwMode="auto">
                <a:xfrm>
                  <a:off x="7463288" y="1503363"/>
                  <a:ext cx="52388" cy="93663"/>
                </a:xfrm>
                <a:custGeom>
                  <a:avLst/>
                  <a:gdLst>
                    <a:gd name="T0" fmla="*/ 14 w 14"/>
                    <a:gd name="T1" fmla="*/ 18 h 25"/>
                    <a:gd name="T2" fmla="*/ 7 w 14"/>
                    <a:gd name="T3" fmla="*/ 25 h 25"/>
                    <a:gd name="T4" fmla="*/ 0 w 14"/>
                    <a:gd name="T5" fmla="*/ 18 h 25"/>
                    <a:gd name="T6" fmla="*/ 0 w 14"/>
                    <a:gd name="T7" fmla="*/ 6 h 25"/>
                    <a:gd name="T8" fmla="*/ 7 w 14"/>
                    <a:gd name="T9" fmla="*/ 0 h 25"/>
                    <a:gd name="T10" fmla="*/ 14 w 14"/>
                    <a:gd name="T11" fmla="*/ 6 h 25"/>
                    <a:gd name="T12" fmla="*/ 14 w 14"/>
                    <a:gd name="T13" fmla="*/ 18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14" y="18"/>
                      </a:moveTo>
                      <a:cubicBezTo>
                        <a:pt x="14" y="22"/>
                        <a:pt x="11" y="25"/>
                        <a:pt x="7" y="25"/>
                      </a:cubicBezTo>
                      <a:cubicBezTo>
                        <a:pt x="3" y="25"/>
                        <a:pt x="0" y="22"/>
                        <a:pt x="0" y="18"/>
                      </a:cubicBezTo>
                      <a:cubicBezTo>
                        <a:pt x="0" y="6"/>
                        <a:pt x="0" y="6"/>
                        <a:pt x="0" y="6"/>
                      </a:cubicBezTo>
                      <a:cubicBezTo>
                        <a:pt x="0" y="3"/>
                        <a:pt x="3" y="0"/>
                        <a:pt x="7" y="0"/>
                      </a:cubicBezTo>
                      <a:cubicBezTo>
                        <a:pt x="11" y="0"/>
                        <a:pt x="14" y="3"/>
                        <a:pt x="14" y="6"/>
                      </a:cubicBezTo>
                      <a:lnTo>
                        <a:pt x="14"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000"/>
                <p:cNvSpPr/>
                <p:nvPr/>
              </p:nvSpPr>
              <p:spPr bwMode="auto">
                <a:xfrm>
                  <a:off x="7436301" y="1289050"/>
                  <a:ext cx="244475" cy="176213"/>
                </a:xfrm>
                <a:custGeom>
                  <a:avLst/>
                  <a:gdLst>
                    <a:gd name="T0" fmla="*/ 6 w 65"/>
                    <a:gd name="T1" fmla="*/ 45 h 47"/>
                    <a:gd name="T2" fmla="*/ 62 w 65"/>
                    <a:gd name="T3" fmla="*/ 7 h 47"/>
                    <a:gd name="T4" fmla="*/ 59 w 65"/>
                    <a:gd name="T5" fmla="*/ 2 h 47"/>
                    <a:gd name="T6" fmla="*/ 3 w 65"/>
                    <a:gd name="T7" fmla="*/ 40 h 47"/>
                    <a:gd name="T8" fmla="*/ 6 w 65"/>
                    <a:gd name="T9" fmla="*/ 45 h 47"/>
                  </a:gdLst>
                  <a:ahLst/>
                  <a:cxnLst>
                    <a:cxn ang="0">
                      <a:pos x="T0" y="T1"/>
                    </a:cxn>
                    <a:cxn ang="0">
                      <a:pos x="T2" y="T3"/>
                    </a:cxn>
                    <a:cxn ang="0">
                      <a:pos x="T4" y="T5"/>
                    </a:cxn>
                    <a:cxn ang="0">
                      <a:pos x="T6" y="T7"/>
                    </a:cxn>
                    <a:cxn ang="0">
                      <a:pos x="T8" y="T9"/>
                    </a:cxn>
                  </a:cxnLst>
                  <a:rect l="0" t="0" r="r" b="b"/>
                  <a:pathLst>
                    <a:path w="65" h="47">
                      <a:moveTo>
                        <a:pt x="6" y="45"/>
                      </a:moveTo>
                      <a:cubicBezTo>
                        <a:pt x="25" y="32"/>
                        <a:pt x="43" y="19"/>
                        <a:pt x="62" y="7"/>
                      </a:cubicBezTo>
                      <a:cubicBezTo>
                        <a:pt x="65" y="5"/>
                        <a:pt x="62" y="0"/>
                        <a:pt x="59" y="2"/>
                      </a:cubicBezTo>
                      <a:cubicBezTo>
                        <a:pt x="41" y="15"/>
                        <a:pt x="22" y="28"/>
                        <a:pt x="3" y="40"/>
                      </a:cubicBezTo>
                      <a:cubicBezTo>
                        <a:pt x="0" y="42"/>
                        <a:pt x="3" y="47"/>
                        <a:pt x="6"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1" name="Freeform 2001"/>
              <p:cNvSpPr/>
              <p:nvPr/>
            </p:nvSpPr>
            <p:spPr bwMode="auto">
              <a:xfrm>
                <a:off x="7598226" y="1281113"/>
                <a:ext cx="93663" cy="93663"/>
              </a:xfrm>
              <a:custGeom>
                <a:avLst/>
                <a:gdLst>
                  <a:gd name="T0" fmla="*/ 5 w 25"/>
                  <a:gd name="T1" fmla="*/ 7 h 25"/>
                  <a:gd name="T2" fmla="*/ 21 w 25"/>
                  <a:gd name="T3" fmla="*/ 8 h 25"/>
                  <a:gd name="T4" fmla="*/ 18 w 25"/>
                  <a:gd name="T5" fmla="*/ 4 h 25"/>
                  <a:gd name="T6" fmla="*/ 13 w 25"/>
                  <a:gd name="T7" fmla="*/ 19 h 25"/>
                  <a:gd name="T8" fmla="*/ 20 w 25"/>
                  <a:gd name="T9" fmla="*/ 20 h 25"/>
                  <a:gd name="T10" fmla="*/ 24 w 25"/>
                  <a:gd name="T11" fmla="*/ 5 h 25"/>
                  <a:gd name="T12" fmla="*/ 21 w 25"/>
                  <a:gd name="T13" fmla="*/ 1 h 25"/>
                  <a:gd name="T14" fmla="*/ 5 w 25"/>
                  <a:gd name="T15" fmla="*/ 0 h 25"/>
                  <a:gd name="T16" fmla="*/ 5 w 25"/>
                  <a:gd name="T17"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5" y="7"/>
                    </a:moveTo>
                    <a:cubicBezTo>
                      <a:pt x="10" y="7"/>
                      <a:pt x="16" y="8"/>
                      <a:pt x="21" y="8"/>
                    </a:cubicBezTo>
                    <a:cubicBezTo>
                      <a:pt x="20" y="7"/>
                      <a:pt x="19" y="5"/>
                      <a:pt x="18" y="4"/>
                    </a:cubicBezTo>
                    <a:cubicBezTo>
                      <a:pt x="16" y="9"/>
                      <a:pt x="15" y="14"/>
                      <a:pt x="13" y="19"/>
                    </a:cubicBezTo>
                    <a:cubicBezTo>
                      <a:pt x="12" y="23"/>
                      <a:pt x="18" y="25"/>
                      <a:pt x="20" y="20"/>
                    </a:cubicBezTo>
                    <a:cubicBezTo>
                      <a:pt x="21" y="15"/>
                      <a:pt x="23" y="10"/>
                      <a:pt x="24" y="5"/>
                    </a:cubicBezTo>
                    <a:cubicBezTo>
                      <a:pt x="25" y="3"/>
                      <a:pt x="23" y="1"/>
                      <a:pt x="21" y="1"/>
                    </a:cubicBezTo>
                    <a:cubicBezTo>
                      <a:pt x="16" y="1"/>
                      <a:pt x="10" y="0"/>
                      <a:pt x="5" y="0"/>
                    </a:cubicBezTo>
                    <a:cubicBezTo>
                      <a:pt x="0" y="0"/>
                      <a:pt x="0" y="6"/>
                      <a:pt x="5"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0" name="Rectangle 119"/>
            <p:cNvSpPr/>
            <p:nvPr/>
          </p:nvSpPr>
          <p:spPr>
            <a:xfrm>
              <a:off x="3866959" y="2441328"/>
              <a:ext cx="1650014" cy="1169551"/>
            </a:xfrm>
            <a:prstGeom prst="rect">
              <a:avLst/>
            </a:prstGeom>
          </p:spPr>
          <p:txBody>
            <a:bodyPr wrap="square">
              <a:spAutoFit/>
            </a:bodyPr>
            <a:lstStyle/>
            <a:p>
              <a:r>
                <a:rPr lang="en-GB" sz="1400">
                  <a:solidFill>
                    <a:schemeClr val="bg2"/>
                  </a:solidFill>
                </a:rPr>
                <a:t>Lorem ipsum dolor sit amet, consectetuer adipiscing </a:t>
              </a:r>
              <a:r>
                <a:rPr lang="en-GB" sz="1400" smtClean="0">
                  <a:solidFill>
                    <a:schemeClr val="bg2"/>
                  </a:solidFill>
                </a:rPr>
                <a:t>elit</a:t>
              </a:r>
            </a:p>
            <a:p>
              <a:r>
                <a:rPr lang="en-GB" sz="1400" smtClean="0">
                  <a:solidFill>
                    <a:schemeClr val="bg2"/>
                  </a:solidFill>
                </a:rPr>
                <a:t>diam</a:t>
              </a:r>
              <a:endParaRPr lang="en-GB" sz="1400">
                <a:solidFill>
                  <a:schemeClr val="bg2"/>
                </a:solidFill>
              </a:endParaRPr>
            </a:p>
          </p:txBody>
        </p:sp>
      </p:grpSp>
      <p:grpSp>
        <p:nvGrpSpPr>
          <p:cNvPr id="5" name="Group 4"/>
          <p:cNvGrpSpPr/>
          <p:nvPr/>
        </p:nvGrpSpPr>
        <p:grpSpPr>
          <a:xfrm>
            <a:off x="6084215" y="1111915"/>
            <a:ext cx="3843489" cy="2562508"/>
            <a:chOff x="6084215" y="1111915"/>
            <a:chExt cx="3843489" cy="2562508"/>
          </a:xfrm>
        </p:grpSpPr>
        <p:sp>
          <p:nvSpPr>
            <p:cNvPr id="106" name="Freeform 2004"/>
            <p:cNvSpPr/>
            <p:nvPr/>
          </p:nvSpPr>
          <p:spPr bwMode="auto">
            <a:xfrm flipH="1">
              <a:off x="6084215" y="1111916"/>
              <a:ext cx="3136936" cy="2562507"/>
            </a:xfrm>
            <a:custGeom>
              <a:avLst/>
              <a:gdLst>
                <a:gd name="T0" fmla="*/ 0 w 621"/>
                <a:gd name="T1" fmla="*/ 134 h 507"/>
                <a:gd name="T2" fmla="*/ 93 w 621"/>
                <a:gd name="T3" fmla="*/ 254 h 507"/>
                <a:gd name="T4" fmla="*/ 0 w 621"/>
                <a:gd name="T5" fmla="*/ 373 h 507"/>
                <a:gd name="T6" fmla="*/ 224 w 621"/>
                <a:gd name="T7" fmla="*/ 507 h 507"/>
                <a:gd name="T8" fmla="*/ 468 w 621"/>
                <a:gd name="T9" fmla="*/ 321 h 507"/>
                <a:gd name="T10" fmla="*/ 621 w 621"/>
                <a:gd name="T11" fmla="*/ 254 h 507"/>
                <a:gd name="T12" fmla="*/ 468 w 621"/>
                <a:gd name="T13" fmla="*/ 186 h 507"/>
                <a:gd name="T14" fmla="*/ 224 w 621"/>
                <a:gd name="T15" fmla="*/ 0 h 507"/>
                <a:gd name="T16" fmla="*/ 0 w 621"/>
                <a:gd name="T17" fmla="*/ 134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507">
                  <a:moveTo>
                    <a:pt x="0" y="134"/>
                  </a:moveTo>
                  <a:cubicBezTo>
                    <a:pt x="54" y="148"/>
                    <a:pt x="93" y="196"/>
                    <a:pt x="93" y="254"/>
                  </a:cubicBezTo>
                  <a:cubicBezTo>
                    <a:pt x="93" y="311"/>
                    <a:pt x="54" y="359"/>
                    <a:pt x="0" y="373"/>
                  </a:cubicBezTo>
                  <a:cubicBezTo>
                    <a:pt x="43" y="452"/>
                    <a:pt x="127" y="507"/>
                    <a:pt x="224" y="507"/>
                  </a:cubicBezTo>
                  <a:cubicBezTo>
                    <a:pt x="340" y="507"/>
                    <a:pt x="438" y="428"/>
                    <a:pt x="468" y="321"/>
                  </a:cubicBezTo>
                  <a:cubicBezTo>
                    <a:pt x="621" y="254"/>
                    <a:pt x="621" y="254"/>
                    <a:pt x="621" y="254"/>
                  </a:cubicBezTo>
                  <a:cubicBezTo>
                    <a:pt x="468" y="186"/>
                    <a:pt x="468" y="186"/>
                    <a:pt x="468" y="186"/>
                  </a:cubicBezTo>
                  <a:cubicBezTo>
                    <a:pt x="438" y="79"/>
                    <a:pt x="340" y="0"/>
                    <a:pt x="224" y="0"/>
                  </a:cubicBezTo>
                  <a:cubicBezTo>
                    <a:pt x="127" y="0"/>
                    <a:pt x="43" y="55"/>
                    <a:pt x="0" y="134"/>
                  </a:cubicBezTo>
                </a:path>
              </a:pathLst>
            </a:custGeom>
            <a:solidFill>
              <a:srgbClr val="FF9933"/>
            </a:solidFill>
            <a:ln>
              <a:noFill/>
            </a:ln>
            <a:effectLst>
              <a:outerShdw blurRad="127000" dist="38100" dir="2700000" algn="tl" rotWithShape="0">
                <a:prstClr val="black">
                  <a:alpha val="25000"/>
                </a:prstClr>
              </a:outerShdw>
            </a:effectLst>
          </p:spPr>
          <p:txBody>
            <a:bodyPr vert="horz" wrap="square" lIns="91440" tIns="45720" rIns="91440" bIns="45720" numCol="1" anchor="t" anchorCtr="0" compatLnSpc="1"/>
            <a:lstStyle/>
            <a:p>
              <a:endParaRPr lang="zh-CN" altLang="en-US"/>
            </a:p>
          </p:txBody>
        </p:sp>
        <p:grpSp>
          <p:nvGrpSpPr>
            <p:cNvPr id="107" name="组合 3314"/>
            <p:cNvGrpSpPr/>
            <p:nvPr/>
          </p:nvGrpSpPr>
          <p:grpSpPr>
            <a:xfrm flipH="1">
              <a:off x="6084215" y="1111915"/>
              <a:ext cx="3843489" cy="2562507"/>
              <a:chOff x="3295168" y="2661445"/>
              <a:chExt cx="4098864" cy="2732769"/>
            </a:xfrm>
          </p:grpSpPr>
          <p:grpSp>
            <p:nvGrpSpPr>
              <p:cNvPr id="115" name="组合 3321"/>
              <p:cNvGrpSpPr/>
              <p:nvPr/>
            </p:nvGrpSpPr>
            <p:grpSpPr>
              <a:xfrm>
                <a:off x="3295168" y="2661445"/>
                <a:ext cx="4098864" cy="2732769"/>
                <a:chOff x="3466618" y="2447585"/>
                <a:chExt cx="4098864" cy="2732769"/>
              </a:xfrm>
            </p:grpSpPr>
            <p:sp>
              <p:nvSpPr>
                <p:cNvPr id="117" name="Freeform 2004"/>
                <p:cNvSpPr/>
                <p:nvPr/>
              </p:nvSpPr>
              <p:spPr bwMode="auto">
                <a:xfrm>
                  <a:off x="4220117" y="2447585"/>
                  <a:ext cx="3345365" cy="2732769"/>
                </a:xfrm>
                <a:custGeom>
                  <a:avLst/>
                  <a:gdLst>
                    <a:gd name="T0" fmla="*/ 0 w 621"/>
                    <a:gd name="T1" fmla="*/ 134 h 507"/>
                    <a:gd name="T2" fmla="*/ 93 w 621"/>
                    <a:gd name="T3" fmla="*/ 254 h 507"/>
                    <a:gd name="T4" fmla="*/ 0 w 621"/>
                    <a:gd name="T5" fmla="*/ 373 h 507"/>
                    <a:gd name="T6" fmla="*/ 224 w 621"/>
                    <a:gd name="T7" fmla="*/ 507 h 507"/>
                    <a:gd name="T8" fmla="*/ 468 w 621"/>
                    <a:gd name="T9" fmla="*/ 321 h 507"/>
                    <a:gd name="T10" fmla="*/ 621 w 621"/>
                    <a:gd name="T11" fmla="*/ 254 h 507"/>
                    <a:gd name="T12" fmla="*/ 468 w 621"/>
                    <a:gd name="T13" fmla="*/ 186 h 507"/>
                    <a:gd name="T14" fmla="*/ 224 w 621"/>
                    <a:gd name="T15" fmla="*/ 0 h 507"/>
                    <a:gd name="T16" fmla="*/ 0 w 621"/>
                    <a:gd name="T17" fmla="*/ 134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507">
                      <a:moveTo>
                        <a:pt x="0" y="134"/>
                      </a:moveTo>
                      <a:cubicBezTo>
                        <a:pt x="54" y="148"/>
                        <a:pt x="93" y="196"/>
                        <a:pt x="93" y="254"/>
                      </a:cubicBezTo>
                      <a:cubicBezTo>
                        <a:pt x="93" y="311"/>
                        <a:pt x="54" y="359"/>
                        <a:pt x="0" y="373"/>
                      </a:cubicBezTo>
                      <a:cubicBezTo>
                        <a:pt x="43" y="452"/>
                        <a:pt x="127" y="507"/>
                        <a:pt x="224" y="507"/>
                      </a:cubicBezTo>
                      <a:cubicBezTo>
                        <a:pt x="340" y="507"/>
                        <a:pt x="438" y="428"/>
                        <a:pt x="468" y="321"/>
                      </a:cubicBezTo>
                      <a:cubicBezTo>
                        <a:pt x="621" y="254"/>
                        <a:pt x="621" y="254"/>
                        <a:pt x="621" y="254"/>
                      </a:cubicBezTo>
                      <a:cubicBezTo>
                        <a:pt x="468" y="186"/>
                        <a:pt x="468" y="186"/>
                        <a:pt x="468" y="186"/>
                      </a:cubicBezTo>
                      <a:cubicBezTo>
                        <a:pt x="438" y="79"/>
                        <a:pt x="340" y="0"/>
                        <a:pt x="224" y="0"/>
                      </a:cubicBezTo>
                      <a:cubicBezTo>
                        <a:pt x="127" y="0"/>
                        <a:pt x="43" y="55"/>
                        <a:pt x="0" y="134"/>
                      </a:cubicBezTo>
                    </a:path>
                  </a:pathLst>
                </a:custGeom>
                <a:solidFill>
                  <a:schemeClr val="accent2"/>
                </a:solidFill>
                <a:ln>
                  <a:noFill/>
                </a:ln>
                <a:effectLst>
                  <a:innerShdw blurRad="304800" dist="50800" dir="10800000">
                    <a:prstClr val="black">
                      <a:alpha val="20000"/>
                    </a:prstClr>
                  </a:innerShdw>
                </a:effectLst>
              </p:spPr>
              <p:txBody>
                <a:bodyPr vert="horz" wrap="square" lIns="91440" tIns="45720" rIns="91440" bIns="45720" numCol="1" anchor="t" anchorCtr="0" compatLnSpc="1"/>
                <a:lstStyle/>
                <a:p>
                  <a:endParaRPr lang="zh-CN" altLang="en-US"/>
                </a:p>
              </p:txBody>
            </p:sp>
            <p:sp>
              <p:nvSpPr>
                <p:cNvPr id="118" name="椭圆 3324"/>
                <p:cNvSpPr/>
                <p:nvPr/>
              </p:nvSpPr>
              <p:spPr>
                <a:xfrm>
                  <a:off x="3466618" y="3230784"/>
                  <a:ext cx="1166370" cy="1166370"/>
                </a:xfrm>
                <a:prstGeom prst="ellipse">
                  <a:avLst/>
                </a:prstGeom>
                <a:solidFill>
                  <a:schemeClr val="accent2"/>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6" name="椭圆 3322"/>
              <p:cNvSpPr/>
              <p:nvPr/>
            </p:nvSpPr>
            <p:spPr>
              <a:xfrm>
                <a:off x="3345175" y="3494650"/>
                <a:ext cx="1066358" cy="10663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8" name="文本框 3316"/>
            <p:cNvSpPr txBox="1"/>
            <p:nvPr/>
          </p:nvSpPr>
          <p:spPr>
            <a:xfrm flipH="1">
              <a:off x="7401005" y="1313263"/>
              <a:ext cx="988426" cy="707886"/>
            </a:xfrm>
            <a:prstGeom prst="rect">
              <a:avLst/>
            </a:prstGeom>
            <a:noFill/>
          </p:spPr>
          <p:txBody>
            <a:bodyPr wrap="square" rtlCol="0">
              <a:spAutoFit/>
            </a:bodyPr>
            <a:lstStyle/>
            <a:p>
              <a:r>
                <a:rPr lang="en-US" altLang="zh-CN" sz="4000" smtClean="0">
                  <a:solidFill>
                    <a:schemeClr val="bg1"/>
                  </a:solidFill>
                  <a:ea typeface="微软雅黑" panose="020B0503020204020204" charset="-122"/>
                </a:rPr>
                <a:t>02</a:t>
              </a:r>
              <a:endParaRPr lang="zh-CN" altLang="en-US" sz="4000">
                <a:solidFill>
                  <a:schemeClr val="bg1"/>
                </a:solidFill>
                <a:ea typeface="微软雅黑" panose="020B0503020204020204" charset="-122"/>
              </a:endParaRPr>
            </a:p>
          </p:txBody>
        </p:sp>
        <p:grpSp>
          <p:nvGrpSpPr>
            <p:cNvPr id="110" name="组合 7242"/>
            <p:cNvGrpSpPr/>
            <p:nvPr/>
          </p:nvGrpSpPr>
          <p:grpSpPr>
            <a:xfrm>
              <a:off x="9133532" y="2027983"/>
              <a:ext cx="494642" cy="730368"/>
              <a:chOff x="3681413" y="2543176"/>
              <a:chExt cx="203200" cy="300037"/>
            </a:xfrm>
          </p:grpSpPr>
          <p:sp>
            <p:nvSpPr>
              <p:cNvPr id="111" name="Freeform 2392"/>
              <p:cNvSpPr/>
              <p:nvPr/>
            </p:nvSpPr>
            <p:spPr bwMode="auto">
              <a:xfrm>
                <a:off x="3681413" y="2543176"/>
                <a:ext cx="203200" cy="241300"/>
              </a:xfrm>
              <a:custGeom>
                <a:avLst/>
                <a:gdLst>
                  <a:gd name="T0" fmla="*/ 28 w 54"/>
                  <a:gd name="T1" fmla="*/ 0 h 64"/>
                  <a:gd name="T2" fmla="*/ 26 w 54"/>
                  <a:gd name="T3" fmla="*/ 0 h 64"/>
                  <a:gd name="T4" fmla="*/ 1 w 54"/>
                  <a:gd name="T5" fmla="*/ 26 h 64"/>
                  <a:gd name="T6" fmla="*/ 11 w 54"/>
                  <a:gd name="T7" fmla="*/ 50 h 64"/>
                  <a:gd name="T8" fmla="*/ 14 w 54"/>
                  <a:gd name="T9" fmla="*/ 63 h 64"/>
                  <a:gd name="T10" fmla="*/ 14 w 54"/>
                  <a:gd name="T11" fmla="*/ 63 h 64"/>
                  <a:gd name="T12" fmla="*/ 16 w 54"/>
                  <a:gd name="T13" fmla="*/ 64 h 64"/>
                  <a:gd name="T14" fmla="*/ 38 w 54"/>
                  <a:gd name="T15" fmla="*/ 64 h 64"/>
                  <a:gd name="T16" fmla="*/ 40 w 54"/>
                  <a:gd name="T17" fmla="*/ 63 h 64"/>
                  <a:gd name="T18" fmla="*/ 40 w 54"/>
                  <a:gd name="T19" fmla="*/ 63 h 64"/>
                  <a:gd name="T20" fmla="*/ 44 w 54"/>
                  <a:gd name="T21" fmla="*/ 50 h 64"/>
                  <a:gd name="T22" fmla="*/ 53 w 54"/>
                  <a:gd name="T23" fmla="*/ 26 h 64"/>
                  <a:gd name="T24" fmla="*/ 28 w 54"/>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4">
                    <a:moveTo>
                      <a:pt x="28" y="0"/>
                    </a:moveTo>
                    <a:cubicBezTo>
                      <a:pt x="26" y="0"/>
                      <a:pt x="26" y="0"/>
                      <a:pt x="26" y="0"/>
                    </a:cubicBezTo>
                    <a:cubicBezTo>
                      <a:pt x="10" y="1"/>
                      <a:pt x="0" y="13"/>
                      <a:pt x="1" y="26"/>
                    </a:cubicBezTo>
                    <a:cubicBezTo>
                      <a:pt x="2" y="40"/>
                      <a:pt x="10" y="42"/>
                      <a:pt x="11" y="50"/>
                    </a:cubicBezTo>
                    <a:cubicBezTo>
                      <a:pt x="12" y="59"/>
                      <a:pt x="14" y="63"/>
                      <a:pt x="14" y="63"/>
                    </a:cubicBezTo>
                    <a:cubicBezTo>
                      <a:pt x="14" y="63"/>
                      <a:pt x="14" y="63"/>
                      <a:pt x="14" y="63"/>
                    </a:cubicBezTo>
                    <a:cubicBezTo>
                      <a:pt x="15" y="63"/>
                      <a:pt x="15" y="64"/>
                      <a:pt x="16" y="64"/>
                    </a:cubicBezTo>
                    <a:cubicBezTo>
                      <a:pt x="38" y="64"/>
                      <a:pt x="38" y="64"/>
                      <a:pt x="38" y="64"/>
                    </a:cubicBezTo>
                    <a:cubicBezTo>
                      <a:pt x="39" y="64"/>
                      <a:pt x="40" y="63"/>
                      <a:pt x="40" y="63"/>
                    </a:cubicBezTo>
                    <a:cubicBezTo>
                      <a:pt x="40" y="63"/>
                      <a:pt x="40" y="63"/>
                      <a:pt x="40" y="63"/>
                    </a:cubicBezTo>
                    <a:cubicBezTo>
                      <a:pt x="40" y="63"/>
                      <a:pt x="43" y="59"/>
                      <a:pt x="44" y="50"/>
                    </a:cubicBezTo>
                    <a:cubicBezTo>
                      <a:pt x="45" y="42"/>
                      <a:pt x="52" y="40"/>
                      <a:pt x="53" y="26"/>
                    </a:cubicBezTo>
                    <a:cubicBezTo>
                      <a:pt x="54" y="13"/>
                      <a:pt x="45" y="1"/>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393"/>
              <p:cNvSpPr/>
              <p:nvPr/>
            </p:nvSpPr>
            <p:spPr bwMode="auto">
              <a:xfrm>
                <a:off x="3733801" y="2806701"/>
                <a:ext cx="98425" cy="11113"/>
              </a:xfrm>
              <a:custGeom>
                <a:avLst/>
                <a:gdLst>
                  <a:gd name="T0" fmla="*/ 26 w 26"/>
                  <a:gd name="T1" fmla="*/ 1 h 3"/>
                  <a:gd name="T2" fmla="*/ 24 w 26"/>
                  <a:gd name="T3" fmla="*/ 3 h 3"/>
                  <a:gd name="T4" fmla="*/ 2 w 26"/>
                  <a:gd name="T5" fmla="*/ 3 h 3"/>
                  <a:gd name="T6" fmla="*/ 0 w 26"/>
                  <a:gd name="T7" fmla="*/ 1 h 3"/>
                  <a:gd name="T8" fmla="*/ 2 w 26"/>
                  <a:gd name="T9" fmla="*/ 0 h 3"/>
                  <a:gd name="T10" fmla="*/ 24 w 26"/>
                  <a:gd name="T11" fmla="*/ 0 h 3"/>
                  <a:gd name="T12" fmla="*/ 26 w 26"/>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6" h="3">
                    <a:moveTo>
                      <a:pt x="26" y="1"/>
                    </a:moveTo>
                    <a:cubicBezTo>
                      <a:pt x="26" y="2"/>
                      <a:pt x="25" y="3"/>
                      <a:pt x="24" y="3"/>
                    </a:cubicBezTo>
                    <a:cubicBezTo>
                      <a:pt x="2" y="3"/>
                      <a:pt x="2" y="3"/>
                      <a:pt x="2" y="3"/>
                    </a:cubicBezTo>
                    <a:cubicBezTo>
                      <a:pt x="1" y="3"/>
                      <a:pt x="0" y="2"/>
                      <a:pt x="0" y="1"/>
                    </a:cubicBezTo>
                    <a:cubicBezTo>
                      <a:pt x="0" y="0"/>
                      <a:pt x="1" y="0"/>
                      <a:pt x="2" y="0"/>
                    </a:cubicBezTo>
                    <a:cubicBezTo>
                      <a:pt x="24" y="0"/>
                      <a:pt x="24" y="0"/>
                      <a:pt x="24" y="0"/>
                    </a:cubicBezTo>
                    <a:cubicBezTo>
                      <a:pt x="25" y="0"/>
                      <a:pt x="26" y="0"/>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391"/>
              <p:cNvSpPr/>
              <p:nvPr/>
            </p:nvSpPr>
            <p:spPr bwMode="auto">
              <a:xfrm>
                <a:off x="3733801" y="2787651"/>
                <a:ext cx="98425" cy="11113"/>
              </a:xfrm>
              <a:custGeom>
                <a:avLst/>
                <a:gdLst>
                  <a:gd name="T0" fmla="*/ 26 w 26"/>
                  <a:gd name="T1" fmla="*/ 2 h 3"/>
                  <a:gd name="T2" fmla="*/ 24 w 26"/>
                  <a:gd name="T3" fmla="*/ 3 h 3"/>
                  <a:gd name="T4" fmla="*/ 2 w 26"/>
                  <a:gd name="T5" fmla="*/ 3 h 3"/>
                  <a:gd name="T6" fmla="*/ 0 w 26"/>
                  <a:gd name="T7" fmla="*/ 2 h 3"/>
                  <a:gd name="T8" fmla="*/ 2 w 26"/>
                  <a:gd name="T9" fmla="*/ 0 h 3"/>
                  <a:gd name="T10" fmla="*/ 24 w 26"/>
                  <a:gd name="T11" fmla="*/ 0 h 3"/>
                  <a:gd name="T12" fmla="*/ 26 w 26"/>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6" h="3">
                    <a:moveTo>
                      <a:pt x="26" y="2"/>
                    </a:moveTo>
                    <a:cubicBezTo>
                      <a:pt x="26" y="3"/>
                      <a:pt x="25" y="3"/>
                      <a:pt x="24" y="3"/>
                    </a:cubicBezTo>
                    <a:cubicBezTo>
                      <a:pt x="2" y="3"/>
                      <a:pt x="2" y="3"/>
                      <a:pt x="2" y="3"/>
                    </a:cubicBezTo>
                    <a:cubicBezTo>
                      <a:pt x="1" y="3"/>
                      <a:pt x="0" y="3"/>
                      <a:pt x="0" y="2"/>
                    </a:cubicBezTo>
                    <a:cubicBezTo>
                      <a:pt x="0" y="1"/>
                      <a:pt x="1" y="0"/>
                      <a:pt x="2" y="0"/>
                    </a:cubicBezTo>
                    <a:cubicBezTo>
                      <a:pt x="24" y="0"/>
                      <a:pt x="24" y="0"/>
                      <a:pt x="24" y="0"/>
                    </a:cubicBezTo>
                    <a:cubicBezTo>
                      <a:pt x="25" y="0"/>
                      <a:pt x="26" y="1"/>
                      <a:pt x="2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394"/>
              <p:cNvSpPr/>
              <p:nvPr/>
            </p:nvSpPr>
            <p:spPr bwMode="auto">
              <a:xfrm>
                <a:off x="3741738" y="2820988"/>
                <a:ext cx="79375" cy="22225"/>
              </a:xfrm>
              <a:custGeom>
                <a:avLst/>
                <a:gdLst>
                  <a:gd name="T0" fmla="*/ 0 w 21"/>
                  <a:gd name="T1" fmla="*/ 0 h 6"/>
                  <a:gd name="T2" fmla="*/ 21 w 21"/>
                  <a:gd name="T3" fmla="*/ 0 h 6"/>
                  <a:gd name="T4" fmla="*/ 10 w 21"/>
                  <a:gd name="T5" fmla="*/ 5 h 6"/>
                  <a:gd name="T6" fmla="*/ 0 w 21"/>
                  <a:gd name="T7" fmla="*/ 0 h 6"/>
                </a:gdLst>
                <a:ahLst/>
                <a:cxnLst>
                  <a:cxn ang="0">
                    <a:pos x="T0" y="T1"/>
                  </a:cxn>
                  <a:cxn ang="0">
                    <a:pos x="T2" y="T3"/>
                  </a:cxn>
                  <a:cxn ang="0">
                    <a:pos x="T4" y="T5"/>
                  </a:cxn>
                  <a:cxn ang="0">
                    <a:pos x="T6" y="T7"/>
                  </a:cxn>
                </a:cxnLst>
                <a:rect l="0" t="0" r="r" b="b"/>
                <a:pathLst>
                  <a:path w="21" h="6">
                    <a:moveTo>
                      <a:pt x="0" y="0"/>
                    </a:moveTo>
                    <a:cubicBezTo>
                      <a:pt x="21" y="0"/>
                      <a:pt x="21" y="0"/>
                      <a:pt x="21" y="0"/>
                    </a:cubicBezTo>
                    <a:cubicBezTo>
                      <a:pt x="21" y="0"/>
                      <a:pt x="19" y="6"/>
                      <a:pt x="10" y="5"/>
                    </a:cubicBezTo>
                    <a:cubicBezTo>
                      <a:pt x="3" y="5"/>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1" name="Rectangle 120"/>
            <p:cNvSpPr/>
            <p:nvPr/>
          </p:nvSpPr>
          <p:spPr>
            <a:xfrm>
              <a:off x="6850716" y="2087767"/>
              <a:ext cx="1650014" cy="1169551"/>
            </a:xfrm>
            <a:prstGeom prst="rect">
              <a:avLst/>
            </a:prstGeom>
          </p:spPr>
          <p:txBody>
            <a:bodyPr wrap="square">
              <a:spAutoFit/>
            </a:bodyPr>
            <a:lstStyle/>
            <a:p>
              <a:pPr algn="r"/>
              <a:r>
                <a:rPr lang="en-GB" sz="1400">
                  <a:solidFill>
                    <a:schemeClr val="bg2"/>
                  </a:solidFill>
                </a:rPr>
                <a:t>Lorem ipsum dolor sit amet, consectetuer adipiscing </a:t>
              </a:r>
              <a:r>
                <a:rPr lang="en-GB" sz="1400" smtClean="0">
                  <a:solidFill>
                    <a:schemeClr val="bg2"/>
                  </a:solidFill>
                </a:rPr>
                <a:t>elit</a:t>
              </a:r>
            </a:p>
            <a:p>
              <a:pPr algn="r"/>
              <a:r>
                <a:rPr lang="en-GB" sz="1400" smtClean="0">
                  <a:solidFill>
                    <a:schemeClr val="bg2"/>
                  </a:solidFill>
                </a:rPr>
                <a:t>diam</a:t>
              </a:r>
              <a:endParaRPr lang="en-GB" sz="1400">
                <a:solidFill>
                  <a:schemeClr val="bg2"/>
                </a:solidFill>
              </a:endParaRPr>
            </a:p>
          </p:txBody>
        </p:sp>
      </p:grpSp>
      <p:grpSp>
        <p:nvGrpSpPr>
          <p:cNvPr id="6" name="Group 5"/>
          <p:cNvGrpSpPr/>
          <p:nvPr/>
        </p:nvGrpSpPr>
        <p:grpSpPr>
          <a:xfrm>
            <a:off x="6087277" y="3833978"/>
            <a:ext cx="3317817" cy="2212035"/>
            <a:chOff x="6087277" y="3833978"/>
            <a:chExt cx="3317817" cy="2212035"/>
          </a:xfrm>
        </p:grpSpPr>
        <p:sp>
          <p:nvSpPr>
            <p:cNvPr id="95" name="Freeform 2004"/>
            <p:cNvSpPr/>
            <p:nvPr/>
          </p:nvSpPr>
          <p:spPr bwMode="auto">
            <a:xfrm flipH="1">
              <a:off x="6088093" y="3833979"/>
              <a:ext cx="2707899" cy="2212034"/>
            </a:xfrm>
            <a:custGeom>
              <a:avLst/>
              <a:gdLst>
                <a:gd name="T0" fmla="*/ 0 w 621"/>
                <a:gd name="T1" fmla="*/ 134 h 507"/>
                <a:gd name="T2" fmla="*/ 93 w 621"/>
                <a:gd name="T3" fmla="*/ 254 h 507"/>
                <a:gd name="T4" fmla="*/ 0 w 621"/>
                <a:gd name="T5" fmla="*/ 373 h 507"/>
                <a:gd name="T6" fmla="*/ 224 w 621"/>
                <a:gd name="T7" fmla="*/ 507 h 507"/>
                <a:gd name="T8" fmla="*/ 468 w 621"/>
                <a:gd name="T9" fmla="*/ 321 h 507"/>
                <a:gd name="T10" fmla="*/ 621 w 621"/>
                <a:gd name="T11" fmla="*/ 254 h 507"/>
                <a:gd name="T12" fmla="*/ 468 w 621"/>
                <a:gd name="T13" fmla="*/ 186 h 507"/>
                <a:gd name="T14" fmla="*/ 224 w 621"/>
                <a:gd name="T15" fmla="*/ 0 h 507"/>
                <a:gd name="T16" fmla="*/ 0 w 621"/>
                <a:gd name="T17" fmla="*/ 134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507">
                  <a:moveTo>
                    <a:pt x="0" y="134"/>
                  </a:moveTo>
                  <a:cubicBezTo>
                    <a:pt x="54" y="148"/>
                    <a:pt x="93" y="196"/>
                    <a:pt x="93" y="254"/>
                  </a:cubicBezTo>
                  <a:cubicBezTo>
                    <a:pt x="93" y="311"/>
                    <a:pt x="54" y="359"/>
                    <a:pt x="0" y="373"/>
                  </a:cubicBezTo>
                  <a:cubicBezTo>
                    <a:pt x="43" y="452"/>
                    <a:pt x="127" y="507"/>
                    <a:pt x="224" y="507"/>
                  </a:cubicBezTo>
                  <a:cubicBezTo>
                    <a:pt x="340" y="507"/>
                    <a:pt x="438" y="428"/>
                    <a:pt x="468" y="321"/>
                  </a:cubicBezTo>
                  <a:cubicBezTo>
                    <a:pt x="621" y="254"/>
                    <a:pt x="621" y="254"/>
                    <a:pt x="621" y="254"/>
                  </a:cubicBezTo>
                  <a:cubicBezTo>
                    <a:pt x="468" y="186"/>
                    <a:pt x="468" y="186"/>
                    <a:pt x="468" y="186"/>
                  </a:cubicBezTo>
                  <a:cubicBezTo>
                    <a:pt x="438" y="79"/>
                    <a:pt x="340" y="0"/>
                    <a:pt x="224" y="0"/>
                  </a:cubicBezTo>
                  <a:cubicBezTo>
                    <a:pt x="127" y="0"/>
                    <a:pt x="43" y="55"/>
                    <a:pt x="0" y="134"/>
                  </a:cubicBezTo>
                </a:path>
              </a:pathLst>
            </a:custGeom>
            <a:solidFill>
              <a:srgbClr val="736288"/>
            </a:solidFill>
            <a:ln>
              <a:noFill/>
            </a:ln>
            <a:effectLst>
              <a:outerShdw blurRad="127000" dist="38100" dir="2700000" algn="tl" rotWithShape="0">
                <a:prstClr val="black">
                  <a:alpha val="25000"/>
                </a:prstClr>
              </a:outerShdw>
            </a:effectLst>
          </p:spPr>
          <p:txBody>
            <a:bodyPr vert="horz" wrap="square" lIns="91440" tIns="45720" rIns="91440" bIns="45720" numCol="1" anchor="t" anchorCtr="0" compatLnSpc="1"/>
            <a:lstStyle/>
            <a:p>
              <a:endParaRPr lang="zh-CN" altLang="en-US"/>
            </a:p>
          </p:txBody>
        </p:sp>
        <p:grpSp>
          <p:nvGrpSpPr>
            <p:cNvPr id="96" name="组合 3327"/>
            <p:cNvGrpSpPr/>
            <p:nvPr/>
          </p:nvGrpSpPr>
          <p:grpSpPr>
            <a:xfrm flipH="1">
              <a:off x="6087277" y="3833978"/>
              <a:ext cx="3317817" cy="2212034"/>
              <a:chOff x="2130758" y="3935469"/>
              <a:chExt cx="4098864" cy="2732769"/>
            </a:xfrm>
          </p:grpSpPr>
          <p:grpSp>
            <p:nvGrpSpPr>
              <p:cNvPr id="97" name="组合 3336"/>
              <p:cNvGrpSpPr/>
              <p:nvPr/>
            </p:nvGrpSpPr>
            <p:grpSpPr>
              <a:xfrm>
                <a:off x="2130758" y="3935469"/>
                <a:ext cx="4098864" cy="2732769"/>
                <a:chOff x="3295168" y="2661445"/>
                <a:chExt cx="4098864" cy="2732769"/>
              </a:xfrm>
            </p:grpSpPr>
            <p:grpSp>
              <p:nvGrpSpPr>
                <p:cNvPr id="100" name="组合 3339"/>
                <p:cNvGrpSpPr/>
                <p:nvPr/>
              </p:nvGrpSpPr>
              <p:grpSpPr>
                <a:xfrm>
                  <a:off x="3295168" y="2661445"/>
                  <a:ext cx="4098864" cy="2732769"/>
                  <a:chOff x="3466618" y="2447585"/>
                  <a:chExt cx="4098864" cy="2732769"/>
                </a:xfrm>
              </p:grpSpPr>
              <p:sp>
                <p:nvSpPr>
                  <p:cNvPr id="102" name="Freeform 2004"/>
                  <p:cNvSpPr/>
                  <p:nvPr/>
                </p:nvSpPr>
                <p:spPr bwMode="auto">
                  <a:xfrm>
                    <a:off x="4220117" y="2447585"/>
                    <a:ext cx="3345365" cy="2732769"/>
                  </a:xfrm>
                  <a:custGeom>
                    <a:avLst/>
                    <a:gdLst>
                      <a:gd name="T0" fmla="*/ 0 w 621"/>
                      <a:gd name="T1" fmla="*/ 134 h 507"/>
                      <a:gd name="T2" fmla="*/ 93 w 621"/>
                      <a:gd name="T3" fmla="*/ 254 h 507"/>
                      <a:gd name="T4" fmla="*/ 0 w 621"/>
                      <a:gd name="T5" fmla="*/ 373 h 507"/>
                      <a:gd name="T6" fmla="*/ 224 w 621"/>
                      <a:gd name="T7" fmla="*/ 507 h 507"/>
                      <a:gd name="T8" fmla="*/ 468 w 621"/>
                      <a:gd name="T9" fmla="*/ 321 h 507"/>
                      <a:gd name="T10" fmla="*/ 621 w 621"/>
                      <a:gd name="T11" fmla="*/ 254 h 507"/>
                      <a:gd name="T12" fmla="*/ 468 w 621"/>
                      <a:gd name="T13" fmla="*/ 186 h 507"/>
                      <a:gd name="T14" fmla="*/ 224 w 621"/>
                      <a:gd name="T15" fmla="*/ 0 h 507"/>
                      <a:gd name="T16" fmla="*/ 0 w 621"/>
                      <a:gd name="T17" fmla="*/ 134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507">
                        <a:moveTo>
                          <a:pt x="0" y="134"/>
                        </a:moveTo>
                        <a:cubicBezTo>
                          <a:pt x="54" y="148"/>
                          <a:pt x="93" y="196"/>
                          <a:pt x="93" y="254"/>
                        </a:cubicBezTo>
                        <a:cubicBezTo>
                          <a:pt x="93" y="311"/>
                          <a:pt x="54" y="359"/>
                          <a:pt x="0" y="373"/>
                        </a:cubicBezTo>
                        <a:cubicBezTo>
                          <a:pt x="43" y="452"/>
                          <a:pt x="127" y="507"/>
                          <a:pt x="224" y="507"/>
                        </a:cubicBezTo>
                        <a:cubicBezTo>
                          <a:pt x="340" y="507"/>
                          <a:pt x="438" y="428"/>
                          <a:pt x="468" y="321"/>
                        </a:cubicBezTo>
                        <a:cubicBezTo>
                          <a:pt x="621" y="254"/>
                          <a:pt x="621" y="254"/>
                          <a:pt x="621" y="254"/>
                        </a:cubicBezTo>
                        <a:cubicBezTo>
                          <a:pt x="468" y="186"/>
                          <a:pt x="468" y="186"/>
                          <a:pt x="468" y="186"/>
                        </a:cubicBezTo>
                        <a:cubicBezTo>
                          <a:pt x="438" y="79"/>
                          <a:pt x="340" y="0"/>
                          <a:pt x="224" y="0"/>
                        </a:cubicBezTo>
                        <a:cubicBezTo>
                          <a:pt x="127" y="0"/>
                          <a:pt x="43" y="55"/>
                          <a:pt x="0" y="134"/>
                        </a:cubicBezTo>
                      </a:path>
                    </a:pathLst>
                  </a:custGeom>
                  <a:solidFill>
                    <a:schemeClr val="accent5"/>
                  </a:solidFill>
                  <a:ln>
                    <a:noFill/>
                  </a:ln>
                  <a:effectLst>
                    <a:innerShdw blurRad="304800" dist="50800" dir="10800000">
                      <a:prstClr val="black">
                        <a:alpha val="20000"/>
                      </a:prstClr>
                    </a:innerShdw>
                  </a:effectLst>
                </p:spPr>
                <p:txBody>
                  <a:bodyPr vert="horz" wrap="square" lIns="91440" tIns="45720" rIns="91440" bIns="45720" numCol="1" anchor="t" anchorCtr="0" compatLnSpc="1"/>
                  <a:lstStyle/>
                  <a:p>
                    <a:endParaRPr lang="zh-CN" altLang="en-US"/>
                  </a:p>
                </p:txBody>
              </p:sp>
              <p:sp>
                <p:nvSpPr>
                  <p:cNvPr id="103" name="椭圆 3342"/>
                  <p:cNvSpPr/>
                  <p:nvPr/>
                </p:nvSpPr>
                <p:spPr>
                  <a:xfrm>
                    <a:off x="3466618" y="3230784"/>
                    <a:ext cx="1166370" cy="1166370"/>
                  </a:xfrm>
                  <a:prstGeom prst="ellipse">
                    <a:avLst/>
                  </a:prstGeom>
                  <a:solidFill>
                    <a:schemeClr val="accent5"/>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椭圆 3340"/>
                <p:cNvSpPr/>
                <p:nvPr/>
              </p:nvSpPr>
              <p:spPr>
                <a:xfrm>
                  <a:off x="3345174" y="3494650"/>
                  <a:ext cx="1066358" cy="106635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文本框 3337"/>
              <p:cNvSpPr txBox="1"/>
              <p:nvPr/>
            </p:nvSpPr>
            <p:spPr>
              <a:xfrm>
                <a:off x="3552529" y="4074256"/>
                <a:ext cx="1054100" cy="874529"/>
              </a:xfrm>
              <a:prstGeom prst="rect">
                <a:avLst/>
              </a:prstGeom>
              <a:noFill/>
            </p:spPr>
            <p:txBody>
              <a:bodyPr wrap="square" rtlCol="0">
                <a:spAutoFit/>
              </a:bodyPr>
              <a:lstStyle/>
              <a:p>
                <a:r>
                  <a:rPr lang="en-US" altLang="zh-CN" sz="4000" smtClean="0">
                    <a:solidFill>
                      <a:schemeClr val="bg1"/>
                    </a:solidFill>
                    <a:ea typeface="微软雅黑" panose="020B0503020204020204" charset="-122"/>
                  </a:rPr>
                  <a:t>04</a:t>
                </a:r>
                <a:endParaRPr lang="zh-CN" altLang="en-US" sz="4000">
                  <a:solidFill>
                    <a:schemeClr val="bg1"/>
                  </a:solidFill>
                  <a:ea typeface="微软雅黑" panose="020B0503020204020204" charset="-122"/>
                </a:endParaRPr>
              </a:p>
            </p:txBody>
          </p:sp>
        </p:grpSp>
        <p:sp>
          <p:nvSpPr>
            <p:cNvPr id="104" name="Freeform 3236"/>
            <p:cNvSpPr/>
            <p:nvPr/>
          </p:nvSpPr>
          <p:spPr bwMode="auto">
            <a:xfrm>
              <a:off x="8786751" y="4636682"/>
              <a:ext cx="331714" cy="601399"/>
            </a:xfrm>
            <a:custGeom>
              <a:avLst/>
              <a:gdLst>
                <a:gd name="T0" fmla="*/ 20 w 52"/>
                <a:gd name="T1" fmla="*/ 94 h 94"/>
                <a:gd name="T2" fmla="*/ 20 w 52"/>
                <a:gd name="T3" fmla="*/ 83 h 94"/>
                <a:gd name="T4" fmla="*/ 0 w 52"/>
                <a:gd name="T5" fmla="*/ 78 h 94"/>
                <a:gd name="T6" fmla="*/ 4 w 52"/>
                <a:gd name="T7" fmla="*/ 65 h 94"/>
                <a:gd name="T8" fmla="*/ 23 w 52"/>
                <a:gd name="T9" fmla="*/ 70 h 94"/>
                <a:gd name="T10" fmla="*/ 34 w 52"/>
                <a:gd name="T11" fmla="*/ 63 h 94"/>
                <a:gd name="T12" fmla="*/ 22 w 52"/>
                <a:gd name="T13" fmla="*/ 53 h 94"/>
                <a:gd name="T14" fmla="*/ 1 w 52"/>
                <a:gd name="T15" fmla="*/ 31 h 94"/>
                <a:gd name="T16" fmla="*/ 20 w 52"/>
                <a:gd name="T17" fmla="*/ 11 h 94"/>
                <a:gd name="T18" fmla="*/ 20 w 52"/>
                <a:gd name="T19" fmla="*/ 0 h 94"/>
                <a:gd name="T20" fmla="*/ 32 w 52"/>
                <a:gd name="T21" fmla="*/ 0 h 94"/>
                <a:gd name="T22" fmla="*/ 32 w 52"/>
                <a:gd name="T23" fmla="*/ 10 h 94"/>
                <a:gd name="T24" fmla="*/ 48 w 52"/>
                <a:gd name="T25" fmla="*/ 14 h 94"/>
                <a:gd name="T26" fmla="*/ 45 w 52"/>
                <a:gd name="T27" fmla="*/ 27 h 94"/>
                <a:gd name="T28" fmla="*/ 28 w 52"/>
                <a:gd name="T29" fmla="*/ 23 h 94"/>
                <a:gd name="T30" fmla="*/ 19 w 52"/>
                <a:gd name="T31" fmla="*/ 30 h 94"/>
                <a:gd name="T32" fmla="*/ 32 w 52"/>
                <a:gd name="T33" fmla="*/ 39 h 94"/>
                <a:gd name="T34" fmla="*/ 52 w 52"/>
                <a:gd name="T35" fmla="*/ 61 h 94"/>
                <a:gd name="T36" fmla="*/ 31 w 52"/>
                <a:gd name="T37" fmla="*/ 83 h 94"/>
                <a:gd name="T38" fmla="*/ 31 w 52"/>
                <a:gd name="T39" fmla="*/ 94 h 94"/>
                <a:gd name="T40" fmla="*/ 20 w 52"/>
                <a:gd name="T4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94">
                  <a:moveTo>
                    <a:pt x="20" y="94"/>
                  </a:moveTo>
                  <a:cubicBezTo>
                    <a:pt x="20" y="83"/>
                    <a:pt x="20" y="83"/>
                    <a:pt x="20" y="83"/>
                  </a:cubicBezTo>
                  <a:cubicBezTo>
                    <a:pt x="12" y="83"/>
                    <a:pt x="5" y="81"/>
                    <a:pt x="0" y="78"/>
                  </a:cubicBezTo>
                  <a:cubicBezTo>
                    <a:pt x="4" y="65"/>
                    <a:pt x="4" y="65"/>
                    <a:pt x="4" y="65"/>
                  </a:cubicBezTo>
                  <a:cubicBezTo>
                    <a:pt x="8" y="67"/>
                    <a:pt x="15" y="70"/>
                    <a:pt x="23" y="70"/>
                  </a:cubicBezTo>
                  <a:cubicBezTo>
                    <a:pt x="29" y="70"/>
                    <a:pt x="34" y="67"/>
                    <a:pt x="34" y="63"/>
                  </a:cubicBezTo>
                  <a:cubicBezTo>
                    <a:pt x="34" y="58"/>
                    <a:pt x="30" y="56"/>
                    <a:pt x="22" y="53"/>
                  </a:cubicBezTo>
                  <a:cubicBezTo>
                    <a:pt x="9" y="48"/>
                    <a:pt x="1" y="43"/>
                    <a:pt x="1" y="31"/>
                  </a:cubicBezTo>
                  <a:cubicBezTo>
                    <a:pt x="1" y="21"/>
                    <a:pt x="8" y="13"/>
                    <a:pt x="20" y="11"/>
                  </a:cubicBezTo>
                  <a:cubicBezTo>
                    <a:pt x="20" y="0"/>
                    <a:pt x="20" y="0"/>
                    <a:pt x="20" y="0"/>
                  </a:cubicBezTo>
                  <a:cubicBezTo>
                    <a:pt x="32" y="0"/>
                    <a:pt x="32" y="0"/>
                    <a:pt x="32" y="0"/>
                  </a:cubicBezTo>
                  <a:cubicBezTo>
                    <a:pt x="32" y="10"/>
                    <a:pt x="32" y="10"/>
                    <a:pt x="32" y="10"/>
                  </a:cubicBezTo>
                  <a:cubicBezTo>
                    <a:pt x="39" y="10"/>
                    <a:pt x="45" y="12"/>
                    <a:pt x="48" y="14"/>
                  </a:cubicBezTo>
                  <a:cubicBezTo>
                    <a:pt x="45" y="27"/>
                    <a:pt x="45" y="27"/>
                    <a:pt x="45" y="27"/>
                  </a:cubicBezTo>
                  <a:cubicBezTo>
                    <a:pt x="42" y="26"/>
                    <a:pt x="37" y="23"/>
                    <a:pt x="28" y="23"/>
                  </a:cubicBezTo>
                  <a:cubicBezTo>
                    <a:pt x="21" y="23"/>
                    <a:pt x="19" y="26"/>
                    <a:pt x="19" y="30"/>
                  </a:cubicBezTo>
                  <a:cubicBezTo>
                    <a:pt x="19" y="33"/>
                    <a:pt x="23" y="36"/>
                    <a:pt x="32" y="39"/>
                  </a:cubicBezTo>
                  <a:cubicBezTo>
                    <a:pt x="46" y="44"/>
                    <a:pt x="52" y="51"/>
                    <a:pt x="52" y="61"/>
                  </a:cubicBezTo>
                  <a:cubicBezTo>
                    <a:pt x="52" y="71"/>
                    <a:pt x="44" y="80"/>
                    <a:pt x="31" y="83"/>
                  </a:cubicBezTo>
                  <a:cubicBezTo>
                    <a:pt x="31" y="94"/>
                    <a:pt x="31" y="94"/>
                    <a:pt x="31" y="94"/>
                  </a:cubicBezTo>
                  <a:lnTo>
                    <a:pt x="20" y="9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Rectangle 121"/>
            <p:cNvSpPr/>
            <p:nvPr/>
          </p:nvSpPr>
          <p:spPr>
            <a:xfrm>
              <a:off x="6739108" y="4583992"/>
              <a:ext cx="1650014" cy="1169551"/>
            </a:xfrm>
            <a:prstGeom prst="rect">
              <a:avLst/>
            </a:prstGeom>
          </p:spPr>
          <p:txBody>
            <a:bodyPr wrap="square">
              <a:spAutoFit/>
            </a:bodyPr>
            <a:lstStyle/>
            <a:p>
              <a:pPr algn="r"/>
              <a:r>
                <a:rPr lang="en-GB" sz="1400">
                  <a:solidFill>
                    <a:schemeClr val="bg2"/>
                  </a:solidFill>
                </a:rPr>
                <a:t>Lorem ipsum dolor sit amet, consectetuer adipiscing </a:t>
              </a:r>
              <a:r>
                <a:rPr lang="en-GB" sz="1400" smtClean="0">
                  <a:solidFill>
                    <a:schemeClr val="bg2"/>
                  </a:solidFill>
                </a:rPr>
                <a:t>elit</a:t>
              </a:r>
            </a:p>
            <a:p>
              <a:pPr algn="r"/>
              <a:r>
                <a:rPr lang="en-GB" sz="1400" smtClean="0">
                  <a:solidFill>
                    <a:schemeClr val="bg2"/>
                  </a:solidFill>
                </a:rPr>
                <a:t>diam</a:t>
              </a:r>
              <a:endParaRPr lang="en-GB" sz="1400">
                <a:solidFill>
                  <a:schemeClr val="bg2"/>
                </a:solidFill>
              </a:endParaRPr>
            </a:p>
          </p:txBody>
        </p:sp>
      </p:grpSp>
      <p:grpSp>
        <p:nvGrpSpPr>
          <p:cNvPr id="7" name="Group 6"/>
          <p:cNvGrpSpPr/>
          <p:nvPr/>
        </p:nvGrpSpPr>
        <p:grpSpPr>
          <a:xfrm>
            <a:off x="2420585" y="4099740"/>
            <a:ext cx="3675415" cy="2450451"/>
            <a:chOff x="2420585" y="4099740"/>
            <a:chExt cx="3675415" cy="2450451"/>
          </a:xfrm>
        </p:grpSpPr>
        <p:sp>
          <p:nvSpPr>
            <p:cNvPr id="64" name="Freeform 2004"/>
            <p:cNvSpPr/>
            <p:nvPr/>
          </p:nvSpPr>
          <p:spPr bwMode="auto">
            <a:xfrm>
              <a:off x="3096241" y="4099741"/>
              <a:ext cx="2999759" cy="2450450"/>
            </a:xfrm>
            <a:custGeom>
              <a:avLst/>
              <a:gdLst>
                <a:gd name="T0" fmla="*/ 0 w 621"/>
                <a:gd name="T1" fmla="*/ 134 h 507"/>
                <a:gd name="T2" fmla="*/ 93 w 621"/>
                <a:gd name="T3" fmla="*/ 254 h 507"/>
                <a:gd name="T4" fmla="*/ 0 w 621"/>
                <a:gd name="T5" fmla="*/ 373 h 507"/>
                <a:gd name="T6" fmla="*/ 224 w 621"/>
                <a:gd name="T7" fmla="*/ 507 h 507"/>
                <a:gd name="T8" fmla="*/ 468 w 621"/>
                <a:gd name="T9" fmla="*/ 321 h 507"/>
                <a:gd name="T10" fmla="*/ 621 w 621"/>
                <a:gd name="T11" fmla="*/ 254 h 507"/>
                <a:gd name="T12" fmla="*/ 468 w 621"/>
                <a:gd name="T13" fmla="*/ 186 h 507"/>
                <a:gd name="T14" fmla="*/ 224 w 621"/>
                <a:gd name="T15" fmla="*/ 0 h 507"/>
                <a:gd name="T16" fmla="*/ 0 w 621"/>
                <a:gd name="T17" fmla="*/ 134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507">
                  <a:moveTo>
                    <a:pt x="0" y="134"/>
                  </a:moveTo>
                  <a:cubicBezTo>
                    <a:pt x="54" y="148"/>
                    <a:pt x="93" y="196"/>
                    <a:pt x="93" y="254"/>
                  </a:cubicBezTo>
                  <a:cubicBezTo>
                    <a:pt x="93" y="311"/>
                    <a:pt x="54" y="359"/>
                    <a:pt x="0" y="373"/>
                  </a:cubicBezTo>
                  <a:cubicBezTo>
                    <a:pt x="43" y="452"/>
                    <a:pt x="127" y="507"/>
                    <a:pt x="224" y="507"/>
                  </a:cubicBezTo>
                  <a:cubicBezTo>
                    <a:pt x="340" y="507"/>
                    <a:pt x="438" y="428"/>
                    <a:pt x="468" y="321"/>
                  </a:cubicBezTo>
                  <a:cubicBezTo>
                    <a:pt x="621" y="254"/>
                    <a:pt x="621" y="254"/>
                    <a:pt x="621" y="254"/>
                  </a:cubicBezTo>
                  <a:cubicBezTo>
                    <a:pt x="468" y="186"/>
                    <a:pt x="468" y="186"/>
                    <a:pt x="468" y="186"/>
                  </a:cubicBezTo>
                  <a:cubicBezTo>
                    <a:pt x="438" y="79"/>
                    <a:pt x="340" y="0"/>
                    <a:pt x="224" y="0"/>
                  </a:cubicBezTo>
                  <a:cubicBezTo>
                    <a:pt x="127" y="0"/>
                    <a:pt x="43" y="55"/>
                    <a:pt x="0" y="134"/>
                  </a:cubicBezTo>
                </a:path>
              </a:pathLst>
            </a:custGeom>
            <a:solidFill>
              <a:srgbClr val="FF9933"/>
            </a:solidFill>
            <a:ln>
              <a:noFill/>
            </a:ln>
            <a:effectLst>
              <a:outerShdw blurRad="127000" dist="38100" dir="2700000" algn="tl" rotWithShape="0">
                <a:prstClr val="black">
                  <a:alpha val="25000"/>
                </a:prstClr>
              </a:outerShdw>
            </a:effectLst>
          </p:spPr>
          <p:txBody>
            <a:bodyPr vert="horz" wrap="square" lIns="91440" tIns="45720" rIns="91440" bIns="45720" numCol="1" anchor="t" anchorCtr="0" compatLnSpc="1"/>
            <a:lstStyle/>
            <a:p>
              <a:endParaRPr lang="zh-CN" altLang="en-US"/>
            </a:p>
          </p:txBody>
        </p:sp>
        <p:grpSp>
          <p:nvGrpSpPr>
            <p:cNvPr id="65" name="组合 7247"/>
            <p:cNvGrpSpPr/>
            <p:nvPr/>
          </p:nvGrpSpPr>
          <p:grpSpPr>
            <a:xfrm>
              <a:off x="2420585" y="4099740"/>
              <a:ext cx="3675415" cy="2450450"/>
              <a:chOff x="3295168" y="2661445"/>
              <a:chExt cx="4098864" cy="2732769"/>
            </a:xfrm>
          </p:grpSpPr>
          <p:grpSp>
            <p:nvGrpSpPr>
              <p:cNvPr id="72" name="组合 7246"/>
              <p:cNvGrpSpPr/>
              <p:nvPr/>
            </p:nvGrpSpPr>
            <p:grpSpPr>
              <a:xfrm>
                <a:off x="3295168" y="2661445"/>
                <a:ext cx="4098864" cy="2732769"/>
                <a:chOff x="3466618" y="2447585"/>
                <a:chExt cx="4098864" cy="2732769"/>
              </a:xfrm>
            </p:grpSpPr>
            <p:sp>
              <p:nvSpPr>
                <p:cNvPr id="74" name="Freeform 2004"/>
                <p:cNvSpPr/>
                <p:nvPr/>
              </p:nvSpPr>
              <p:spPr bwMode="auto">
                <a:xfrm>
                  <a:off x="4220117" y="2447585"/>
                  <a:ext cx="3345365" cy="2732769"/>
                </a:xfrm>
                <a:custGeom>
                  <a:avLst/>
                  <a:gdLst>
                    <a:gd name="T0" fmla="*/ 0 w 621"/>
                    <a:gd name="T1" fmla="*/ 134 h 507"/>
                    <a:gd name="T2" fmla="*/ 93 w 621"/>
                    <a:gd name="T3" fmla="*/ 254 h 507"/>
                    <a:gd name="T4" fmla="*/ 0 w 621"/>
                    <a:gd name="T5" fmla="*/ 373 h 507"/>
                    <a:gd name="T6" fmla="*/ 224 w 621"/>
                    <a:gd name="T7" fmla="*/ 507 h 507"/>
                    <a:gd name="T8" fmla="*/ 468 w 621"/>
                    <a:gd name="T9" fmla="*/ 321 h 507"/>
                    <a:gd name="T10" fmla="*/ 621 w 621"/>
                    <a:gd name="T11" fmla="*/ 254 h 507"/>
                    <a:gd name="T12" fmla="*/ 468 w 621"/>
                    <a:gd name="T13" fmla="*/ 186 h 507"/>
                    <a:gd name="T14" fmla="*/ 224 w 621"/>
                    <a:gd name="T15" fmla="*/ 0 h 507"/>
                    <a:gd name="T16" fmla="*/ 0 w 621"/>
                    <a:gd name="T17" fmla="*/ 134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507">
                      <a:moveTo>
                        <a:pt x="0" y="134"/>
                      </a:moveTo>
                      <a:cubicBezTo>
                        <a:pt x="54" y="148"/>
                        <a:pt x="93" y="196"/>
                        <a:pt x="93" y="254"/>
                      </a:cubicBezTo>
                      <a:cubicBezTo>
                        <a:pt x="93" y="311"/>
                        <a:pt x="54" y="359"/>
                        <a:pt x="0" y="373"/>
                      </a:cubicBezTo>
                      <a:cubicBezTo>
                        <a:pt x="43" y="452"/>
                        <a:pt x="127" y="507"/>
                        <a:pt x="224" y="507"/>
                      </a:cubicBezTo>
                      <a:cubicBezTo>
                        <a:pt x="340" y="507"/>
                        <a:pt x="438" y="428"/>
                        <a:pt x="468" y="321"/>
                      </a:cubicBezTo>
                      <a:cubicBezTo>
                        <a:pt x="621" y="254"/>
                        <a:pt x="621" y="254"/>
                        <a:pt x="621" y="254"/>
                      </a:cubicBezTo>
                      <a:cubicBezTo>
                        <a:pt x="468" y="186"/>
                        <a:pt x="468" y="186"/>
                        <a:pt x="468" y="186"/>
                      </a:cubicBezTo>
                      <a:cubicBezTo>
                        <a:pt x="438" y="79"/>
                        <a:pt x="340" y="0"/>
                        <a:pt x="224" y="0"/>
                      </a:cubicBezTo>
                      <a:cubicBezTo>
                        <a:pt x="127" y="0"/>
                        <a:pt x="43" y="55"/>
                        <a:pt x="0" y="134"/>
                      </a:cubicBezTo>
                    </a:path>
                  </a:pathLst>
                </a:custGeom>
                <a:solidFill>
                  <a:schemeClr val="accent4"/>
                </a:solidFill>
                <a:ln>
                  <a:noFill/>
                </a:ln>
                <a:effectLst>
                  <a:innerShdw blurRad="304800" dist="50800" dir="10800000">
                    <a:prstClr val="black">
                      <a:alpha val="20000"/>
                    </a:prstClr>
                  </a:innerShdw>
                </a:effectLst>
              </p:spPr>
              <p:txBody>
                <a:bodyPr vert="horz" wrap="square" lIns="91440" tIns="45720" rIns="91440" bIns="45720" numCol="1" anchor="t" anchorCtr="0" compatLnSpc="1"/>
                <a:lstStyle/>
                <a:p>
                  <a:endParaRPr lang="zh-CN" altLang="en-US"/>
                </a:p>
              </p:txBody>
            </p:sp>
            <p:sp>
              <p:nvSpPr>
                <p:cNvPr id="75" name="椭圆 7245"/>
                <p:cNvSpPr/>
                <p:nvPr/>
              </p:nvSpPr>
              <p:spPr>
                <a:xfrm>
                  <a:off x="3466618" y="3230784"/>
                  <a:ext cx="1166370" cy="1166370"/>
                </a:xfrm>
                <a:prstGeom prst="ellipse">
                  <a:avLst/>
                </a:prstGeom>
                <a:solidFill>
                  <a:schemeClr val="accent4"/>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椭圆 3279"/>
              <p:cNvSpPr/>
              <p:nvPr/>
            </p:nvSpPr>
            <p:spPr>
              <a:xfrm>
                <a:off x="3345174" y="3494650"/>
                <a:ext cx="1066358" cy="106635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7248"/>
            <p:cNvGrpSpPr/>
            <p:nvPr/>
          </p:nvGrpSpPr>
          <p:grpSpPr>
            <a:xfrm>
              <a:off x="2664264" y="4992079"/>
              <a:ext cx="558516" cy="656455"/>
              <a:chOff x="10034588" y="1193800"/>
              <a:chExt cx="334963" cy="393701"/>
            </a:xfrm>
          </p:grpSpPr>
          <p:sp>
            <p:nvSpPr>
              <p:cNvPr id="69" name="Freeform 2795"/>
              <p:cNvSpPr>
                <a:spLocks noEditPoints="1"/>
              </p:cNvSpPr>
              <p:nvPr/>
            </p:nvSpPr>
            <p:spPr bwMode="auto">
              <a:xfrm>
                <a:off x="10077451" y="1193800"/>
                <a:ext cx="247650" cy="250825"/>
              </a:xfrm>
              <a:custGeom>
                <a:avLst/>
                <a:gdLst>
                  <a:gd name="T0" fmla="*/ 37 w 66"/>
                  <a:gd name="T1" fmla="*/ 0 h 67"/>
                  <a:gd name="T2" fmla="*/ 29 w 66"/>
                  <a:gd name="T3" fmla="*/ 0 h 67"/>
                  <a:gd name="T4" fmla="*/ 27 w 66"/>
                  <a:gd name="T5" fmla="*/ 10 h 67"/>
                  <a:gd name="T6" fmla="*/ 20 w 66"/>
                  <a:gd name="T7" fmla="*/ 13 h 67"/>
                  <a:gd name="T8" fmla="*/ 12 w 66"/>
                  <a:gd name="T9" fmla="*/ 8 h 67"/>
                  <a:gd name="T10" fmla="*/ 7 w 66"/>
                  <a:gd name="T11" fmla="*/ 13 h 67"/>
                  <a:gd name="T12" fmla="*/ 12 w 66"/>
                  <a:gd name="T13" fmla="*/ 21 h 67"/>
                  <a:gd name="T14" fmla="*/ 9 w 66"/>
                  <a:gd name="T15" fmla="*/ 28 h 67"/>
                  <a:gd name="T16" fmla="*/ 0 w 66"/>
                  <a:gd name="T17" fmla="*/ 29 h 67"/>
                  <a:gd name="T18" fmla="*/ 0 w 66"/>
                  <a:gd name="T19" fmla="*/ 38 h 67"/>
                  <a:gd name="T20" fmla="*/ 9 w 66"/>
                  <a:gd name="T21" fmla="*/ 40 h 67"/>
                  <a:gd name="T22" fmla="*/ 12 w 66"/>
                  <a:gd name="T23" fmla="*/ 47 h 67"/>
                  <a:gd name="T24" fmla="*/ 6 w 66"/>
                  <a:gd name="T25" fmla="*/ 54 h 67"/>
                  <a:gd name="T26" fmla="*/ 12 w 66"/>
                  <a:gd name="T27" fmla="*/ 60 h 67"/>
                  <a:gd name="T28" fmla="*/ 20 w 66"/>
                  <a:gd name="T29" fmla="*/ 55 h 67"/>
                  <a:gd name="T30" fmla="*/ 27 w 66"/>
                  <a:gd name="T31" fmla="*/ 58 h 67"/>
                  <a:gd name="T32" fmla="*/ 29 w 66"/>
                  <a:gd name="T33" fmla="*/ 67 h 67"/>
                  <a:gd name="T34" fmla="*/ 37 w 66"/>
                  <a:gd name="T35" fmla="*/ 67 h 67"/>
                  <a:gd name="T36" fmla="*/ 39 w 66"/>
                  <a:gd name="T37" fmla="*/ 58 h 67"/>
                  <a:gd name="T38" fmla="*/ 46 w 66"/>
                  <a:gd name="T39" fmla="*/ 55 h 67"/>
                  <a:gd name="T40" fmla="*/ 54 w 66"/>
                  <a:gd name="T41" fmla="*/ 61 h 67"/>
                  <a:gd name="T42" fmla="*/ 59 w 66"/>
                  <a:gd name="T43" fmla="*/ 55 h 67"/>
                  <a:gd name="T44" fmla="*/ 54 w 66"/>
                  <a:gd name="T45" fmla="*/ 47 h 67"/>
                  <a:gd name="T46" fmla="*/ 57 w 66"/>
                  <a:gd name="T47" fmla="*/ 40 h 67"/>
                  <a:gd name="T48" fmla="*/ 66 w 66"/>
                  <a:gd name="T49" fmla="*/ 38 h 67"/>
                  <a:gd name="T50" fmla="*/ 66 w 66"/>
                  <a:gd name="T51" fmla="*/ 30 h 67"/>
                  <a:gd name="T52" fmla="*/ 57 w 66"/>
                  <a:gd name="T53" fmla="*/ 28 h 67"/>
                  <a:gd name="T54" fmla="*/ 54 w 66"/>
                  <a:gd name="T55" fmla="*/ 21 h 67"/>
                  <a:gd name="T56" fmla="*/ 60 w 66"/>
                  <a:gd name="T57" fmla="*/ 13 h 67"/>
                  <a:gd name="T58" fmla="*/ 54 w 66"/>
                  <a:gd name="T59" fmla="*/ 8 h 67"/>
                  <a:gd name="T60" fmla="*/ 46 w 66"/>
                  <a:gd name="T61" fmla="*/ 13 h 67"/>
                  <a:gd name="T62" fmla="*/ 39 w 66"/>
                  <a:gd name="T63" fmla="*/ 10 h 67"/>
                  <a:gd name="T64" fmla="*/ 37 w 66"/>
                  <a:gd name="T65" fmla="*/ 0 h 67"/>
                  <a:gd name="T66" fmla="*/ 50 w 66"/>
                  <a:gd name="T67" fmla="*/ 34 h 67"/>
                  <a:gd name="T68" fmla="*/ 33 w 66"/>
                  <a:gd name="T69" fmla="*/ 50 h 67"/>
                  <a:gd name="T70" fmla="*/ 17 w 66"/>
                  <a:gd name="T71" fmla="*/ 34 h 67"/>
                  <a:gd name="T72" fmla="*/ 33 w 66"/>
                  <a:gd name="T73" fmla="*/ 17 h 67"/>
                  <a:gd name="T74" fmla="*/ 50 w 66"/>
                  <a:gd name="T75" fmla="*/ 3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 h="67">
                    <a:moveTo>
                      <a:pt x="37" y="0"/>
                    </a:moveTo>
                    <a:cubicBezTo>
                      <a:pt x="29" y="0"/>
                      <a:pt x="29" y="0"/>
                      <a:pt x="29" y="0"/>
                    </a:cubicBezTo>
                    <a:cubicBezTo>
                      <a:pt x="27" y="10"/>
                      <a:pt x="27" y="10"/>
                      <a:pt x="27" y="10"/>
                    </a:cubicBezTo>
                    <a:cubicBezTo>
                      <a:pt x="24" y="10"/>
                      <a:pt x="22" y="11"/>
                      <a:pt x="20" y="13"/>
                    </a:cubicBezTo>
                    <a:cubicBezTo>
                      <a:pt x="12" y="8"/>
                      <a:pt x="12" y="8"/>
                      <a:pt x="12" y="8"/>
                    </a:cubicBezTo>
                    <a:cubicBezTo>
                      <a:pt x="7" y="13"/>
                      <a:pt x="7" y="13"/>
                      <a:pt x="7" y="13"/>
                    </a:cubicBezTo>
                    <a:cubicBezTo>
                      <a:pt x="12" y="21"/>
                      <a:pt x="12" y="21"/>
                      <a:pt x="12" y="21"/>
                    </a:cubicBezTo>
                    <a:cubicBezTo>
                      <a:pt x="10" y="23"/>
                      <a:pt x="9" y="25"/>
                      <a:pt x="9" y="28"/>
                    </a:cubicBezTo>
                    <a:cubicBezTo>
                      <a:pt x="0" y="29"/>
                      <a:pt x="0" y="29"/>
                      <a:pt x="0" y="29"/>
                    </a:cubicBezTo>
                    <a:cubicBezTo>
                      <a:pt x="0" y="38"/>
                      <a:pt x="0" y="38"/>
                      <a:pt x="0" y="38"/>
                    </a:cubicBezTo>
                    <a:cubicBezTo>
                      <a:pt x="9" y="40"/>
                      <a:pt x="9" y="40"/>
                      <a:pt x="9" y="40"/>
                    </a:cubicBezTo>
                    <a:cubicBezTo>
                      <a:pt x="9" y="42"/>
                      <a:pt x="10" y="45"/>
                      <a:pt x="12" y="47"/>
                    </a:cubicBezTo>
                    <a:cubicBezTo>
                      <a:pt x="6" y="54"/>
                      <a:pt x="6" y="54"/>
                      <a:pt x="6" y="54"/>
                    </a:cubicBezTo>
                    <a:cubicBezTo>
                      <a:pt x="12" y="60"/>
                      <a:pt x="12" y="60"/>
                      <a:pt x="12" y="60"/>
                    </a:cubicBezTo>
                    <a:cubicBezTo>
                      <a:pt x="20" y="55"/>
                      <a:pt x="20" y="55"/>
                      <a:pt x="20" y="55"/>
                    </a:cubicBezTo>
                    <a:cubicBezTo>
                      <a:pt x="22" y="57"/>
                      <a:pt x="25" y="58"/>
                      <a:pt x="27" y="58"/>
                    </a:cubicBezTo>
                    <a:cubicBezTo>
                      <a:pt x="29" y="67"/>
                      <a:pt x="29" y="67"/>
                      <a:pt x="29" y="67"/>
                    </a:cubicBezTo>
                    <a:cubicBezTo>
                      <a:pt x="37" y="67"/>
                      <a:pt x="37" y="67"/>
                      <a:pt x="37" y="67"/>
                    </a:cubicBezTo>
                    <a:cubicBezTo>
                      <a:pt x="39" y="58"/>
                      <a:pt x="39" y="58"/>
                      <a:pt x="39" y="58"/>
                    </a:cubicBezTo>
                    <a:cubicBezTo>
                      <a:pt x="41" y="58"/>
                      <a:pt x="44" y="57"/>
                      <a:pt x="46" y="55"/>
                    </a:cubicBezTo>
                    <a:cubicBezTo>
                      <a:pt x="54" y="61"/>
                      <a:pt x="54" y="61"/>
                      <a:pt x="54" y="61"/>
                    </a:cubicBezTo>
                    <a:cubicBezTo>
                      <a:pt x="59" y="55"/>
                      <a:pt x="59" y="55"/>
                      <a:pt x="59" y="55"/>
                    </a:cubicBezTo>
                    <a:cubicBezTo>
                      <a:pt x="54" y="47"/>
                      <a:pt x="54" y="47"/>
                      <a:pt x="54" y="47"/>
                    </a:cubicBezTo>
                    <a:cubicBezTo>
                      <a:pt x="56" y="45"/>
                      <a:pt x="57" y="42"/>
                      <a:pt x="57" y="40"/>
                    </a:cubicBezTo>
                    <a:cubicBezTo>
                      <a:pt x="66" y="38"/>
                      <a:pt x="66" y="38"/>
                      <a:pt x="66" y="38"/>
                    </a:cubicBezTo>
                    <a:cubicBezTo>
                      <a:pt x="66" y="30"/>
                      <a:pt x="66" y="30"/>
                      <a:pt x="66" y="30"/>
                    </a:cubicBezTo>
                    <a:cubicBezTo>
                      <a:pt x="57" y="28"/>
                      <a:pt x="57" y="28"/>
                      <a:pt x="57" y="28"/>
                    </a:cubicBezTo>
                    <a:cubicBezTo>
                      <a:pt x="57" y="25"/>
                      <a:pt x="56" y="23"/>
                      <a:pt x="54" y="21"/>
                    </a:cubicBezTo>
                    <a:cubicBezTo>
                      <a:pt x="60" y="13"/>
                      <a:pt x="60" y="13"/>
                      <a:pt x="60" y="13"/>
                    </a:cubicBezTo>
                    <a:cubicBezTo>
                      <a:pt x="54" y="8"/>
                      <a:pt x="54" y="8"/>
                      <a:pt x="54" y="8"/>
                    </a:cubicBezTo>
                    <a:cubicBezTo>
                      <a:pt x="46" y="13"/>
                      <a:pt x="46" y="13"/>
                      <a:pt x="46" y="13"/>
                    </a:cubicBezTo>
                    <a:cubicBezTo>
                      <a:pt x="44" y="11"/>
                      <a:pt x="41" y="10"/>
                      <a:pt x="39" y="10"/>
                    </a:cubicBezTo>
                    <a:lnTo>
                      <a:pt x="37" y="0"/>
                    </a:lnTo>
                    <a:close/>
                    <a:moveTo>
                      <a:pt x="50" y="34"/>
                    </a:moveTo>
                    <a:cubicBezTo>
                      <a:pt x="50" y="43"/>
                      <a:pt x="42" y="50"/>
                      <a:pt x="33" y="50"/>
                    </a:cubicBezTo>
                    <a:cubicBezTo>
                      <a:pt x="24" y="50"/>
                      <a:pt x="17" y="43"/>
                      <a:pt x="17" y="34"/>
                    </a:cubicBezTo>
                    <a:cubicBezTo>
                      <a:pt x="17" y="25"/>
                      <a:pt x="24" y="17"/>
                      <a:pt x="33" y="17"/>
                    </a:cubicBezTo>
                    <a:cubicBezTo>
                      <a:pt x="42" y="17"/>
                      <a:pt x="50" y="25"/>
                      <a:pt x="5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796"/>
              <p:cNvSpPr>
                <a:spLocks noEditPoints="1"/>
              </p:cNvSpPr>
              <p:nvPr/>
            </p:nvSpPr>
            <p:spPr bwMode="auto">
              <a:xfrm>
                <a:off x="10212388" y="1430338"/>
                <a:ext cx="157163" cy="157163"/>
              </a:xfrm>
              <a:custGeom>
                <a:avLst/>
                <a:gdLst>
                  <a:gd name="T0" fmla="*/ 24 w 42"/>
                  <a:gd name="T1" fmla="*/ 0 h 42"/>
                  <a:gd name="T2" fmla="*/ 18 w 42"/>
                  <a:gd name="T3" fmla="*/ 0 h 42"/>
                  <a:gd name="T4" fmla="*/ 17 w 42"/>
                  <a:gd name="T5" fmla="*/ 6 h 42"/>
                  <a:gd name="T6" fmla="*/ 13 w 42"/>
                  <a:gd name="T7" fmla="*/ 7 h 42"/>
                  <a:gd name="T8" fmla="*/ 8 w 42"/>
                  <a:gd name="T9" fmla="*/ 4 h 42"/>
                  <a:gd name="T10" fmla="*/ 4 w 42"/>
                  <a:gd name="T11" fmla="*/ 8 h 42"/>
                  <a:gd name="T12" fmla="*/ 7 w 42"/>
                  <a:gd name="T13" fmla="*/ 13 h 42"/>
                  <a:gd name="T14" fmla="*/ 6 w 42"/>
                  <a:gd name="T15" fmla="*/ 17 h 42"/>
                  <a:gd name="T16" fmla="*/ 0 w 42"/>
                  <a:gd name="T17" fmla="*/ 18 h 42"/>
                  <a:gd name="T18" fmla="*/ 0 w 42"/>
                  <a:gd name="T19" fmla="*/ 23 h 42"/>
                  <a:gd name="T20" fmla="*/ 6 w 42"/>
                  <a:gd name="T21" fmla="*/ 25 h 42"/>
                  <a:gd name="T22" fmla="*/ 7 w 42"/>
                  <a:gd name="T23" fmla="*/ 29 h 42"/>
                  <a:gd name="T24" fmla="*/ 4 w 42"/>
                  <a:gd name="T25" fmla="*/ 34 h 42"/>
                  <a:gd name="T26" fmla="*/ 8 w 42"/>
                  <a:gd name="T27" fmla="*/ 38 h 42"/>
                  <a:gd name="T28" fmla="*/ 13 w 42"/>
                  <a:gd name="T29" fmla="*/ 34 h 42"/>
                  <a:gd name="T30" fmla="*/ 17 w 42"/>
                  <a:gd name="T31" fmla="*/ 36 h 42"/>
                  <a:gd name="T32" fmla="*/ 18 w 42"/>
                  <a:gd name="T33" fmla="*/ 42 h 42"/>
                  <a:gd name="T34" fmla="*/ 23 w 42"/>
                  <a:gd name="T35" fmla="*/ 42 h 42"/>
                  <a:gd name="T36" fmla="*/ 25 w 42"/>
                  <a:gd name="T37" fmla="*/ 36 h 42"/>
                  <a:gd name="T38" fmla="*/ 29 w 42"/>
                  <a:gd name="T39" fmla="*/ 35 h 42"/>
                  <a:gd name="T40" fmla="*/ 34 w 42"/>
                  <a:gd name="T41" fmla="*/ 38 h 42"/>
                  <a:gd name="T42" fmla="*/ 37 w 42"/>
                  <a:gd name="T43" fmla="*/ 34 h 42"/>
                  <a:gd name="T44" fmla="*/ 34 w 42"/>
                  <a:gd name="T45" fmla="*/ 29 h 42"/>
                  <a:gd name="T46" fmla="*/ 36 w 42"/>
                  <a:gd name="T47" fmla="*/ 25 h 42"/>
                  <a:gd name="T48" fmla="*/ 42 w 42"/>
                  <a:gd name="T49" fmla="*/ 23 h 42"/>
                  <a:gd name="T50" fmla="*/ 42 w 42"/>
                  <a:gd name="T51" fmla="*/ 18 h 42"/>
                  <a:gd name="T52" fmla="*/ 36 w 42"/>
                  <a:gd name="T53" fmla="*/ 17 h 42"/>
                  <a:gd name="T54" fmla="*/ 34 w 42"/>
                  <a:gd name="T55" fmla="*/ 13 h 42"/>
                  <a:gd name="T56" fmla="*/ 38 w 42"/>
                  <a:gd name="T57" fmla="*/ 8 h 42"/>
                  <a:gd name="T58" fmla="*/ 34 w 42"/>
                  <a:gd name="T59" fmla="*/ 4 h 42"/>
                  <a:gd name="T60" fmla="*/ 29 w 42"/>
                  <a:gd name="T61" fmla="*/ 7 h 42"/>
                  <a:gd name="T62" fmla="*/ 25 w 42"/>
                  <a:gd name="T63" fmla="*/ 6 h 42"/>
                  <a:gd name="T64" fmla="*/ 24 w 42"/>
                  <a:gd name="T65" fmla="*/ 0 h 42"/>
                  <a:gd name="T66" fmla="*/ 32 w 42"/>
                  <a:gd name="T67" fmla="*/ 21 h 42"/>
                  <a:gd name="T68" fmla="*/ 21 w 42"/>
                  <a:gd name="T69" fmla="*/ 31 h 42"/>
                  <a:gd name="T70" fmla="*/ 11 w 42"/>
                  <a:gd name="T71" fmla="*/ 21 h 42"/>
                  <a:gd name="T72" fmla="*/ 21 w 42"/>
                  <a:gd name="T73" fmla="*/ 10 h 42"/>
                  <a:gd name="T74" fmla="*/ 32 w 42"/>
                  <a:gd name="T75"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42">
                    <a:moveTo>
                      <a:pt x="24" y="0"/>
                    </a:moveTo>
                    <a:cubicBezTo>
                      <a:pt x="18" y="0"/>
                      <a:pt x="18" y="0"/>
                      <a:pt x="18" y="0"/>
                    </a:cubicBezTo>
                    <a:cubicBezTo>
                      <a:pt x="17" y="6"/>
                      <a:pt x="17" y="6"/>
                      <a:pt x="17" y="6"/>
                    </a:cubicBezTo>
                    <a:cubicBezTo>
                      <a:pt x="15" y="6"/>
                      <a:pt x="14" y="7"/>
                      <a:pt x="13" y="7"/>
                    </a:cubicBezTo>
                    <a:cubicBezTo>
                      <a:pt x="8" y="4"/>
                      <a:pt x="8" y="4"/>
                      <a:pt x="8" y="4"/>
                    </a:cubicBezTo>
                    <a:cubicBezTo>
                      <a:pt x="4" y="8"/>
                      <a:pt x="4" y="8"/>
                      <a:pt x="4" y="8"/>
                    </a:cubicBezTo>
                    <a:cubicBezTo>
                      <a:pt x="7" y="13"/>
                      <a:pt x="7" y="13"/>
                      <a:pt x="7" y="13"/>
                    </a:cubicBezTo>
                    <a:cubicBezTo>
                      <a:pt x="7" y="14"/>
                      <a:pt x="6" y="16"/>
                      <a:pt x="6" y="17"/>
                    </a:cubicBezTo>
                    <a:cubicBezTo>
                      <a:pt x="0" y="18"/>
                      <a:pt x="0" y="18"/>
                      <a:pt x="0" y="18"/>
                    </a:cubicBezTo>
                    <a:cubicBezTo>
                      <a:pt x="0" y="23"/>
                      <a:pt x="0" y="23"/>
                      <a:pt x="0" y="23"/>
                    </a:cubicBezTo>
                    <a:cubicBezTo>
                      <a:pt x="6" y="25"/>
                      <a:pt x="6" y="25"/>
                      <a:pt x="6" y="25"/>
                    </a:cubicBezTo>
                    <a:cubicBezTo>
                      <a:pt x="6" y="26"/>
                      <a:pt x="7" y="28"/>
                      <a:pt x="7" y="29"/>
                    </a:cubicBezTo>
                    <a:cubicBezTo>
                      <a:pt x="4" y="34"/>
                      <a:pt x="4" y="34"/>
                      <a:pt x="4" y="34"/>
                    </a:cubicBezTo>
                    <a:cubicBezTo>
                      <a:pt x="8" y="38"/>
                      <a:pt x="8" y="38"/>
                      <a:pt x="8" y="38"/>
                    </a:cubicBezTo>
                    <a:cubicBezTo>
                      <a:pt x="13" y="34"/>
                      <a:pt x="13" y="34"/>
                      <a:pt x="13" y="34"/>
                    </a:cubicBezTo>
                    <a:cubicBezTo>
                      <a:pt x="14" y="35"/>
                      <a:pt x="16" y="36"/>
                      <a:pt x="17" y="36"/>
                    </a:cubicBezTo>
                    <a:cubicBezTo>
                      <a:pt x="18" y="42"/>
                      <a:pt x="18" y="42"/>
                      <a:pt x="18" y="42"/>
                    </a:cubicBezTo>
                    <a:cubicBezTo>
                      <a:pt x="23" y="42"/>
                      <a:pt x="23" y="42"/>
                      <a:pt x="23" y="42"/>
                    </a:cubicBezTo>
                    <a:cubicBezTo>
                      <a:pt x="25" y="36"/>
                      <a:pt x="25" y="36"/>
                      <a:pt x="25" y="36"/>
                    </a:cubicBezTo>
                    <a:cubicBezTo>
                      <a:pt x="26" y="36"/>
                      <a:pt x="28" y="35"/>
                      <a:pt x="29" y="35"/>
                    </a:cubicBezTo>
                    <a:cubicBezTo>
                      <a:pt x="34" y="38"/>
                      <a:pt x="34" y="38"/>
                      <a:pt x="34" y="38"/>
                    </a:cubicBezTo>
                    <a:cubicBezTo>
                      <a:pt x="37" y="34"/>
                      <a:pt x="37" y="34"/>
                      <a:pt x="37" y="34"/>
                    </a:cubicBezTo>
                    <a:cubicBezTo>
                      <a:pt x="34" y="29"/>
                      <a:pt x="34" y="29"/>
                      <a:pt x="34" y="29"/>
                    </a:cubicBezTo>
                    <a:cubicBezTo>
                      <a:pt x="35" y="28"/>
                      <a:pt x="36" y="26"/>
                      <a:pt x="36" y="25"/>
                    </a:cubicBezTo>
                    <a:cubicBezTo>
                      <a:pt x="42" y="23"/>
                      <a:pt x="42" y="23"/>
                      <a:pt x="42" y="23"/>
                    </a:cubicBezTo>
                    <a:cubicBezTo>
                      <a:pt x="42" y="18"/>
                      <a:pt x="42" y="18"/>
                      <a:pt x="42" y="18"/>
                    </a:cubicBezTo>
                    <a:cubicBezTo>
                      <a:pt x="36" y="17"/>
                      <a:pt x="36" y="17"/>
                      <a:pt x="36" y="17"/>
                    </a:cubicBezTo>
                    <a:cubicBezTo>
                      <a:pt x="36" y="15"/>
                      <a:pt x="35" y="14"/>
                      <a:pt x="34" y="13"/>
                    </a:cubicBezTo>
                    <a:cubicBezTo>
                      <a:pt x="38" y="8"/>
                      <a:pt x="38" y="8"/>
                      <a:pt x="38" y="8"/>
                    </a:cubicBezTo>
                    <a:cubicBezTo>
                      <a:pt x="34" y="4"/>
                      <a:pt x="34" y="4"/>
                      <a:pt x="34" y="4"/>
                    </a:cubicBezTo>
                    <a:cubicBezTo>
                      <a:pt x="29" y="7"/>
                      <a:pt x="29" y="7"/>
                      <a:pt x="29" y="7"/>
                    </a:cubicBezTo>
                    <a:cubicBezTo>
                      <a:pt x="28" y="7"/>
                      <a:pt x="26" y="6"/>
                      <a:pt x="25" y="6"/>
                    </a:cubicBezTo>
                    <a:lnTo>
                      <a:pt x="24" y="0"/>
                    </a:lnTo>
                    <a:close/>
                    <a:moveTo>
                      <a:pt x="32" y="21"/>
                    </a:moveTo>
                    <a:cubicBezTo>
                      <a:pt x="32" y="26"/>
                      <a:pt x="27" y="31"/>
                      <a:pt x="21" y="31"/>
                    </a:cubicBezTo>
                    <a:cubicBezTo>
                      <a:pt x="15" y="31"/>
                      <a:pt x="11" y="26"/>
                      <a:pt x="11" y="21"/>
                    </a:cubicBezTo>
                    <a:cubicBezTo>
                      <a:pt x="11" y="15"/>
                      <a:pt x="15" y="10"/>
                      <a:pt x="21" y="10"/>
                    </a:cubicBezTo>
                    <a:cubicBezTo>
                      <a:pt x="27" y="10"/>
                      <a:pt x="32" y="15"/>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797"/>
              <p:cNvSpPr>
                <a:spLocks noEditPoints="1"/>
              </p:cNvSpPr>
              <p:nvPr/>
            </p:nvSpPr>
            <p:spPr bwMode="auto">
              <a:xfrm>
                <a:off x="10034588" y="1430338"/>
                <a:ext cx="158750" cy="157163"/>
              </a:xfrm>
              <a:custGeom>
                <a:avLst/>
                <a:gdLst>
                  <a:gd name="T0" fmla="*/ 24 w 42"/>
                  <a:gd name="T1" fmla="*/ 0 h 42"/>
                  <a:gd name="T2" fmla="*/ 19 w 42"/>
                  <a:gd name="T3" fmla="*/ 0 h 42"/>
                  <a:gd name="T4" fmla="*/ 17 w 42"/>
                  <a:gd name="T5" fmla="*/ 6 h 42"/>
                  <a:gd name="T6" fmla="*/ 13 w 42"/>
                  <a:gd name="T7" fmla="*/ 8 h 42"/>
                  <a:gd name="T8" fmla="*/ 8 w 42"/>
                  <a:gd name="T9" fmla="*/ 4 h 42"/>
                  <a:gd name="T10" fmla="*/ 5 w 42"/>
                  <a:gd name="T11" fmla="*/ 8 h 42"/>
                  <a:gd name="T12" fmla="*/ 8 w 42"/>
                  <a:gd name="T13" fmla="*/ 13 h 42"/>
                  <a:gd name="T14" fmla="*/ 6 w 42"/>
                  <a:gd name="T15" fmla="*/ 17 h 42"/>
                  <a:gd name="T16" fmla="*/ 0 w 42"/>
                  <a:gd name="T17" fmla="*/ 18 h 42"/>
                  <a:gd name="T18" fmla="*/ 0 w 42"/>
                  <a:gd name="T19" fmla="*/ 23 h 42"/>
                  <a:gd name="T20" fmla="*/ 6 w 42"/>
                  <a:gd name="T21" fmla="*/ 25 h 42"/>
                  <a:gd name="T22" fmla="*/ 8 w 42"/>
                  <a:gd name="T23" fmla="*/ 29 h 42"/>
                  <a:gd name="T24" fmla="*/ 5 w 42"/>
                  <a:gd name="T25" fmla="*/ 34 h 42"/>
                  <a:gd name="T26" fmla="*/ 8 w 42"/>
                  <a:gd name="T27" fmla="*/ 37 h 42"/>
                  <a:gd name="T28" fmla="*/ 13 w 42"/>
                  <a:gd name="T29" fmla="*/ 34 h 42"/>
                  <a:gd name="T30" fmla="*/ 18 w 42"/>
                  <a:gd name="T31" fmla="*/ 36 h 42"/>
                  <a:gd name="T32" fmla="*/ 19 w 42"/>
                  <a:gd name="T33" fmla="*/ 42 h 42"/>
                  <a:gd name="T34" fmla="*/ 24 w 42"/>
                  <a:gd name="T35" fmla="*/ 42 h 42"/>
                  <a:gd name="T36" fmla="*/ 25 w 42"/>
                  <a:gd name="T37" fmla="*/ 36 h 42"/>
                  <a:gd name="T38" fmla="*/ 29 w 42"/>
                  <a:gd name="T39" fmla="*/ 34 h 42"/>
                  <a:gd name="T40" fmla="*/ 34 w 42"/>
                  <a:gd name="T41" fmla="*/ 38 h 42"/>
                  <a:gd name="T42" fmla="*/ 38 w 42"/>
                  <a:gd name="T43" fmla="*/ 34 h 42"/>
                  <a:gd name="T44" fmla="*/ 35 w 42"/>
                  <a:gd name="T45" fmla="*/ 29 h 42"/>
                  <a:gd name="T46" fmla="*/ 37 w 42"/>
                  <a:gd name="T47" fmla="*/ 25 h 42"/>
                  <a:gd name="T48" fmla="*/ 42 w 42"/>
                  <a:gd name="T49" fmla="*/ 23 h 42"/>
                  <a:gd name="T50" fmla="*/ 42 w 42"/>
                  <a:gd name="T51" fmla="*/ 18 h 42"/>
                  <a:gd name="T52" fmla="*/ 36 w 42"/>
                  <a:gd name="T53" fmla="*/ 17 h 42"/>
                  <a:gd name="T54" fmla="*/ 35 w 42"/>
                  <a:gd name="T55" fmla="*/ 13 h 42"/>
                  <a:gd name="T56" fmla="*/ 38 w 42"/>
                  <a:gd name="T57" fmla="*/ 8 h 42"/>
                  <a:gd name="T58" fmla="*/ 34 w 42"/>
                  <a:gd name="T59" fmla="*/ 4 h 42"/>
                  <a:gd name="T60" fmla="*/ 29 w 42"/>
                  <a:gd name="T61" fmla="*/ 7 h 42"/>
                  <a:gd name="T62" fmla="*/ 25 w 42"/>
                  <a:gd name="T63" fmla="*/ 6 h 42"/>
                  <a:gd name="T64" fmla="*/ 24 w 42"/>
                  <a:gd name="T65" fmla="*/ 0 h 42"/>
                  <a:gd name="T66" fmla="*/ 32 w 42"/>
                  <a:gd name="T67" fmla="*/ 21 h 42"/>
                  <a:gd name="T68" fmla="*/ 21 w 42"/>
                  <a:gd name="T69" fmla="*/ 31 h 42"/>
                  <a:gd name="T70" fmla="*/ 11 w 42"/>
                  <a:gd name="T71" fmla="*/ 21 h 42"/>
                  <a:gd name="T72" fmla="*/ 21 w 42"/>
                  <a:gd name="T73" fmla="*/ 10 h 42"/>
                  <a:gd name="T74" fmla="*/ 32 w 42"/>
                  <a:gd name="T75"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42">
                    <a:moveTo>
                      <a:pt x="24" y="0"/>
                    </a:moveTo>
                    <a:cubicBezTo>
                      <a:pt x="19" y="0"/>
                      <a:pt x="19" y="0"/>
                      <a:pt x="19" y="0"/>
                    </a:cubicBezTo>
                    <a:cubicBezTo>
                      <a:pt x="17" y="6"/>
                      <a:pt x="17" y="6"/>
                      <a:pt x="17" y="6"/>
                    </a:cubicBezTo>
                    <a:cubicBezTo>
                      <a:pt x="16" y="6"/>
                      <a:pt x="14" y="7"/>
                      <a:pt x="13" y="8"/>
                    </a:cubicBezTo>
                    <a:cubicBezTo>
                      <a:pt x="8" y="4"/>
                      <a:pt x="8" y="4"/>
                      <a:pt x="8" y="4"/>
                    </a:cubicBezTo>
                    <a:cubicBezTo>
                      <a:pt x="5" y="8"/>
                      <a:pt x="5" y="8"/>
                      <a:pt x="5" y="8"/>
                    </a:cubicBezTo>
                    <a:cubicBezTo>
                      <a:pt x="8" y="13"/>
                      <a:pt x="8" y="13"/>
                      <a:pt x="8" y="13"/>
                    </a:cubicBezTo>
                    <a:cubicBezTo>
                      <a:pt x="7" y="14"/>
                      <a:pt x="6" y="16"/>
                      <a:pt x="6" y="17"/>
                    </a:cubicBezTo>
                    <a:cubicBezTo>
                      <a:pt x="0" y="18"/>
                      <a:pt x="0" y="18"/>
                      <a:pt x="0" y="18"/>
                    </a:cubicBezTo>
                    <a:cubicBezTo>
                      <a:pt x="0" y="23"/>
                      <a:pt x="0" y="23"/>
                      <a:pt x="0" y="23"/>
                    </a:cubicBezTo>
                    <a:cubicBezTo>
                      <a:pt x="6" y="25"/>
                      <a:pt x="6" y="25"/>
                      <a:pt x="6" y="25"/>
                    </a:cubicBezTo>
                    <a:cubicBezTo>
                      <a:pt x="6" y="26"/>
                      <a:pt x="7" y="28"/>
                      <a:pt x="8" y="29"/>
                    </a:cubicBezTo>
                    <a:cubicBezTo>
                      <a:pt x="5" y="34"/>
                      <a:pt x="5" y="34"/>
                      <a:pt x="5" y="34"/>
                    </a:cubicBezTo>
                    <a:cubicBezTo>
                      <a:pt x="8" y="37"/>
                      <a:pt x="8" y="37"/>
                      <a:pt x="8" y="37"/>
                    </a:cubicBezTo>
                    <a:cubicBezTo>
                      <a:pt x="13" y="34"/>
                      <a:pt x="13" y="34"/>
                      <a:pt x="13" y="34"/>
                    </a:cubicBezTo>
                    <a:cubicBezTo>
                      <a:pt x="14" y="35"/>
                      <a:pt x="16" y="36"/>
                      <a:pt x="18" y="36"/>
                    </a:cubicBezTo>
                    <a:cubicBezTo>
                      <a:pt x="19" y="42"/>
                      <a:pt x="19" y="42"/>
                      <a:pt x="19" y="42"/>
                    </a:cubicBezTo>
                    <a:cubicBezTo>
                      <a:pt x="24" y="42"/>
                      <a:pt x="24" y="42"/>
                      <a:pt x="24" y="42"/>
                    </a:cubicBezTo>
                    <a:cubicBezTo>
                      <a:pt x="25" y="36"/>
                      <a:pt x="25" y="36"/>
                      <a:pt x="25" y="36"/>
                    </a:cubicBezTo>
                    <a:cubicBezTo>
                      <a:pt x="26" y="36"/>
                      <a:pt x="28" y="35"/>
                      <a:pt x="29" y="34"/>
                    </a:cubicBezTo>
                    <a:cubicBezTo>
                      <a:pt x="34" y="38"/>
                      <a:pt x="34" y="38"/>
                      <a:pt x="34" y="38"/>
                    </a:cubicBezTo>
                    <a:cubicBezTo>
                      <a:pt x="38" y="34"/>
                      <a:pt x="38" y="34"/>
                      <a:pt x="38" y="34"/>
                    </a:cubicBezTo>
                    <a:cubicBezTo>
                      <a:pt x="35" y="29"/>
                      <a:pt x="35" y="29"/>
                      <a:pt x="35" y="29"/>
                    </a:cubicBezTo>
                    <a:cubicBezTo>
                      <a:pt x="36" y="28"/>
                      <a:pt x="36" y="26"/>
                      <a:pt x="37" y="25"/>
                    </a:cubicBezTo>
                    <a:cubicBezTo>
                      <a:pt x="42" y="23"/>
                      <a:pt x="42" y="23"/>
                      <a:pt x="42" y="23"/>
                    </a:cubicBezTo>
                    <a:cubicBezTo>
                      <a:pt x="42" y="18"/>
                      <a:pt x="42" y="18"/>
                      <a:pt x="42" y="18"/>
                    </a:cubicBezTo>
                    <a:cubicBezTo>
                      <a:pt x="36" y="17"/>
                      <a:pt x="36" y="17"/>
                      <a:pt x="36" y="17"/>
                    </a:cubicBezTo>
                    <a:cubicBezTo>
                      <a:pt x="36" y="15"/>
                      <a:pt x="35" y="14"/>
                      <a:pt x="35" y="13"/>
                    </a:cubicBezTo>
                    <a:cubicBezTo>
                      <a:pt x="38" y="8"/>
                      <a:pt x="38" y="8"/>
                      <a:pt x="38" y="8"/>
                    </a:cubicBezTo>
                    <a:cubicBezTo>
                      <a:pt x="34" y="4"/>
                      <a:pt x="34" y="4"/>
                      <a:pt x="34" y="4"/>
                    </a:cubicBezTo>
                    <a:cubicBezTo>
                      <a:pt x="29" y="7"/>
                      <a:pt x="29" y="7"/>
                      <a:pt x="29" y="7"/>
                    </a:cubicBezTo>
                    <a:cubicBezTo>
                      <a:pt x="28" y="7"/>
                      <a:pt x="27" y="6"/>
                      <a:pt x="25" y="6"/>
                    </a:cubicBezTo>
                    <a:lnTo>
                      <a:pt x="24" y="0"/>
                    </a:lnTo>
                    <a:close/>
                    <a:moveTo>
                      <a:pt x="32" y="21"/>
                    </a:moveTo>
                    <a:cubicBezTo>
                      <a:pt x="32" y="26"/>
                      <a:pt x="27" y="31"/>
                      <a:pt x="21" y="31"/>
                    </a:cubicBezTo>
                    <a:cubicBezTo>
                      <a:pt x="16" y="31"/>
                      <a:pt x="11" y="26"/>
                      <a:pt x="11" y="21"/>
                    </a:cubicBezTo>
                    <a:cubicBezTo>
                      <a:pt x="11" y="15"/>
                      <a:pt x="16" y="10"/>
                      <a:pt x="21" y="10"/>
                    </a:cubicBezTo>
                    <a:cubicBezTo>
                      <a:pt x="27" y="10"/>
                      <a:pt x="32" y="15"/>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7" name="文本框 7249"/>
            <p:cNvSpPr txBox="1"/>
            <p:nvPr/>
          </p:nvSpPr>
          <p:spPr>
            <a:xfrm>
              <a:off x="3975366" y="4284193"/>
              <a:ext cx="945202" cy="707886"/>
            </a:xfrm>
            <a:prstGeom prst="rect">
              <a:avLst/>
            </a:prstGeom>
            <a:noFill/>
          </p:spPr>
          <p:txBody>
            <a:bodyPr wrap="square" rtlCol="0">
              <a:spAutoFit/>
            </a:bodyPr>
            <a:lstStyle/>
            <a:p>
              <a:r>
                <a:rPr lang="en-US" altLang="zh-CN" sz="4000" smtClean="0">
                  <a:solidFill>
                    <a:schemeClr val="bg1"/>
                  </a:solidFill>
                  <a:ea typeface="微软雅黑" panose="020B0503020204020204" charset="-122"/>
                </a:rPr>
                <a:t>03</a:t>
              </a:r>
              <a:endParaRPr lang="zh-CN" altLang="en-US" sz="4000">
                <a:solidFill>
                  <a:schemeClr val="bg1"/>
                </a:solidFill>
                <a:ea typeface="微软雅黑" panose="020B0503020204020204" charset="-122"/>
              </a:endParaRPr>
            </a:p>
          </p:txBody>
        </p:sp>
        <p:sp>
          <p:nvSpPr>
            <p:cNvPr id="123" name="Rectangle 122"/>
            <p:cNvSpPr/>
            <p:nvPr/>
          </p:nvSpPr>
          <p:spPr>
            <a:xfrm>
              <a:off x="3681776" y="4990858"/>
              <a:ext cx="1650014" cy="1169551"/>
            </a:xfrm>
            <a:prstGeom prst="rect">
              <a:avLst/>
            </a:prstGeom>
          </p:spPr>
          <p:txBody>
            <a:bodyPr wrap="square">
              <a:spAutoFit/>
            </a:bodyPr>
            <a:lstStyle/>
            <a:p>
              <a:r>
                <a:rPr lang="en-GB" sz="1400">
                  <a:solidFill>
                    <a:schemeClr val="bg2"/>
                  </a:solidFill>
                </a:rPr>
                <a:t>Lorem ipsum dolor sit amet, consectetuer adipiscing </a:t>
              </a:r>
              <a:r>
                <a:rPr lang="en-GB" sz="1400" smtClean="0">
                  <a:solidFill>
                    <a:schemeClr val="bg2"/>
                  </a:solidFill>
                </a:rPr>
                <a:t>elit</a:t>
              </a:r>
            </a:p>
            <a:p>
              <a:r>
                <a:rPr lang="en-GB" sz="1400" smtClean="0">
                  <a:solidFill>
                    <a:schemeClr val="bg2"/>
                  </a:solidFill>
                </a:rPr>
                <a:t>diam</a:t>
              </a:r>
              <a:endParaRPr lang="en-GB" sz="1400">
                <a:solidFill>
                  <a:schemeClr val="bg2"/>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19"/>
                                        </p:tgtEl>
                                        <p:attrNameLst>
                                          <p:attrName>style.visibility</p:attrName>
                                        </p:attrNameLst>
                                      </p:cBhvr>
                                      <p:to>
                                        <p:strVal val="visible"/>
                                      </p:to>
                                    </p:set>
                                    <p:animEffect transition="in" filter="wipe(down)">
                                      <p:cBhvr>
                                        <p:cTn id="19" dur="500"/>
                                        <p:tgtEl>
                                          <p:spTgt spid="119"/>
                                        </p:tgtEl>
                                      </p:cBhvr>
                                    </p:animEffect>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2"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Pie Infographic</a:t>
            </a:r>
            <a:endParaRPr lang="en-GB"/>
          </a:p>
        </p:txBody>
      </p:sp>
      <p:sp>
        <p:nvSpPr>
          <p:cNvPr id="31" name="TextBox 30"/>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32" name="Straight Connector 31"/>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558684" y="3948002"/>
            <a:ext cx="3048597" cy="1501394"/>
            <a:chOff x="8669298" y="4827870"/>
            <a:chExt cx="3048597" cy="1501394"/>
          </a:xfrm>
        </p:grpSpPr>
        <p:sp>
          <p:nvSpPr>
            <p:cNvPr id="34" name="Rectangle 33"/>
            <p:cNvSpPr/>
            <p:nvPr/>
          </p:nvSpPr>
          <p:spPr>
            <a:xfrm>
              <a:off x="8669298" y="5159713"/>
              <a:ext cx="3048597" cy="1169551"/>
            </a:xfrm>
            <a:prstGeom prst="rect">
              <a:avLst/>
            </a:prstGeom>
          </p:spPr>
          <p:txBody>
            <a:bodyPr wrap="square">
              <a:spAutoFit/>
            </a:bodyPr>
            <a:lstStyle/>
            <a:p>
              <a:r>
                <a:rPr lang="en-GB" sz="1400"/>
                <a:t>Lorem ipsum dolor sit amet, consectetuer adipiscing elit, sed diam nonummy nibh euismod tincidunt ut laoreet dolore magna aliquam erat volutpat</a:t>
              </a:r>
              <a:r>
                <a:rPr lang="en-GB" sz="1400" smtClean="0"/>
                <a:t>.</a:t>
              </a:r>
              <a:endParaRPr lang="en-GB" sz="1400"/>
            </a:p>
          </p:txBody>
        </p:sp>
        <p:sp>
          <p:nvSpPr>
            <p:cNvPr id="35" name="TextBox 34"/>
            <p:cNvSpPr txBox="1"/>
            <p:nvPr/>
          </p:nvSpPr>
          <p:spPr>
            <a:xfrm>
              <a:off x="8669298" y="4827870"/>
              <a:ext cx="1506951" cy="400110"/>
            </a:xfrm>
            <a:prstGeom prst="rect">
              <a:avLst/>
            </a:prstGeom>
            <a:noFill/>
          </p:spPr>
          <p:txBody>
            <a:bodyPr wrap="none" rtlCol="0">
              <a:spAutoFit/>
            </a:bodyPr>
            <a:lstStyle/>
            <a:p>
              <a:r>
                <a:rPr lang="en-US" sz="2000" b="1" smtClean="0">
                  <a:solidFill>
                    <a:schemeClr val="accent2"/>
                  </a:solidFill>
                </a:rPr>
                <a:t>Creative Key</a:t>
              </a:r>
              <a:endParaRPr lang="en-GB" sz="2000" b="1">
                <a:solidFill>
                  <a:schemeClr val="accent2"/>
                </a:solidFill>
              </a:endParaRPr>
            </a:p>
          </p:txBody>
        </p:sp>
      </p:grpSp>
      <p:grpSp>
        <p:nvGrpSpPr>
          <p:cNvPr id="36" name="Group 35"/>
          <p:cNvGrpSpPr/>
          <p:nvPr/>
        </p:nvGrpSpPr>
        <p:grpSpPr>
          <a:xfrm>
            <a:off x="558181" y="1667542"/>
            <a:ext cx="3197858" cy="1501394"/>
            <a:chOff x="8669298" y="4827870"/>
            <a:chExt cx="3197858" cy="1501394"/>
          </a:xfrm>
        </p:grpSpPr>
        <p:sp>
          <p:nvSpPr>
            <p:cNvPr id="37" name="Rectangle 36"/>
            <p:cNvSpPr/>
            <p:nvPr/>
          </p:nvSpPr>
          <p:spPr>
            <a:xfrm>
              <a:off x="8669298" y="5159713"/>
              <a:ext cx="3197858" cy="1169551"/>
            </a:xfrm>
            <a:prstGeom prst="rect">
              <a:avLst/>
            </a:prstGeom>
          </p:spPr>
          <p:txBody>
            <a:bodyPr wrap="square">
              <a:spAutoFit/>
            </a:bodyPr>
            <a:lstStyle/>
            <a:p>
              <a:r>
                <a:rPr lang="en-GB" sz="1400"/>
                <a:t>Lorem ipsum dolor sit amet, consectetuer adipiscing elit, sed diam nonummy nibh euismod tincidunt ut laoreet dolore magna aliquam erat volutpat</a:t>
              </a:r>
              <a:r>
                <a:rPr lang="en-GB" sz="1400" smtClean="0"/>
                <a:t>.</a:t>
              </a:r>
              <a:endParaRPr lang="en-GB" sz="1400"/>
            </a:p>
          </p:txBody>
        </p:sp>
        <p:sp>
          <p:nvSpPr>
            <p:cNvPr id="38" name="TextBox 37"/>
            <p:cNvSpPr txBox="1"/>
            <p:nvPr/>
          </p:nvSpPr>
          <p:spPr>
            <a:xfrm>
              <a:off x="8669298" y="4827870"/>
              <a:ext cx="1584473" cy="400110"/>
            </a:xfrm>
            <a:prstGeom prst="rect">
              <a:avLst/>
            </a:prstGeom>
            <a:noFill/>
          </p:spPr>
          <p:txBody>
            <a:bodyPr wrap="none" rtlCol="0">
              <a:spAutoFit/>
            </a:bodyPr>
            <a:lstStyle/>
            <a:p>
              <a:r>
                <a:rPr lang="en-US" sz="2000" b="1" smtClean="0">
                  <a:solidFill>
                    <a:schemeClr val="accent1"/>
                  </a:solidFill>
                </a:rPr>
                <a:t>Creative Idea</a:t>
              </a:r>
              <a:endParaRPr lang="en-GB" sz="2000" b="1">
                <a:solidFill>
                  <a:schemeClr val="accent1"/>
                </a:solidFill>
              </a:endParaRPr>
            </a:p>
          </p:txBody>
        </p:sp>
      </p:grpSp>
      <p:grpSp>
        <p:nvGrpSpPr>
          <p:cNvPr id="39" name="Group 38"/>
          <p:cNvGrpSpPr/>
          <p:nvPr/>
        </p:nvGrpSpPr>
        <p:grpSpPr>
          <a:xfrm>
            <a:off x="8573623" y="1667542"/>
            <a:ext cx="3098641" cy="1501394"/>
            <a:chOff x="8624766" y="4827870"/>
            <a:chExt cx="3098641" cy="1501394"/>
          </a:xfrm>
        </p:grpSpPr>
        <p:sp>
          <p:nvSpPr>
            <p:cNvPr id="40" name="Rectangle 39"/>
            <p:cNvSpPr/>
            <p:nvPr/>
          </p:nvSpPr>
          <p:spPr>
            <a:xfrm>
              <a:off x="8624766" y="5159713"/>
              <a:ext cx="3093129" cy="1169551"/>
            </a:xfrm>
            <a:prstGeom prst="rect">
              <a:avLst/>
            </a:prstGeom>
          </p:spPr>
          <p:txBody>
            <a:bodyPr wrap="square">
              <a:spAutoFit/>
            </a:bodyPr>
            <a:lstStyle/>
            <a:p>
              <a:pPr algn="r"/>
              <a:r>
                <a:rPr lang="en-GB" sz="1400"/>
                <a:t>Lorem ipsum dolor sit amet, consectetuer adipiscing elit, sed diam nonummy nibh euismod tincidunt ut laoreet dolore magna aliquam erat volutpat</a:t>
              </a:r>
              <a:r>
                <a:rPr lang="en-GB" sz="1400" smtClean="0"/>
                <a:t>.</a:t>
              </a:r>
              <a:endParaRPr lang="en-GB" sz="1400"/>
            </a:p>
          </p:txBody>
        </p:sp>
        <p:sp>
          <p:nvSpPr>
            <p:cNvPr id="41" name="TextBox 40"/>
            <p:cNvSpPr txBox="1"/>
            <p:nvPr/>
          </p:nvSpPr>
          <p:spPr>
            <a:xfrm>
              <a:off x="9595067" y="4827870"/>
              <a:ext cx="2128340" cy="400110"/>
            </a:xfrm>
            <a:prstGeom prst="rect">
              <a:avLst/>
            </a:prstGeom>
            <a:noFill/>
          </p:spPr>
          <p:txBody>
            <a:bodyPr wrap="none" rtlCol="0">
              <a:spAutoFit/>
            </a:bodyPr>
            <a:lstStyle/>
            <a:p>
              <a:pPr algn="r"/>
              <a:r>
                <a:rPr lang="en-US" sz="2000" b="1" smtClean="0">
                  <a:solidFill>
                    <a:schemeClr val="accent4"/>
                  </a:solidFill>
                </a:rPr>
                <a:t>Computer Graphic</a:t>
              </a:r>
              <a:endParaRPr lang="en-GB" sz="2000" b="1">
                <a:solidFill>
                  <a:schemeClr val="accent4"/>
                </a:solidFill>
              </a:endParaRPr>
            </a:p>
          </p:txBody>
        </p:sp>
      </p:grpSp>
      <p:grpSp>
        <p:nvGrpSpPr>
          <p:cNvPr id="14" name="Group 13"/>
          <p:cNvGrpSpPr/>
          <p:nvPr/>
        </p:nvGrpSpPr>
        <p:grpSpPr>
          <a:xfrm>
            <a:off x="8484398" y="3946460"/>
            <a:ext cx="3197858" cy="1502936"/>
            <a:chOff x="8484398" y="3946460"/>
            <a:chExt cx="3197858" cy="1502936"/>
          </a:xfrm>
        </p:grpSpPr>
        <p:sp>
          <p:nvSpPr>
            <p:cNvPr id="44" name="TextBox 43"/>
            <p:cNvSpPr txBox="1"/>
            <p:nvPr/>
          </p:nvSpPr>
          <p:spPr>
            <a:xfrm>
              <a:off x="10017761" y="3946460"/>
              <a:ext cx="1664495" cy="400110"/>
            </a:xfrm>
            <a:prstGeom prst="rect">
              <a:avLst/>
            </a:prstGeom>
            <a:noFill/>
          </p:spPr>
          <p:txBody>
            <a:bodyPr wrap="none" rtlCol="0">
              <a:spAutoFit/>
            </a:bodyPr>
            <a:lstStyle/>
            <a:p>
              <a:pPr algn="r"/>
              <a:r>
                <a:rPr lang="en-US" sz="2000" b="1" smtClean="0">
                  <a:solidFill>
                    <a:schemeClr val="accent5"/>
                  </a:solidFill>
                </a:rPr>
                <a:t>Support Team</a:t>
              </a:r>
              <a:endParaRPr lang="en-GB" sz="2000" b="1">
                <a:solidFill>
                  <a:schemeClr val="accent5"/>
                </a:solidFill>
              </a:endParaRPr>
            </a:p>
          </p:txBody>
        </p:sp>
        <p:sp>
          <p:nvSpPr>
            <p:cNvPr id="45" name="Rectangle 44"/>
            <p:cNvSpPr/>
            <p:nvPr/>
          </p:nvSpPr>
          <p:spPr>
            <a:xfrm>
              <a:off x="8484398" y="4279845"/>
              <a:ext cx="3197858" cy="1169551"/>
            </a:xfrm>
            <a:prstGeom prst="rect">
              <a:avLst/>
            </a:prstGeom>
          </p:spPr>
          <p:txBody>
            <a:bodyPr wrap="square">
              <a:spAutoFit/>
            </a:bodyPr>
            <a:lstStyle/>
            <a:p>
              <a:pPr algn="r"/>
              <a:r>
                <a:rPr lang="en-GB" sz="1400"/>
                <a:t>Lorem ipsum dolor sit amet, consectetuer adipiscing elit, sed diam nonummy nibh euismod tincidunt ut laoreet dolore magna aliquam erat volutpat</a:t>
              </a:r>
              <a:r>
                <a:rPr lang="en-GB" sz="1400" smtClean="0"/>
                <a:t>.</a:t>
              </a:r>
              <a:endParaRPr lang="en-GB" sz="1400"/>
            </a:p>
          </p:txBody>
        </p:sp>
      </p:grpSp>
      <p:grpSp>
        <p:nvGrpSpPr>
          <p:cNvPr id="13" name="Group 12"/>
          <p:cNvGrpSpPr/>
          <p:nvPr/>
        </p:nvGrpSpPr>
        <p:grpSpPr>
          <a:xfrm>
            <a:off x="3613234" y="1439244"/>
            <a:ext cx="4896544" cy="4896544"/>
            <a:chOff x="3613234" y="1439244"/>
            <a:chExt cx="4896544" cy="4896544"/>
          </a:xfrm>
        </p:grpSpPr>
        <p:sp>
          <p:nvSpPr>
            <p:cNvPr id="4" name="椭圆 23"/>
            <p:cNvSpPr/>
            <p:nvPr/>
          </p:nvSpPr>
          <p:spPr>
            <a:xfrm>
              <a:off x="3613234" y="1439244"/>
              <a:ext cx="4896544" cy="4896544"/>
            </a:xfrm>
            <a:prstGeom prst="ellipse">
              <a:avLst/>
            </a:prstGeom>
            <a:gradFill flip="none" rotWithShape="1">
              <a:gsLst>
                <a:gs pos="0">
                  <a:schemeClr val="accent1">
                    <a:lumMod val="75000"/>
                  </a:schemeClr>
                </a:gs>
                <a:gs pos="50000">
                  <a:schemeClr val="accent1"/>
                </a:gs>
                <a:gs pos="100000">
                  <a:schemeClr val="accent1">
                    <a:lumMod val="60000"/>
                    <a:lumOff val="40000"/>
                  </a:schemeClr>
                </a:gs>
              </a:gsLst>
              <a:lin ang="16200000" scaled="1"/>
              <a:tileRect/>
            </a:gradFill>
            <a:ln w="25400" cap="flat" cmpd="sng" algn="ctr">
              <a:solidFill>
                <a:schemeClr val="accent1">
                  <a:lumMod val="75000"/>
                </a:schemeClr>
              </a:solidFill>
              <a:prstDash val="solid"/>
            </a:ln>
            <a:effectLst/>
            <a:scene3d>
              <a:camera prst="orthographicFront">
                <a:rot lat="0" lon="0" rev="0"/>
              </a:camera>
              <a:lightRig rig="glow" dir="t">
                <a:rot lat="0" lon="0" rev="14100000"/>
              </a:lightRig>
            </a:scene3d>
            <a:sp3d prstMaterial="softEdge">
              <a:bevelT w="127000" h="57150" prst="artDeco"/>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nvGrpSpPr>
            <p:cNvPr id="5" name="组合 24"/>
            <p:cNvGrpSpPr/>
            <p:nvPr/>
          </p:nvGrpSpPr>
          <p:grpSpPr>
            <a:xfrm>
              <a:off x="3858269" y="1647371"/>
              <a:ext cx="4544936" cy="4555936"/>
              <a:chOff x="3501971" y="2370686"/>
              <a:chExt cx="3705941" cy="3714910"/>
            </a:xfrm>
            <a:solidFill>
              <a:sysClr val="window" lastClr="FFFFFF"/>
            </a:solidFill>
            <a:scene3d>
              <a:camera prst="orthographicFront">
                <a:rot lat="0" lon="0" rev="0"/>
              </a:camera>
              <a:lightRig rig="glow" dir="t">
                <a:rot lat="0" lon="0" rev="14100000"/>
              </a:lightRig>
            </a:scene3d>
          </p:grpSpPr>
          <p:sp>
            <p:nvSpPr>
              <p:cNvPr id="6" name="椭圆 4"/>
              <p:cNvSpPr/>
              <p:nvPr/>
            </p:nvSpPr>
            <p:spPr>
              <a:xfrm rot="5880000">
                <a:off x="5533708" y="3267074"/>
                <a:ext cx="1260175" cy="2088232"/>
              </a:xfrm>
              <a:custGeom>
                <a:avLst/>
                <a:gdLst/>
                <a:ahLst/>
                <a:cxnLst/>
                <a:rect l="l" t="t" r="r" b="b"/>
                <a:pathLst>
                  <a:path w="1260175" h="2088232">
                    <a:moveTo>
                      <a:pt x="1044116" y="0"/>
                    </a:moveTo>
                    <a:cubicBezTo>
                      <a:pt x="1118211" y="0"/>
                      <a:pt x="1190502" y="7718"/>
                      <a:pt x="1260175" y="22661"/>
                    </a:cubicBezTo>
                    <a:cubicBezTo>
                      <a:pt x="787138" y="121910"/>
                      <a:pt x="432048" y="541554"/>
                      <a:pt x="432048" y="1044134"/>
                    </a:cubicBezTo>
                    <a:cubicBezTo>
                      <a:pt x="432048" y="1546689"/>
                      <a:pt x="787102" y="1966317"/>
                      <a:pt x="1260105" y="2065589"/>
                    </a:cubicBezTo>
                    <a:cubicBezTo>
                      <a:pt x="1190454" y="2080520"/>
                      <a:pt x="1118186" y="2088232"/>
                      <a:pt x="1044116" y="2088232"/>
                    </a:cubicBezTo>
                    <a:cubicBezTo>
                      <a:pt x="467467" y="2088232"/>
                      <a:pt x="0" y="1620765"/>
                      <a:pt x="0" y="1044116"/>
                    </a:cubicBezTo>
                    <a:cubicBezTo>
                      <a:pt x="0" y="467467"/>
                      <a:pt x="467467" y="0"/>
                      <a:pt x="1044116" y="0"/>
                    </a:cubicBezTo>
                    <a:close/>
                  </a:path>
                </a:pathLst>
              </a:custGeom>
              <a:grpFill/>
              <a:ln w="25400" cap="flat" cmpd="sng" algn="ctr">
                <a:noFill/>
                <a:prstDash val="solid"/>
              </a:ln>
              <a:effectLst/>
              <a:sp3d prstMaterial="softEdge">
                <a:bevelT w="127000" prst="artDeco"/>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7" name="椭圆 4"/>
              <p:cNvSpPr/>
              <p:nvPr/>
            </p:nvSpPr>
            <p:spPr>
              <a:xfrm rot="10200000">
                <a:off x="4828475" y="3997364"/>
                <a:ext cx="1260175" cy="2088232"/>
              </a:xfrm>
              <a:custGeom>
                <a:avLst/>
                <a:gdLst/>
                <a:ahLst/>
                <a:cxnLst/>
                <a:rect l="l" t="t" r="r" b="b"/>
                <a:pathLst>
                  <a:path w="1260175" h="2088232">
                    <a:moveTo>
                      <a:pt x="1044116" y="0"/>
                    </a:moveTo>
                    <a:cubicBezTo>
                      <a:pt x="1118211" y="0"/>
                      <a:pt x="1190502" y="7718"/>
                      <a:pt x="1260175" y="22661"/>
                    </a:cubicBezTo>
                    <a:cubicBezTo>
                      <a:pt x="787138" y="121910"/>
                      <a:pt x="432048" y="541554"/>
                      <a:pt x="432048" y="1044134"/>
                    </a:cubicBezTo>
                    <a:cubicBezTo>
                      <a:pt x="432048" y="1546689"/>
                      <a:pt x="787102" y="1966317"/>
                      <a:pt x="1260105" y="2065589"/>
                    </a:cubicBezTo>
                    <a:cubicBezTo>
                      <a:pt x="1190454" y="2080520"/>
                      <a:pt x="1118186" y="2088232"/>
                      <a:pt x="1044116" y="2088232"/>
                    </a:cubicBezTo>
                    <a:cubicBezTo>
                      <a:pt x="467467" y="2088232"/>
                      <a:pt x="0" y="1620765"/>
                      <a:pt x="0" y="1044116"/>
                    </a:cubicBezTo>
                    <a:cubicBezTo>
                      <a:pt x="0" y="467467"/>
                      <a:pt x="467467" y="0"/>
                      <a:pt x="1044116" y="0"/>
                    </a:cubicBezTo>
                    <a:close/>
                  </a:path>
                </a:pathLst>
              </a:custGeom>
              <a:grpFill/>
              <a:ln w="25400" cap="flat" cmpd="sng" algn="ctr">
                <a:noFill/>
                <a:prstDash val="solid"/>
              </a:ln>
              <a:effectLst/>
              <a:sp3d prstMaterial="softEdge">
                <a:bevelT w="127000" prst="artDeco"/>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椭圆 4"/>
              <p:cNvSpPr/>
              <p:nvPr/>
            </p:nvSpPr>
            <p:spPr>
              <a:xfrm rot="14520000">
                <a:off x="3915999" y="3552320"/>
                <a:ext cx="1260175" cy="2088232"/>
              </a:xfrm>
              <a:custGeom>
                <a:avLst/>
                <a:gdLst/>
                <a:ahLst/>
                <a:cxnLst/>
                <a:rect l="l" t="t" r="r" b="b"/>
                <a:pathLst>
                  <a:path w="1260175" h="2088232">
                    <a:moveTo>
                      <a:pt x="1044116" y="0"/>
                    </a:moveTo>
                    <a:cubicBezTo>
                      <a:pt x="1118211" y="0"/>
                      <a:pt x="1190502" y="7718"/>
                      <a:pt x="1260175" y="22661"/>
                    </a:cubicBezTo>
                    <a:cubicBezTo>
                      <a:pt x="787138" y="121910"/>
                      <a:pt x="432048" y="541554"/>
                      <a:pt x="432048" y="1044134"/>
                    </a:cubicBezTo>
                    <a:cubicBezTo>
                      <a:pt x="432048" y="1546689"/>
                      <a:pt x="787102" y="1966317"/>
                      <a:pt x="1260105" y="2065589"/>
                    </a:cubicBezTo>
                    <a:cubicBezTo>
                      <a:pt x="1190454" y="2080520"/>
                      <a:pt x="1118186" y="2088232"/>
                      <a:pt x="1044116" y="2088232"/>
                    </a:cubicBezTo>
                    <a:cubicBezTo>
                      <a:pt x="467467" y="2088232"/>
                      <a:pt x="0" y="1620765"/>
                      <a:pt x="0" y="1044116"/>
                    </a:cubicBezTo>
                    <a:cubicBezTo>
                      <a:pt x="0" y="467467"/>
                      <a:pt x="467467" y="0"/>
                      <a:pt x="1044116" y="0"/>
                    </a:cubicBezTo>
                    <a:close/>
                  </a:path>
                </a:pathLst>
              </a:custGeom>
              <a:grpFill/>
              <a:ln w="25400" cap="flat" cmpd="sng" algn="ctr">
                <a:noFill/>
                <a:prstDash val="solid"/>
              </a:ln>
              <a:effectLst/>
              <a:sp3d prstMaterial="softEdge">
                <a:bevelT w="127000" prst="artDeco"/>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椭圆 4"/>
              <p:cNvSpPr/>
              <p:nvPr/>
            </p:nvSpPr>
            <p:spPr>
              <a:xfrm rot="18840000">
                <a:off x="4057291" y="2546977"/>
                <a:ext cx="1260175" cy="2088232"/>
              </a:xfrm>
              <a:custGeom>
                <a:avLst/>
                <a:gdLst/>
                <a:ahLst/>
                <a:cxnLst/>
                <a:rect l="l" t="t" r="r" b="b"/>
                <a:pathLst>
                  <a:path w="1260175" h="2088232">
                    <a:moveTo>
                      <a:pt x="1044116" y="0"/>
                    </a:moveTo>
                    <a:cubicBezTo>
                      <a:pt x="1118211" y="0"/>
                      <a:pt x="1190502" y="7718"/>
                      <a:pt x="1260175" y="22661"/>
                    </a:cubicBezTo>
                    <a:cubicBezTo>
                      <a:pt x="787138" y="121910"/>
                      <a:pt x="432048" y="541554"/>
                      <a:pt x="432048" y="1044134"/>
                    </a:cubicBezTo>
                    <a:cubicBezTo>
                      <a:pt x="432048" y="1546689"/>
                      <a:pt x="787102" y="1966317"/>
                      <a:pt x="1260105" y="2065589"/>
                    </a:cubicBezTo>
                    <a:cubicBezTo>
                      <a:pt x="1190454" y="2080520"/>
                      <a:pt x="1118186" y="2088232"/>
                      <a:pt x="1044116" y="2088232"/>
                    </a:cubicBezTo>
                    <a:cubicBezTo>
                      <a:pt x="467467" y="2088232"/>
                      <a:pt x="0" y="1620765"/>
                      <a:pt x="0" y="1044116"/>
                    </a:cubicBezTo>
                    <a:cubicBezTo>
                      <a:pt x="0" y="467467"/>
                      <a:pt x="467467" y="0"/>
                      <a:pt x="1044116" y="0"/>
                    </a:cubicBezTo>
                    <a:close/>
                  </a:path>
                </a:pathLst>
              </a:custGeom>
              <a:grpFill/>
              <a:ln w="25400" cap="flat" cmpd="sng" algn="ctr">
                <a:noFill/>
                <a:prstDash val="solid"/>
              </a:ln>
              <a:effectLst/>
              <a:sp3d prstMaterial="softEdge">
                <a:bevelT w="127000" prst="artDeco"/>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 name="椭圆 4"/>
              <p:cNvSpPr/>
              <p:nvPr/>
            </p:nvSpPr>
            <p:spPr>
              <a:xfrm rot="23160000">
                <a:off x="5057090" y="2370686"/>
                <a:ext cx="1260175" cy="2088232"/>
              </a:xfrm>
              <a:custGeom>
                <a:avLst/>
                <a:gdLst/>
                <a:ahLst/>
                <a:cxnLst/>
                <a:rect l="l" t="t" r="r" b="b"/>
                <a:pathLst>
                  <a:path w="1260175" h="2088232">
                    <a:moveTo>
                      <a:pt x="1044116" y="0"/>
                    </a:moveTo>
                    <a:cubicBezTo>
                      <a:pt x="1118211" y="0"/>
                      <a:pt x="1190502" y="7718"/>
                      <a:pt x="1260175" y="22661"/>
                    </a:cubicBezTo>
                    <a:cubicBezTo>
                      <a:pt x="787138" y="121910"/>
                      <a:pt x="432048" y="541554"/>
                      <a:pt x="432048" y="1044134"/>
                    </a:cubicBezTo>
                    <a:cubicBezTo>
                      <a:pt x="432048" y="1546689"/>
                      <a:pt x="787102" y="1966317"/>
                      <a:pt x="1260105" y="2065589"/>
                    </a:cubicBezTo>
                    <a:cubicBezTo>
                      <a:pt x="1190454" y="2080520"/>
                      <a:pt x="1118186" y="2088232"/>
                      <a:pt x="1044116" y="2088232"/>
                    </a:cubicBezTo>
                    <a:cubicBezTo>
                      <a:pt x="467467" y="2088232"/>
                      <a:pt x="0" y="1620765"/>
                      <a:pt x="0" y="1044116"/>
                    </a:cubicBezTo>
                    <a:cubicBezTo>
                      <a:pt x="0" y="467467"/>
                      <a:pt x="467467" y="0"/>
                      <a:pt x="1044116" y="0"/>
                    </a:cubicBezTo>
                    <a:close/>
                  </a:path>
                </a:pathLst>
              </a:custGeom>
              <a:grpFill/>
              <a:ln w="25400" cap="flat" cmpd="sng" algn="ctr">
                <a:noFill/>
                <a:prstDash val="solid"/>
              </a:ln>
              <a:effectLst/>
              <a:sp3d prstMaterial="softEdge">
                <a:bevelT w="127000" prst="artDeco"/>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1" name="椭圆 30"/>
            <p:cNvSpPr/>
            <p:nvPr/>
          </p:nvSpPr>
          <p:spPr>
            <a:xfrm>
              <a:off x="5171295" y="2997305"/>
              <a:ext cx="1829240" cy="1829240"/>
            </a:xfrm>
            <a:prstGeom prst="ellipse">
              <a:avLst/>
            </a:prstGeom>
            <a:solidFill>
              <a:schemeClr val="accent2"/>
            </a:solidFill>
            <a:ln w="25400" cap="flat" cmpd="sng" algn="ctr">
              <a:solidFill>
                <a:sysClr val="window" lastClr="FFFFFF">
                  <a:lumMod val="85000"/>
                </a:sysClr>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 name="椭圆 31"/>
            <p:cNvSpPr/>
            <p:nvPr/>
          </p:nvSpPr>
          <p:spPr>
            <a:xfrm>
              <a:off x="5354169" y="3184524"/>
              <a:ext cx="1463492" cy="1463492"/>
            </a:xfrm>
            <a:prstGeom prst="ellipse">
              <a:avLst/>
            </a:prstGeom>
            <a:solidFill>
              <a:sysClr val="window" lastClr="FFFFFF"/>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9" name="TextBox 18"/>
            <p:cNvSpPr txBox="1"/>
            <p:nvPr/>
          </p:nvSpPr>
          <p:spPr>
            <a:xfrm>
              <a:off x="5964383" y="2298853"/>
              <a:ext cx="517349"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smtClean="0">
                  <a:ln>
                    <a:noFill/>
                  </a:ln>
                  <a:effectLst/>
                  <a:uLnTx/>
                  <a:uFillTx/>
                  <a:ea typeface="微软雅黑" panose="020B0503020204020204" charset="-122"/>
                  <a:cs typeface="Arial" panose="020B0604020202020204" pitchFamily="34" charset="0"/>
                </a:rPr>
                <a:t>01</a:t>
              </a:r>
              <a:endParaRPr kumimoji="0" lang="zh-CN" altLang="en-US" sz="2000" b="1" i="0" u="none" strike="noStrike" kern="0" cap="none" spc="0" normalizeH="0" baseline="0" noProof="0" dirty="0">
                <a:ln>
                  <a:noFill/>
                </a:ln>
                <a:effectLst/>
                <a:uLnTx/>
                <a:uFillTx/>
                <a:ea typeface="微软雅黑" panose="020B0503020204020204" charset="-122"/>
                <a:cs typeface="Arial" panose="020B0604020202020204" pitchFamily="34" charset="0"/>
              </a:endParaRPr>
            </a:p>
          </p:txBody>
        </p:sp>
        <p:sp>
          <p:nvSpPr>
            <p:cNvPr id="20" name="TextBox 19"/>
            <p:cNvSpPr txBox="1"/>
            <p:nvPr/>
          </p:nvSpPr>
          <p:spPr>
            <a:xfrm>
              <a:off x="7152833" y="3425991"/>
              <a:ext cx="517349"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smtClean="0">
                  <a:ln>
                    <a:noFill/>
                  </a:ln>
                  <a:effectLst/>
                  <a:uLnTx/>
                  <a:uFillTx/>
                  <a:ea typeface="微软雅黑" panose="020B0503020204020204" charset="-122"/>
                  <a:cs typeface="Arial" panose="020B0604020202020204" pitchFamily="34" charset="0"/>
                </a:rPr>
                <a:t>02</a:t>
              </a:r>
              <a:endParaRPr kumimoji="0" lang="zh-CN" altLang="en-US" sz="2000" b="1" i="0" u="none" strike="noStrike" kern="0" cap="none" spc="0" normalizeH="0" baseline="0" noProof="0" dirty="0">
                <a:ln>
                  <a:noFill/>
                </a:ln>
                <a:effectLst/>
                <a:uLnTx/>
                <a:uFillTx/>
                <a:ea typeface="微软雅黑" panose="020B0503020204020204" charset="-122"/>
                <a:cs typeface="Arial" panose="020B0604020202020204" pitchFamily="34" charset="0"/>
              </a:endParaRPr>
            </a:p>
          </p:txBody>
        </p:sp>
        <p:sp>
          <p:nvSpPr>
            <p:cNvPr id="21" name="TextBox 20"/>
            <p:cNvSpPr txBox="1"/>
            <p:nvPr/>
          </p:nvSpPr>
          <p:spPr>
            <a:xfrm>
              <a:off x="6499544" y="5052398"/>
              <a:ext cx="517349"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smtClean="0">
                  <a:ln>
                    <a:noFill/>
                  </a:ln>
                  <a:effectLst/>
                  <a:uLnTx/>
                  <a:uFillTx/>
                  <a:ea typeface="微软雅黑" panose="020B0503020204020204" charset="-122"/>
                  <a:cs typeface="Arial" panose="020B0604020202020204" pitchFamily="34" charset="0"/>
                </a:rPr>
                <a:t>03</a:t>
              </a:r>
              <a:endParaRPr kumimoji="0" lang="zh-CN" altLang="en-US" sz="2000" b="1" i="0" u="none" strike="noStrike" kern="0" cap="none" spc="0" normalizeH="0" baseline="0" noProof="0" dirty="0">
                <a:ln>
                  <a:noFill/>
                </a:ln>
                <a:effectLst/>
                <a:uLnTx/>
                <a:uFillTx/>
                <a:ea typeface="微软雅黑" panose="020B0503020204020204" charset="-122"/>
                <a:cs typeface="Arial" panose="020B0604020202020204" pitchFamily="34" charset="0"/>
              </a:endParaRPr>
            </a:p>
          </p:txBody>
        </p:sp>
        <p:sp>
          <p:nvSpPr>
            <p:cNvPr id="22" name="TextBox 21"/>
            <p:cNvSpPr txBox="1"/>
            <p:nvPr/>
          </p:nvSpPr>
          <p:spPr>
            <a:xfrm>
              <a:off x="4586245" y="4797672"/>
              <a:ext cx="517349"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smtClean="0">
                  <a:ln>
                    <a:noFill/>
                  </a:ln>
                  <a:effectLst/>
                  <a:uLnTx/>
                  <a:uFillTx/>
                  <a:ea typeface="微软雅黑" panose="020B0503020204020204" charset="-122"/>
                  <a:cs typeface="Arial" panose="020B0604020202020204" pitchFamily="34" charset="0"/>
                </a:rPr>
                <a:t>04</a:t>
              </a:r>
              <a:endParaRPr kumimoji="0" lang="zh-CN" altLang="en-US" sz="2000" b="1" i="0" u="none" strike="noStrike" kern="0" cap="none" spc="0" normalizeH="0" baseline="0" noProof="0" dirty="0">
                <a:ln>
                  <a:noFill/>
                </a:ln>
                <a:effectLst/>
                <a:uLnTx/>
                <a:uFillTx/>
                <a:ea typeface="微软雅黑" panose="020B0503020204020204" charset="-122"/>
                <a:cs typeface="Arial" panose="020B0604020202020204" pitchFamily="34" charset="0"/>
              </a:endParaRPr>
            </a:p>
          </p:txBody>
        </p:sp>
        <p:sp>
          <p:nvSpPr>
            <p:cNvPr id="23" name="TextBox 22"/>
            <p:cNvSpPr txBox="1"/>
            <p:nvPr/>
          </p:nvSpPr>
          <p:spPr>
            <a:xfrm>
              <a:off x="4537793" y="3142389"/>
              <a:ext cx="517349"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smtClean="0">
                  <a:ln>
                    <a:noFill/>
                  </a:ln>
                  <a:effectLst/>
                  <a:uLnTx/>
                  <a:uFillTx/>
                  <a:ea typeface="微软雅黑" panose="020B0503020204020204" charset="-122"/>
                  <a:cs typeface="Arial" panose="020B0604020202020204" pitchFamily="34" charset="0"/>
                </a:rPr>
                <a:t>05</a:t>
              </a:r>
              <a:endParaRPr kumimoji="0" lang="zh-CN" altLang="en-US" sz="2000" b="1" i="0" u="none" strike="noStrike" kern="0" cap="none" spc="0" normalizeH="0" baseline="0" noProof="0" dirty="0">
                <a:ln>
                  <a:noFill/>
                </a:ln>
                <a:effectLst/>
                <a:uLnTx/>
                <a:uFillTx/>
                <a:ea typeface="微软雅黑" panose="020B0503020204020204" charset="-122"/>
                <a:cs typeface="Arial" panose="020B0604020202020204" pitchFamily="34" charset="0"/>
              </a:endParaRPr>
            </a:p>
          </p:txBody>
        </p:sp>
        <p:sp>
          <p:nvSpPr>
            <p:cNvPr id="46" name="Freeform 21"/>
            <p:cNvSpPr>
              <a:spLocks noEditPoints="1"/>
            </p:cNvSpPr>
            <p:nvPr/>
          </p:nvSpPr>
          <p:spPr bwMode="auto">
            <a:xfrm>
              <a:off x="5644850" y="3509835"/>
              <a:ext cx="837133" cy="745198"/>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accent5"/>
            </a:solidFill>
            <a:ln>
              <a:noFill/>
            </a:ln>
          </p:spPr>
          <p:txBody>
            <a:bodyPr vert="horz" wrap="square" lIns="91440" tIns="45720" rIns="91440" bIns="45720" numCol="1" anchor="t" anchorCtr="0" compatLnSpc="1"/>
            <a:lstStyle/>
            <a:p>
              <a:endParaRPr lang="en-US" dirty="0"/>
            </a:p>
          </p:txBody>
        </p:sp>
        <p:sp>
          <p:nvSpPr>
            <p:cNvPr id="48" name="TextBox 47"/>
            <p:cNvSpPr txBox="1"/>
            <p:nvPr/>
          </p:nvSpPr>
          <p:spPr>
            <a:xfrm>
              <a:off x="3854145" y="3654072"/>
              <a:ext cx="901209" cy="584775"/>
            </a:xfrm>
            <a:prstGeom prst="rect">
              <a:avLst/>
            </a:prstGeom>
            <a:noFill/>
          </p:spPr>
          <p:txBody>
            <a:bodyPr wrap="none" rtlCol="0">
              <a:spAutoFit/>
            </a:bodyPr>
            <a:lstStyle/>
            <a:p>
              <a:r>
                <a:rPr lang="en-US" sz="3200" b="1">
                  <a:solidFill>
                    <a:schemeClr val="bg2"/>
                  </a:solidFill>
                </a:rPr>
                <a:t>2</a:t>
              </a:r>
              <a:r>
                <a:rPr lang="en-US" sz="3200" b="1" smtClean="0">
                  <a:solidFill>
                    <a:schemeClr val="bg2"/>
                  </a:solidFill>
                </a:rPr>
                <a:t>0%</a:t>
              </a:r>
              <a:endParaRPr lang="en-GB" sz="3200" b="1">
                <a:solidFill>
                  <a:schemeClr val="bg2"/>
                </a:solidFill>
              </a:endParaRPr>
            </a:p>
          </p:txBody>
        </p:sp>
        <p:sp>
          <p:nvSpPr>
            <p:cNvPr id="49" name="TextBox 48"/>
            <p:cNvSpPr txBox="1"/>
            <p:nvPr/>
          </p:nvSpPr>
          <p:spPr>
            <a:xfrm>
              <a:off x="5049915" y="5368066"/>
              <a:ext cx="894797" cy="584775"/>
            </a:xfrm>
            <a:prstGeom prst="rect">
              <a:avLst/>
            </a:prstGeom>
            <a:noFill/>
          </p:spPr>
          <p:txBody>
            <a:bodyPr wrap="none" rtlCol="0">
              <a:spAutoFit/>
            </a:bodyPr>
            <a:lstStyle/>
            <a:p>
              <a:r>
                <a:rPr lang="en-US" sz="3200" b="1" smtClean="0">
                  <a:solidFill>
                    <a:schemeClr val="bg2"/>
                  </a:solidFill>
                </a:rPr>
                <a:t>20%</a:t>
              </a:r>
              <a:endParaRPr lang="en-GB" sz="3200" b="1">
                <a:solidFill>
                  <a:schemeClr val="bg2"/>
                </a:solidFill>
              </a:endParaRPr>
            </a:p>
          </p:txBody>
        </p:sp>
        <p:sp>
          <p:nvSpPr>
            <p:cNvPr id="50" name="TextBox 49"/>
            <p:cNvSpPr txBox="1"/>
            <p:nvPr/>
          </p:nvSpPr>
          <p:spPr>
            <a:xfrm>
              <a:off x="5093777" y="1823655"/>
              <a:ext cx="901209" cy="584775"/>
            </a:xfrm>
            <a:prstGeom prst="rect">
              <a:avLst/>
            </a:prstGeom>
            <a:noFill/>
          </p:spPr>
          <p:txBody>
            <a:bodyPr wrap="none" rtlCol="0">
              <a:spAutoFit/>
            </a:bodyPr>
            <a:lstStyle/>
            <a:p>
              <a:r>
                <a:rPr lang="en-US" sz="3200" b="1">
                  <a:solidFill>
                    <a:schemeClr val="bg2"/>
                  </a:solidFill>
                </a:rPr>
                <a:t>2</a:t>
              </a:r>
              <a:r>
                <a:rPr lang="en-US" sz="3200" b="1" smtClean="0">
                  <a:solidFill>
                    <a:schemeClr val="bg2"/>
                  </a:solidFill>
                </a:rPr>
                <a:t>0%</a:t>
              </a:r>
              <a:endParaRPr lang="en-GB" sz="3200" b="1">
                <a:solidFill>
                  <a:schemeClr val="bg2"/>
                </a:solidFill>
              </a:endParaRPr>
            </a:p>
          </p:txBody>
        </p:sp>
        <p:sp>
          <p:nvSpPr>
            <p:cNvPr id="51" name="TextBox 50"/>
            <p:cNvSpPr txBox="1"/>
            <p:nvPr/>
          </p:nvSpPr>
          <p:spPr>
            <a:xfrm>
              <a:off x="6975489" y="2542191"/>
              <a:ext cx="894797" cy="584775"/>
            </a:xfrm>
            <a:prstGeom prst="rect">
              <a:avLst/>
            </a:prstGeom>
            <a:noFill/>
          </p:spPr>
          <p:txBody>
            <a:bodyPr wrap="none" rtlCol="0">
              <a:spAutoFit/>
            </a:bodyPr>
            <a:lstStyle/>
            <a:p>
              <a:r>
                <a:rPr lang="en-US" sz="3200" b="1" smtClean="0">
                  <a:solidFill>
                    <a:schemeClr val="bg2"/>
                  </a:solidFill>
                </a:rPr>
                <a:t>20%</a:t>
              </a:r>
              <a:endParaRPr lang="en-GB" sz="3200" b="1">
                <a:solidFill>
                  <a:schemeClr val="bg2"/>
                </a:solidFill>
              </a:endParaRPr>
            </a:p>
          </p:txBody>
        </p:sp>
        <p:sp>
          <p:nvSpPr>
            <p:cNvPr id="52" name="TextBox 51"/>
            <p:cNvSpPr txBox="1"/>
            <p:nvPr/>
          </p:nvSpPr>
          <p:spPr>
            <a:xfrm>
              <a:off x="7171407" y="4568946"/>
              <a:ext cx="894797" cy="584775"/>
            </a:xfrm>
            <a:prstGeom prst="rect">
              <a:avLst/>
            </a:prstGeom>
            <a:noFill/>
          </p:spPr>
          <p:txBody>
            <a:bodyPr wrap="none" rtlCol="0">
              <a:spAutoFit/>
            </a:bodyPr>
            <a:lstStyle/>
            <a:p>
              <a:r>
                <a:rPr lang="en-US" sz="3200" b="1" smtClean="0">
                  <a:solidFill>
                    <a:schemeClr val="bg2"/>
                  </a:solidFill>
                </a:rPr>
                <a:t>20%</a:t>
              </a:r>
              <a:endParaRPr lang="en-GB" sz="3200" b="1">
                <a:solidFill>
                  <a:schemeClr val="bg2"/>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49" presetClass="entr" presetSubtype="0" decel="10000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360"/>
                                          </p:val>
                                        </p:tav>
                                        <p:tav tm="100000">
                                          <p:val>
                                            <p:fltVal val="0"/>
                                          </p:val>
                                        </p:tav>
                                      </p:tavLst>
                                    </p:anim>
                                    <p:animEffect transition="in" filter="fade">
                                      <p:cBhvr>
                                        <p:cTn id="22" dur="500"/>
                                        <p:tgtEl>
                                          <p:spTgt spid="13"/>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52955" y="1169378"/>
            <a:ext cx="9024281" cy="3231654"/>
          </a:xfrm>
          <a:prstGeom prst="rect">
            <a:avLst/>
          </a:prstGeom>
          <a:noFill/>
        </p:spPr>
        <p:txBody>
          <a:bodyPr wrap="square" rtlCol="0">
            <a:spAutoFit/>
          </a:bodyPr>
          <a:lstStyle/>
          <a:p>
            <a:pPr algn="ctr">
              <a:lnSpc>
                <a:spcPct val="150000"/>
              </a:lnSpc>
            </a:pPr>
            <a:r>
              <a:rPr lang="zh-CN" altLang="en-US" sz="2800" b="1" dirty="0">
                <a:solidFill>
                  <a:srgbClr val="0083E6"/>
                </a:solidFill>
                <a:latin typeface="微软雅黑" panose="020B0503020204020204" charset="-122"/>
                <a:ea typeface="微软雅黑" panose="020B0503020204020204" charset="-122"/>
              </a:rPr>
              <a:t>版权声明</a:t>
            </a: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a:p>
            <a:pPr algn="just">
              <a:lnSpc>
                <a:spcPct val="150000"/>
              </a:lnSpc>
            </a:pPr>
            <a:r>
              <a:rPr lang="zh-CN" altLang="en-US" sz="1200" dirty="0">
                <a:solidFill>
                  <a:srgbClr val="0083E6"/>
                </a:solidFill>
                <a:latin typeface="微软雅黑" panose="020B0503020204020204" charset="-122"/>
                <a:ea typeface="微软雅黑" panose="020B0503020204020204" charset="-122"/>
              </a:rPr>
              <a:t>感谢您下载千库网平台上提供的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作品，为了您和千库网以及原创作者的利益，请勿复制、传播、销售，否则将承担法律责任！千库网将对作品进行维权，按照传播下载次数进行十倍的索取赔偿！</a:t>
            </a:r>
            <a:endParaRPr lang="en-US" altLang="zh-CN" sz="1200" dirty="0">
              <a:solidFill>
                <a:srgbClr val="0083E6"/>
              </a:solidFill>
              <a:latin typeface="微软雅黑" panose="020B0503020204020204" charset="-122"/>
              <a:ea typeface="微软雅黑" panose="020B0503020204020204" charset="-122"/>
            </a:endParaRP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a:p>
            <a:pPr algn="just">
              <a:lnSpc>
                <a:spcPct val="150000"/>
              </a:lnSpc>
            </a:pPr>
            <a:r>
              <a:rPr lang="en-US" altLang="zh-CN" sz="1200" dirty="0">
                <a:solidFill>
                  <a:srgbClr val="0083E6"/>
                </a:solidFill>
                <a:latin typeface="微软雅黑" panose="020B0503020204020204" charset="-122"/>
                <a:ea typeface="微软雅黑" panose="020B0503020204020204" charset="-122"/>
              </a:rPr>
              <a:t>1.</a:t>
            </a:r>
            <a:r>
              <a:rPr lang="zh-CN" altLang="en-US" sz="1200" dirty="0">
                <a:solidFill>
                  <a:srgbClr val="0083E6"/>
                </a:solidFill>
                <a:latin typeface="微软雅黑" panose="020B0503020204020204" charset="-122"/>
                <a:ea typeface="微软雅黑" panose="020B0503020204020204" charset="-122"/>
              </a:rPr>
              <a:t>在千库网出售的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模板是免版税类（</a:t>
            </a:r>
            <a:r>
              <a:rPr lang="en-US" altLang="zh-CN" sz="1200" dirty="0">
                <a:solidFill>
                  <a:srgbClr val="0083E6"/>
                </a:solidFill>
                <a:latin typeface="微软雅黑" panose="020B0503020204020204" charset="-122"/>
                <a:ea typeface="微软雅黑" panose="020B0503020204020204" charset="-122"/>
              </a:rPr>
              <a:t>RF</a:t>
            </a:r>
            <a:r>
              <a:rPr lang="zh-CN" altLang="en-US" sz="1200" dirty="0">
                <a:solidFill>
                  <a:srgbClr val="0083E6"/>
                </a:solidFill>
                <a:latin typeface="微软雅黑" panose="020B0503020204020204" charset="-122"/>
                <a:ea typeface="微软雅黑" panose="020B0503020204020204" charset="-122"/>
              </a:rPr>
              <a:t>：</a:t>
            </a:r>
            <a:r>
              <a:rPr lang="en-US" altLang="zh-CN" sz="1200" dirty="0">
                <a:solidFill>
                  <a:srgbClr val="0083E6"/>
                </a:solidFill>
                <a:latin typeface="微软雅黑" panose="020B0503020204020204" charset="-122"/>
                <a:ea typeface="微软雅黑" panose="020B0503020204020204" charset="-122"/>
              </a:rPr>
              <a:t>Royalty-Free</a:t>
            </a:r>
            <a:r>
              <a:rPr lang="zh-CN" altLang="en-US" sz="1200" dirty="0">
                <a:solidFill>
                  <a:srgbClr val="0083E6"/>
                </a:solidFill>
                <a:latin typeface="微软雅黑" panose="020B0503020204020204" charset="-122"/>
                <a:ea typeface="微软雅黑" panose="020B0503020204020204" charset="-122"/>
              </a:rPr>
              <a:t>）正版受</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中国人民共和国著作法</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和</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世界版权公约</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的保护，作品的所有权、版权和著作权归千库网所有，您下载的是</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模板素材的使用权。</a:t>
            </a:r>
          </a:p>
          <a:p>
            <a:pPr algn="just">
              <a:lnSpc>
                <a:spcPct val="150000"/>
              </a:lnSpc>
            </a:pPr>
            <a:r>
              <a:rPr lang="en-US" altLang="zh-CN" sz="1200" dirty="0">
                <a:solidFill>
                  <a:srgbClr val="0083E6"/>
                </a:solidFill>
                <a:latin typeface="微软雅黑" panose="020B0503020204020204" charset="-122"/>
                <a:ea typeface="微软雅黑" panose="020B0503020204020204" charset="-122"/>
              </a:rPr>
              <a:t>2.</a:t>
            </a:r>
            <a:r>
              <a:rPr lang="zh-CN" altLang="en-US" sz="1200" dirty="0">
                <a:solidFill>
                  <a:srgbClr val="0083E6"/>
                </a:solidFill>
                <a:latin typeface="微软雅黑" panose="020B0503020204020204" charset="-122"/>
                <a:ea typeface="微软雅黑" panose="020B0503020204020204" charset="-122"/>
              </a:rPr>
              <a:t>不得将千库网的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素材，本身用于再出售，或者出租、出借、转让、分销、发布或者作为礼物供他人使用，不得转授权、出卖、转让本协议或者本协议中的权利。</a:t>
            </a:r>
            <a:endParaRPr lang="en-US" altLang="zh-CN" sz="1200" dirty="0">
              <a:solidFill>
                <a:srgbClr val="0083E6"/>
              </a:solidFill>
              <a:latin typeface="微软雅黑" panose="020B0503020204020204" charset="-122"/>
              <a:ea typeface="微软雅黑" panose="020B0503020204020204" charset="-122"/>
            </a:endParaRP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p:txBody>
      </p:sp>
      <p:sp>
        <p:nvSpPr>
          <p:cNvPr id="9" name="文本框 8"/>
          <p:cNvSpPr txBox="1"/>
          <p:nvPr/>
        </p:nvSpPr>
        <p:spPr>
          <a:xfrm>
            <a:off x="1652955" y="4719489"/>
            <a:ext cx="7297081"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zh-CN" altLang="en-US" b="1" dirty="0">
                <a:solidFill>
                  <a:srgbClr val="0083E6"/>
                </a:solidFill>
              </a:rPr>
              <a:t>更多精品</a:t>
            </a:r>
            <a:r>
              <a:rPr lang="en-US" altLang="zh-CN" b="1" dirty="0">
                <a:solidFill>
                  <a:srgbClr val="0083E6"/>
                </a:solidFill>
              </a:rPr>
              <a:t>PPT</a:t>
            </a:r>
            <a:r>
              <a:rPr lang="zh-CN" altLang="en-US" b="1" dirty="0">
                <a:solidFill>
                  <a:srgbClr val="0083E6"/>
                </a:solidFill>
              </a:rPr>
              <a:t>模板：</a:t>
            </a:r>
            <a:r>
              <a:rPr lang="en-US" altLang="zh-CN" b="1" dirty="0">
                <a:solidFill>
                  <a:srgbClr val="0083E6"/>
                </a:solidFill>
              </a:rPr>
              <a:t>http://588ku.com/ppt/</a:t>
            </a:r>
            <a:endParaRPr lang="zh-CN" altLang="en-US" b="1" dirty="0">
              <a:solidFill>
                <a:srgbClr val="0083E6"/>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708212" y="669926"/>
            <a:ext cx="10775576" cy="535812"/>
          </a:xfrm>
        </p:spPr>
        <p:txBody>
          <a:bodyPr>
            <a:noAutofit/>
          </a:bodyPr>
          <a:lstStyle/>
          <a:p>
            <a:r>
              <a:rPr lang="en-US" sz="3000">
                <a:solidFill>
                  <a:schemeClr val="tx2"/>
                </a:solidFill>
              </a:rPr>
              <a:t>First step of developing private business</a:t>
            </a:r>
            <a:endParaRPr lang="en-GB" sz="3000" dirty="0">
              <a:solidFill>
                <a:schemeClr val="tx2"/>
              </a:solidFill>
            </a:endParaRPr>
          </a:p>
        </p:txBody>
      </p:sp>
      <p:sp>
        <p:nvSpPr>
          <p:cNvPr id="24" name="Text Placeholder 23"/>
          <p:cNvSpPr>
            <a:spLocks noGrp="1"/>
          </p:cNvSpPr>
          <p:nvPr>
            <p:ph type="body" sz="quarter" idx="14"/>
          </p:nvPr>
        </p:nvSpPr>
        <p:spPr>
          <a:xfrm>
            <a:off x="8214664" y="2844764"/>
            <a:ext cx="2440940" cy="497297"/>
          </a:xfrm>
        </p:spPr>
        <p:txBody>
          <a:bodyPr>
            <a:normAutofit fontScale="92500"/>
          </a:bodyPr>
          <a:lstStyle/>
          <a:p>
            <a:r>
              <a:rPr lang="en-US"/>
              <a:t>Ready for entering competition gate of business with all obstacles</a:t>
            </a:r>
            <a:endParaRPr lang="en-US" dirty="0" err="1"/>
          </a:p>
        </p:txBody>
      </p:sp>
      <p:sp>
        <p:nvSpPr>
          <p:cNvPr id="26" name="Content Placeholder 25"/>
          <p:cNvSpPr>
            <a:spLocks noGrp="1"/>
          </p:cNvSpPr>
          <p:nvPr>
            <p:ph sz="quarter" idx="16"/>
          </p:nvPr>
        </p:nvSpPr>
        <p:spPr>
          <a:xfrm>
            <a:off x="4954279" y="2104723"/>
            <a:ext cx="2008391" cy="292100"/>
          </a:xfrm>
        </p:spPr>
        <p:txBody>
          <a:bodyPr anchor="ctr"/>
          <a:lstStyle/>
          <a:p>
            <a:pPr algn="r"/>
            <a:r>
              <a:rPr lang="en-GB"/>
              <a:t>Action</a:t>
            </a:r>
            <a:endParaRPr lang="en-GB" dirty="0"/>
          </a:p>
        </p:txBody>
      </p:sp>
      <p:sp>
        <p:nvSpPr>
          <p:cNvPr id="28" name="Text Placeholder 27"/>
          <p:cNvSpPr>
            <a:spLocks noGrp="1"/>
          </p:cNvSpPr>
          <p:nvPr>
            <p:ph type="body" sz="quarter" idx="18"/>
          </p:nvPr>
        </p:nvSpPr>
        <p:spPr/>
        <p:txBody>
          <a:bodyPr/>
          <a:lstStyle/>
          <a:p>
            <a:r>
              <a:rPr lang="id-ID" dirty="0" smtClean="0"/>
              <a:t>5 early steps to develop privet business and start to become an entrepreneur</a:t>
            </a:r>
            <a:endParaRPr lang="it-IT" dirty="0"/>
          </a:p>
        </p:txBody>
      </p:sp>
      <p:grpSp>
        <p:nvGrpSpPr>
          <p:cNvPr id="55" name="Group 856"/>
          <p:cNvGrpSpPr/>
          <p:nvPr/>
        </p:nvGrpSpPr>
        <p:grpSpPr>
          <a:xfrm>
            <a:off x="3870564" y="4642573"/>
            <a:ext cx="1154167" cy="761054"/>
            <a:chOff x="0" y="0"/>
            <a:chExt cx="2403345" cy="1584759"/>
          </a:xfrm>
        </p:grpSpPr>
        <p:sp>
          <p:nvSpPr>
            <p:cNvPr id="71" name="Shape 854"/>
            <p:cNvSpPr/>
            <p:nvPr/>
          </p:nvSpPr>
          <p:spPr>
            <a:xfrm>
              <a:off x="0" y="0"/>
              <a:ext cx="2403345" cy="158475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chemeClr val="accent2">
                <a:lumMod val="60000"/>
                <a:lumOff val="40000"/>
              </a:schemeClr>
            </a:solidFill>
            <a:ln w="12700" cap="flat">
              <a:noFill/>
              <a:miter lim="400000"/>
            </a:ln>
            <a:effectLst/>
          </p:spPr>
          <p:txBody>
            <a:bodyPr wrap="square" lIns="38100" tIns="38100" rIns="38100" bIns="38100" numCol="1" anchor="ctr">
              <a:noAutofit/>
            </a:bodyP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72" name="Shape 855"/>
            <p:cNvSpPr/>
            <p:nvPr/>
          </p:nvSpPr>
          <p:spPr>
            <a:xfrm>
              <a:off x="331230" y="187965"/>
              <a:ext cx="358525" cy="537780"/>
            </a:xfrm>
            <a:custGeom>
              <a:avLst/>
              <a:gdLst/>
              <a:ahLst/>
              <a:cxnLst>
                <a:cxn ang="0">
                  <a:pos x="wd2" y="hd2"/>
                </a:cxn>
                <a:cxn ang="5400000">
                  <a:pos x="wd2" y="hd2"/>
                </a:cxn>
                <a:cxn ang="10800000">
                  <a:pos x="wd2" y="hd2"/>
                </a:cxn>
                <a:cxn ang="16200000">
                  <a:pos x="wd2" y="hd2"/>
                </a:cxn>
              </a:cxnLst>
              <a:rect l="0" t="0" r="r" b="b"/>
              <a:pathLst>
                <a:path w="21600" h="21600" extrusionOk="0">
                  <a:moveTo>
                    <a:pt x="14850" y="6750"/>
                  </a:moveTo>
                  <a:cubicBezTo>
                    <a:pt x="14491" y="6750"/>
                    <a:pt x="14175" y="6539"/>
                    <a:pt x="14175" y="6300"/>
                  </a:cubicBezTo>
                  <a:cubicBezTo>
                    <a:pt x="14175" y="5330"/>
                    <a:pt x="11918" y="4950"/>
                    <a:pt x="10800" y="4950"/>
                  </a:cubicBezTo>
                  <a:cubicBezTo>
                    <a:pt x="10441" y="4950"/>
                    <a:pt x="10125" y="4739"/>
                    <a:pt x="10125" y="4500"/>
                  </a:cubicBezTo>
                  <a:cubicBezTo>
                    <a:pt x="10125" y="4261"/>
                    <a:pt x="10441" y="4050"/>
                    <a:pt x="10800" y="4050"/>
                  </a:cubicBezTo>
                  <a:cubicBezTo>
                    <a:pt x="12762" y="4050"/>
                    <a:pt x="15525" y="4739"/>
                    <a:pt x="15525" y="6300"/>
                  </a:cubicBezTo>
                  <a:cubicBezTo>
                    <a:pt x="15525" y="6539"/>
                    <a:pt x="15209" y="6750"/>
                    <a:pt x="14850" y="6750"/>
                  </a:cubicBezTo>
                  <a:close/>
                  <a:moveTo>
                    <a:pt x="10800" y="1800"/>
                  </a:moveTo>
                  <a:cubicBezTo>
                    <a:pt x="6982" y="1800"/>
                    <a:pt x="2700" y="3487"/>
                    <a:pt x="2700" y="6300"/>
                  </a:cubicBezTo>
                  <a:cubicBezTo>
                    <a:pt x="2700" y="7200"/>
                    <a:pt x="3248" y="8142"/>
                    <a:pt x="4134" y="8831"/>
                  </a:cubicBezTo>
                  <a:cubicBezTo>
                    <a:pt x="4535" y="9141"/>
                    <a:pt x="4999" y="9436"/>
                    <a:pt x="5421" y="9759"/>
                  </a:cubicBezTo>
                  <a:cubicBezTo>
                    <a:pt x="6919" y="10955"/>
                    <a:pt x="8184" y="12361"/>
                    <a:pt x="8395" y="13950"/>
                  </a:cubicBezTo>
                  <a:lnTo>
                    <a:pt x="13205" y="13950"/>
                  </a:lnTo>
                  <a:cubicBezTo>
                    <a:pt x="13416" y="12361"/>
                    <a:pt x="14681" y="10955"/>
                    <a:pt x="16179" y="9759"/>
                  </a:cubicBezTo>
                  <a:cubicBezTo>
                    <a:pt x="16601" y="9436"/>
                    <a:pt x="17065" y="9141"/>
                    <a:pt x="17466" y="8831"/>
                  </a:cubicBezTo>
                  <a:cubicBezTo>
                    <a:pt x="18352" y="8142"/>
                    <a:pt x="18900" y="7200"/>
                    <a:pt x="18900" y="6300"/>
                  </a:cubicBezTo>
                  <a:cubicBezTo>
                    <a:pt x="18900" y="3487"/>
                    <a:pt x="14618" y="1800"/>
                    <a:pt x="10800" y="1800"/>
                  </a:cubicBezTo>
                  <a:close/>
                  <a:moveTo>
                    <a:pt x="19427" y="10069"/>
                  </a:moveTo>
                  <a:cubicBezTo>
                    <a:pt x="17972" y="11138"/>
                    <a:pt x="16052" y="12642"/>
                    <a:pt x="15884" y="14147"/>
                  </a:cubicBezTo>
                  <a:cubicBezTo>
                    <a:pt x="16495" y="14386"/>
                    <a:pt x="16875" y="14836"/>
                    <a:pt x="16875" y="15300"/>
                  </a:cubicBezTo>
                  <a:cubicBezTo>
                    <a:pt x="16875" y="15638"/>
                    <a:pt x="16685" y="15961"/>
                    <a:pt x="16348" y="16200"/>
                  </a:cubicBezTo>
                  <a:cubicBezTo>
                    <a:pt x="16685" y="16439"/>
                    <a:pt x="16875" y="16762"/>
                    <a:pt x="16875" y="17100"/>
                  </a:cubicBezTo>
                  <a:cubicBezTo>
                    <a:pt x="16875" y="17564"/>
                    <a:pt x="16516" y="17986"/>
                    <a:pt x="15926" y="18239"/>
                  </a:cubicBezTo>
                  <a:cubicBezTo>
                    <a:pt x="16095" y="18436"/>
                    <a:pt x="16200" y="18675"/>
                    <a:pt x="16200" y="18900"/>
                  </a:cubicBezTo>
                  <a:cubicBezTo>
                    <a:pt x="16200" y="19814"/>
                    <a:pt x="15124" y="20250"/>
                    <a:pt x="13901" y="20250"/>
                  </a:cubicBezTo>
                  <a:cubicBezTo>
                    <a:pt x="13352" y="21066"/>
                    <a:pt x="12129" y="21600"/>
                    <a:pt x="10800" y="21600"/>
                  </a:cubicBezTo>
                  <a:cubicBezTo>
                    <a:pt x="9471" y="21600"/>
                    <a:pt x="8248" y="21066"/>
                    <a:pt x="7699" y="20250"/>
                  </a:cubicBezTo>
                  <a:cubicBezTo>
                    <a:pt x="6476" y="20250"/>
                    <a:pt x="5400" y="19814"/>
                    <a:pt x="5400" y="18900"/>
                  </a:cubicBezTo>
                  <a:cubicBezTo>
                    <a:pt x="5400" y="18675"/>
                    <a:pt x="5505" y="18436"/>
                    <a:pt x="5674" y="18239"/>
                  </a:cubicBezTo>
                  <a:cubicBezTo>
                    <a:pt x="5084" y="17986"/>
                    <a:pt x="4725" y="17564"/>
                    <a:pt x="4725" y="17100"/>
                  </a:cubicBezTo>
                  <a:cubicBezTo>
                    <a:pt x="4725" y="16762"/>
                    <a:pt x="4915" y="16439"/>
                    <a:pt x="5252" y="16200"/>
                  </a:cubicBezTo>
                  <a:cubicBezTo>
                    <a:pt x="4915" y="15961"/>
                    <a:pt x="4725" y="15638"/>
                    <a:pt x="4725" y="15300"/>
                  </a:cubicBezTo>
                  <a:cubicBezTo>
                    <a:pt x="4725" y="14836"/>
                    <a:pt x="5105" y="14386"/>
                    <a:pt x="5716" y="14147"/>
                  </a:cubicBezTo>
                  <a:cubicBezTo>
                    <a:pt x="5548" y="12642"/>
                    <a:pt x="3628" y="11138"/>
                    <a:pt x="2173" y="10069"/>
                  </a:cubicBezTo>
                  <a:cubicBezTo>
                    <a:pt x="717" y="9000"/>
                    <a:pt x="0" y="7748"/>
                    <a:pt x="0" y="6300"/>
                  </a:cubicBezTo>
                  <a:cubicBezTo>
                    <a:pt x="0" y="2475"/>
                    <a:pt x="5463" y="0"/>
                    <a:pt x="10800" y="0"/>
                  </a:cubicBezTo>
                  <a:cubicBezTo>
                    <a:pt x="16137" y="0"/>
                    <a:pt x="21600" y="2475"/>
                    <a:pt x="21600" y="6300"/>
                  </a:cubicBezTo>
                  <a:cubicBezTo>
                    <a:pt x="21600" y="7748"/>
                    <a:pt x="20883" y="9000"/>
                    <a:pt x="19427" y="10069"/>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grpSp>
      <p:grpSp>
        <p:nvGrpSpPr>
          <p:cNvPr id="73" name="Group 859"/>
          <p:cNvGrpSpPr/>
          <p:nvPr/>
        </p:nvGrpSpPr>
        <p:grpSpPr>
          <a:xfrm>
            <a:off x="4728929" y="3992317"/>
            <a:ext cx="1154172" cy="761055"/>
            <a:chOff x="0" y="0"/>
            <a:chExt cx="2403353" cy="1584759"/>
          </a:xfrm>
        </p:grpSpPr>
        <p:sp>
          <p:nvSpPr>
            <p:cNvPr id="74" name="Shape 857"/>
            <p:cNvSpPr/>
            <p:nvPr/>
          </p:nvSpPr>
          <p:spPr>
            <a:xfrm>
              <a:off x="0" y="0"/>
              <a:ext cx="2403353" cy="158475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chemeClr val="accent1"/>
            </a:solidFill>
            <a:ln w="12700" cap="flat">
              <a:noFill/>
              <a:miter lim="400000"/>
            </a:ln>
            <a:effectLst/>
          </p:spPr>
          <p:txBody>
            <a:bodyPr wrap="square" lIns="38100" tIns="38100" rIns="38100" bIns="38100" numCol="1" anchor="ctr">
              <a:noAutofit/>
            </a:bodyP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75" name="Shape 858"/>
            <p:cNvSpPr/>
            <p:nvPr/>
          </p:nvSpPr>
          <p:spPr>
            <a:xfrm>
              <a:off x="392596" y="204856"/>
              <a:ext cx="405535" cy="496462"/>
            </a:xfrm>
            <a:custGeom>
              <a:avLst/>
              <a:gdLst/>
              <a:ahLst/>
              <a:cxnLst>
                <a:cxn ang="0">
                  <a:pos x="wd2" y="hd2"/>
                </a:cxn>
                <a:cxn ang="5400000">
                  <a:pos x="wd2" y="hd2"/>
                </a:cxn>
                <a:cxn ang="10800000">
                  <a:pos x="wd2" y="hd2"/>
                </a:cxn>
                <a:cxn ang="16200000">
                  <a:pos x="wd2" y="hd2"/>
                </a:cxn>
              </a:cxnLst>
              <a:rect l="0" t="0" r="r" b="b"/>
              <a:pathLst>
                <a:path w="21543" h="21368" extrusionOk="0">
                  <a:moveTo>
                    <a:pt x="9210" y="17445"/>
                  </a:moveTo>
                  <a:lnTo>
                    <a:pt x="6091" y="18421"/>
                  </a:lnTo>
                  <a:cubicBezTo>
                    <a:pt x="5969" y="18459"/>
                    <a:pt x="5833" y="18428"/>
                    <a:pt x="5754" y="18344"/>
                  </a:cubicBezTo>
                  <a:cubicBezTo>
                    <a:pt x="5352" y="17930"/>
                    <a:pt x="4874" y="17519"/>
                    <a:pt x="4113" y="17070"/>
                  </a:cubicBezTo>
                  <a:cubicBezTo>
                    <a:pt x="3351" y="16622"/>
                    <a:pt x="2722" y="16380"/>
                    <a:pt x="2113" y="16197"/>
                  </a:cubicBezTo>
                  <a:cubicBezTo>
                    <a:pt x="1990" y="16160"/>
                    <a:pt x="1912" y="16066"/>
                    <a:pt x="1920" y="15959"/>
                  </a:cubicBezTo>
                  <a:lnTo>
                    <a:pt x="2107" y="13255"/>
                  </a:lnTo>
                  <a:lnTo>
                    <a:pt x="2945" y="12321"/>
                  </a:lnTo>
                  <a:cubicBezTo>
                    <a:pt x="2945" y="12321"/>
                    <a:pt x="4821" y="12112"/>
                    <a:pt x="7270" y="13556"/>
                  </a:cubicBezTo>
                  <a:cubicBezTo>
                    <a:pt x="9715" y="14998"/>
                    <a:pt x="10050" y="16510"/>
                    <a:pt x="10050" y="16510"/>
                  </a:cubicBezTo>
                  <a:cubicBezTo>
                    <a:pt x="10050" y="16510"/>
                    <a:pt x="9210" y="17445"/>
                    <a:pt x="9210" y="17445"/>
                  </a:cubicBezTo>
                  <a:close/>
                  <a:moveTo>
                    <a:pt x="17932" y="1607"/>
                  </a:moveTo>
                  <a:cubicBezTo>
                    <a:pt x="15041" y="-99"/>
                    <a:pt x="12983" y="-62"/>
                    <a:pt x="12201" y="41"/>
                  </a:cubicBezTo>
                  <a:cubicBezTo>
                    <a:pt x="11981" y="69"/>
                    <a:pt x="11796" y="172"/>
                    <a:pt x="11667" y="317"/>
                  </a:cubicBezTo>
                  <a:lnTo>
                    <a:pt x="4613" y="8201"/>
                  </a:lnTo>
                  <a:lnTo>
                    <a:pt x="1158" y="12064"/>
                  </a:lnTo>
                  <a:cubicBezTo>
                    <a:pt x="735" y="12537"/>
                    <a:pt x="491" y="13098"/>
                    <a:pt x="453" y="13681"/>
                  </a:cubicBezTo>
                  <a:lnTo>
                    <a:pt x="1" y="20638"/>
                  </a:lnTo>
                  <a:cubicBezTo>
                    <a:pt x="-31" y="21139"/>
                    <a:pt x="584" y="21501"/>
                    <a:pt x="1161" y="21322"/>
                  </a:cubicBezTo>
                  <a:lnTo>
                    <a:pt x="9186" y="18835"/>
                  </a:lnTo>
                  <a:cubicBezTo>
                    <a:pt x="9862" y="18625"/>
                    <a:pt x="10450" y="18260"/>
                    <a:pt x="10874" y="17785"/>
                  </a:cubicBezTo>
                  <a:lnTo>
                    <a:pt x="13690" y="14637"/>
                  </a:lnTo>
                  <a:lnTo>
                    <a:pt x="21378" y="6041"/>
                  </a:lnTo>
                  <a:cubicBezTo>
                    <a:pt x="21514" y="5889"/>
                    <a:pt x="21569" y="5704"/>
                    <a:pt x="21531" y="5518"/>
                  </a:cubicBezTo>
                  <a:cubicBezTo>
                    <a:pt x="21403" y="4867"/>
                    <a:pt x="20787" y="3289"/>
                    <a:pt x="17932" y="1607"/>
                  </a:cubicBezTo>
                  <a:close/>
                </a:path>
              </a:pathLst>
            </a:custGeom>
            <a:solidFill>
              <a:srgbClr val="FFFFFF"/>
            </a:solidFill>
            <a:ln w="12700" cap="flat">
              <a:noFill/>
              <a:miter lim="400000"/>
            </a:ln>
            <a:effectLst/>
          </p:spPr>
          <p:txBody>
            <a:bodyPr wrap="square" lIns="43656" tIns="43656" rIns="43656" bIns="43656" numCol="1" anchor="ctr">
              <a:noAutofit/>
            </a:bodyP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grpSp>
      <p:grpSp>
        <p:nvGrpSpPr>
          <p:cNvPr id="77" name="Group 862"/>
          <p:cNvGrpSpPr/>
          <p:nvPr/>
        </p:nvGrpSpPr>
        <p:grpSpPr>
          <a:xfrm>
            <a:off x="5579290" y="3342061"/>
            <a:ext cx="1154172" cy="761048"/>
            <a:chOff x="0" y="0"/>
            <a:chExt cx="2403353" cy="1584744"/>
          </a:xfrm>
          <a:solidFill>
            <a:schemeClr val="accent2">
              <a:lumMod val="60000"/>
              <a:lumOff val="40000"/>
            </a:schemeClr>
          </a:solidFill>
        </p:grpSpPr>
        <p:sp>
          <p:nvSpPr>
            <p:cNvPr id="78" name="Shape 860"/>
            <p:cNvSpPr/>
            <p:nvPr/>
          </p:nvSpPr>
          <p:spPr>
            <a:xfrm>
              <a:off x="0" y="0"/>
              <a:ext cx="2403353" cy="1584744"/>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7"/>
                  </a:lnTo>
                  <a:lnTo>
                    <a:pt x="0" y="12827"/>
                  </a:lnTo>
                  <a:lnTo>
                    <a:pt x="0" y="0"/>
                  </a:lnTo>
                  <a:lnTo>
                    <a:pt x="21600" y="0"/>
                  </a:lnTo>
                  <a:lnTo>
                    <a:pt x="21600" y="12827"/>
                  </a:lnTo>
                </a:path>
              </a:pathLst>
            </a:custGeom>
            <a:grpFill/>
            <a:ln w="12700" cap="flat">
              <a:noFill/>
              <a:miter lim="400000"/>
            </a:ln>
            <a:effectLst/>
          </p:spPr>
          <p:txBody>
            <a:bodyPr wrap="square" lIns="38100" tIns="38100" rIns="38100" bIns="38100" numCol="1" anchor="ctr">
              <a:noAutofit/>
            </a:bodyP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79" name="Shape 861"/>
            <p:cNvSpPr/>
            <p:nvPr/>
          </p:nvSpPr>
          <p:spPr>
            <a:xfrm>
              <a:off x="314751" y="225906"/>
              <a:ext cx="480782" cy="480732"/>
            </a:xfrm>
            <a:custGeom>
              <a:avLst/>
              <a:gdLst/>
              <a:ahLst/>
              <a:cxnLst>
                <a:cxn ang="0">
                  <a:pos x="wd2" y="hd2"/>
                </a:cxn>
                <a:cxn ang="5400000">
                  <a:pos x="wd2" y="hd2"/>
                </a:cxn>
                <a:cxn ang="10800000">
                  <a:pos x="wd2" y="hd2"/>
                </a:cxn>
                <a:cxn ang="16200000">
                  <a:pos x="wd2" y="hd2"/>
                </a:cxn>
              </a:cxnLst>
              <a:rect l="0" t="0" r="r" b="b"/>
              <a:pathLst>
                <a:path w="21395" h="21473" extrusionOk="0">
                  <a:moveTo>
                    <a:pt x="2579" y="8408"/>
                  </a:moveTo>
                  <a:cubicBezTo>
                    <a:pt x="2579" y="5192"/>
                    <a:pt x="5174" y="2587"/>
                    <a:pt x="8377" y="2587"/>
                  </a:cubicBezTo>
                  <a:cubicBezTo>
                    <a:pt x="11581" y="2587"/>
                    <a:pt x="14435" y="5451"/>
                    <a:pt x="14435" y="8668"/>
                  </a:cubicBezTo>
                  <a:cubicBezTo>
                    <a:pt x="14435" y="11882"/>
                    <a:pt x="11838" y="14489"/>
                    <a:pt x="8636" y="14489"/>
                  </a:cubicBezTo>
                  <a:cubicBezTo>
                    <a:pt x="5432" y="14488"/>
                    <a:pt x="2579" y="11622"/>
                    <a:pt x="2579" y="8408"/>
                  </a:cubicBezTo>
                  <a:close/>
                  <a:moveTo>
                    <a:pt x="20915" y="18167"/>
                  </a:moveTo>
                  <a:lnTo>
                    <a:pt x="15797" y="13031"/>
                  </a:lnTo>
                  <a:cubicBezTo>
                    <a:pt x="16569" y="11760"/>
                    <a:pt x="17014" y="10265"/>
                    <a:pt x="17014" y="8668"/>
                  </a:cubicBezTo>
                  <a:cubicBezTo>
                    <a:pt x="17014" y="4023"/>
                    <a:pt x="13004" y="0"/>
                    <a:pt x="8377" y="0"/>
                  </a:cubicBezTo>
                  <a:cubicBezTo>
                    <a:pt x="3750" y="-1"/>
                    <a:pt x="0" y="3764"/>
                    <a:pt x="0" y="8408"/>
                  </a:cubicBezTo>
                  <a:cubicBezTo>
                    <a:pt x="0" y="13051"/>
                    <a:pt x="4010" y="17076"/>
                    <a:pt x="8636" y="17076"/>
                  </a:cubicBezTo>
                  <a:cubicBezTo>
                    <a:pt x="10175" y="17076"/>
                    <a:pt x="11615" y="16655"/>
                    <a:pt x="12854" y="15928"/>
                  </a:cubicBezTo>
                  <a:lnTo>
                    <a:pt x="17998" y="21095"/>
                  </a:lnTo>
                  <a:cubicBezTo>
                    <a:pt x="18502" y="21599"/>
                    <a:pt x="19318" y="21599"/>
                    <a:pt x="19821" y="21095"/>
                  </a:cubicBezTo>
                  <a:lnTo>
                    <a:pt x="21098" y="19813"/>
                  </a:lnTo>
                  <a:cubicBezTo>
                    <a:pt x="21600" y="19309"/>
                    <a:pt x="21417" y="18671"/>
                    <a:pt x="20915" y="18167"/>
                  </a:cubicBezTo>
                  <a:close/>
                </a:path>
              </a:pathLst>
            </a:custGeom>
            <a:grpFill/>
            <a:ln w="12700" cap="flat">
              <a:noFill/>
              <a:miter lim="400000"/>
            </a:ln>
            <a:effectLst/>
          </p:spPr>
          <p:txBody>
            <a:bodyPr wrap="square" lIns="43656" tIns="43656" rIns="43656" bIns="43656" numCol="1" anchor="ctr">
              <a:noAutofit/>
            </a:bodyP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grpSp>
      <p:grpSp>
        <p:nvGrpSpPr>
          <p:cNvPr id="80" name="Group 865"/>
          <p:cNvGrpSpPr/>
          <p:nvPr/>
        </p:nvGrpSpPr>
        <p:grpSpPr>
          <a:xfrm>
            <a:off x="7288016" y="2049554"/>
            <a:ext cx="1154172" cy="761039"/>
            <a:chOff x="0" y="0"/>
            <a:chExt cx="2403353" cy="1584728"/>
          </a:xfrm>
          <a:solidFill>
            <a:srgbClr val="00B0F0"/>
          </a:solidFill>
        </p:grpSpPr>
        <p:sp>
          <p:nvSpPr>
            <p:cNvPr id="81" name="Shape 863"/>
            <p:cNvSpPr/>
            <p:nvPr/>
          </p:nvSpPr>
          <p:spPr>
            <a:xfrm>
              <a:off x="0" y="0"/>
              <a:ext cx="2403353" cy="1584728"/>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grpFill/>
            <a:ln w="12700" cap="flat">
              <a:noFill/>
              <a:miter lim="400000"/>
            </a:ln>
            <a:effectLst/>
          </p:spPr>
          <p:txBody>
            <a:bodyPr wrap="square" lIns="38100" tIns="38100" rIns="38100" bIns="38100" numCol="1" anchor="ctr">
              <a:noAutofit/>
            </a:bodyP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82" name="Shape 864"/>
            <p:cNvSpPr/>
            <p:nvPr/>
          </p:nvSpPr>
          <p:spPr>
            <a:xfrm>
              <a:off x="323711" y="247057"/>
              <a:ext cx="429420" cy="439395"/>
            </a:xfrm>
            <a:custGeom>
              <a:avLst/>
              <a:gdLst/>
              <a:ahLst/>
              <a:cxnLst>
                <a:cxn ang="0">
                  <a:pos x="wd2" y="hd2"/>
                </a:cxn>
                <a:cxn ang="5400000">
                  <a:pos x="wd2" y="hd2"/>
                </a:cxn>
                <a:cxn ang="10800000">
                  <a:pos x="wd2" y="hd2"/>
                </a:cxn>
                <a:cxn ang="16200000">
                  <a:pos x="wd2" y="hd2"/>
                </a:cxn>
              </a:cxnLst>
              <a:rect l="0" t="0" r="r" b="b"/>
              <a:pathLst>
                <a:path w="20431" h="20432" extrusionOk="0">
                  <a:moveTo>
                    <a:pt x="14102" y="6331"/>
                  </a:moveTo>
                  <a:cubicBezTo>
                    <a:pt x="13392" y="5619"/>
                    <a:pt x="13392" y="4469"/>
                    <a:pt x="14102" y="3757"/>
                  </a:cubicBezTo>
                  <a:cubicBezTo>
                    <a:pt x="14812" y="3048"/>
                    <a:pt x="15963" y="3048"/>
                    <a:pt x="16675" y="3757"/>
                  </a:cubicBezTo>
                  <a:cubicBezTo>
                    <a:pt x="17385" y="4466"/>
                    <a:pt x="17385" y="5618"/>
                    <a:pt x="16675" y="6331"/>
                  </a:cubicBezTo>
                  <a:cubicBezTo>
                    <a:pt x="15963" y="7040"/>
                    <a:pt x="14811" y="7040"/>
                    <a:pt x="14102" y="6331"/>
                  </a:cubicBezTo>
                  <a:close/>
                  <a:moveTo>
                    <a:pt x="12903" y="13199"/>
                  </a:moveTo>
                  <a:cubicBezTo>
                    <a:pt x="12903" y="13199"/>
                    <a:pt x="21289" y="7285"/>
                    <a:pt x="20359" y="517"/>
                  </a:cubicBezTo>
                  <a:cubicBezTo>
                    <a:pt x="20339" y="369"/>
                    <a:pt x="20289" y="269"/>
                    <a:pt x="20226" y="205"/>
                  </a:cubicBezTo>
                  <a:cubicBezTo>
                    <a:pt x="20162" y="142"/>
                    <a:pt x="20063" y="92"/>
                    <a:pt x="19913" y="72"/>
                  </a:cubicBezTo>
                  <a:cubicBezTo>
                    <a:pt x="13146" y="-858"/>
                    <a:pt x="7233" y="7528"/>
                    <a:pt x="7233" y="7528"/>
                  </a:cubicBezTo>
                  <a:cubicBezTo>
                    <a:pt x="2104" y="6928"/>
                    <a:pt x="2477" y="7927"/>
                    <a:pt x="137" y="13421"/>
                  </a:cubicBezTo>
                  <a:cubicBezTo>
                    <a:pt x="-311" y="14468"/>
                    <a:pt x="415" y="14829"/>
                    <a:pt x="1211" y="14534"/>
                  </a:cubicBezTo>
                  <a:cubicBezTo>
                    <a:pt x="2007" y="14242"/>
                    <a:pt x="3762" y="13593"/>
                    <a:pt x="3762" y="13593"/>
                  </a:cubicBezTo>
                  <a:lnTo>
                    <a:pt x="6839" y="16667"/>
                  </a:lnTo>
                  <a:cubicBezTo>
                    <a:pt x="6839" y="16667"/>
                    <a:pt x="6190" y="18425"/>
                    <a:pt x="5897" y="19220"/>
                  </a:cubicBezTo>
                  <a:cubicBezTo>
                    <a:pt x="5602" y="20016"/>
                    <a:pt x="5962" y="20742"/>
                    <a:pt x="7011" y="20295"/>
                  </a:cubicBezTo>
                  <a:cubicBezTo>
                    <a:pt x="12504" y="17955"/>
                    <a:pt x="13504" y="18328"/>
                    <a:pt x="12903" y="13199"/>
                  </a:cubicBezTo>
                  <a:close/>
                </a:path>
              </a:pathLst>
            </a:custGeom>
            <a:grpFill/>
            <a:ln w="12700" cap="flat">
              <a:noFill/>
              <a:miter lim="400000"/>
            </a:ln>
            <a:effectLst/>
          </p:spPr>
          <p:txBody>
            <a:bodyPr wrap="square" lIns="43656" tIns="43656" rIns="43656" bIns="43656" numCol="1" anchor="ctr">
              <a:noAutofit/>
            </a:bodyP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grpSp>
      <p:grpSp>
        <p:nvGrpSpPr>
          <p:cNvPr id="83" name="Group 868"/>
          <p:cNvGrpSpPr/>
          <p:nvPr/>
        </p:nvGrpSpPr>
        <p:grpSpPr>
          <a:xfrm>
            <a:off x="6429651" y="2691805"/>
            <a:ext cx="1154176" cy="761048"/>
            <a:chOff x="0" y="0"/>
            <a:chExt cx="2403361" cy="1584744"/>
          </a:xfrm>
        </p:grpSpPr>
        <p:sp>
          <p:nvSpPr>
            <p:cNvPr id="84" name="Shape 866"/>
            <p:cNvSpPr/>
            <p:nvPr/>
          </p:nvSpPr>
          <p:spPr>
            <a:xfrm>
              <a:off x="0" y="0"/>
              <a:ext cx="2403361" cy="1584744"/>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chemeClr val="accent1"/>
            </a:solidFill>
            <a:ln w="12700" cap="flat">
              <a:noFill/>
              <a:miter lim="400000"/>
            </a:ln>
            <a:effectLst/>
          </p:spPr>
          <p:txBody>
            <a:bodyPr wrap="square" lIns="38100" tIns="38100" rIns="38100" bIns="38100" numCol="1" anchor="ctr">
              <a:noAutofit/>
            </a:bodyP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85" name="Shape 867"/>
            <p:cNvSpPr/>
            <p:nvPr/>
          </p:nvSpPr>
          <p:spPr>
            <a:xfrm>
              <a:off x="349813" y="226327"/>
              <a:ext cx="370561" cy="480674"/>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wrap="square" lIns="43656" tIns="43656" rIns="43656" bIns="43656" numCol="1" anchor="ctr">
              <a:noAutofit/>
            </a:bodyP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grpSp>
      <p:sp>
        <p:nvSpPr>
          <p:cNvPr id="86" name="Shape 882"/>
          <p:cNvSpPr/>
          <p:nvPr/>
        </p:nvSpPr>
        <p:spPr>
          <a:xfrm rot="5400000">
            <a:off x="4757953" y="4995086"/>
            <a:ext cx="268355" cy="268355"/>
          </a:xfrm>
          <a:prstGeom prst="rightArrow">
            <a:avLst>
              <a:gd name="adj1" fmla="val 32000"/>
              <a:gd name="adj2" fmla="val 64000"/>
            </a:avLst>
          </a:prstGeom>
          <a:solidFill>
            <a:srgbClr val="DCDEE0"/>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87" name="Shape 883"/>
          <p:cNvSpPr/>
          <p:nvPr/>
        </p:nvSpPr>
        <p:spPr>
          <a:xfrm rot="5400000">
            <a:off x="5619480" y="4346533"/>
            <a:ext cx="268355" cy="268355"/>
          </a:xfrm>
          <a:prstGeom prst="rightArrow">
            <a:avLst>
              <a:gd name="adj1" fmla="val 32000"/>
              <a:gd name="adj2" fmla="val 64000"/>
            </a:avLst>
          </a:prstGeom>
          <a:solidFill>
            <a:srgbClr val="DCDEE0"/>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88" name="Shape 884"/>
          <p:cNvSpPr/>
          <p:nvPr/>
        </p:nvSpPr>
        <p:spPr>
          <a:xfrm rot="5400000">
            <a:off x="6468998" y="3693498"/>
            <a:ext cx="268355" cy="268355"/>
          </a:xfrm>
          <a:prstGeom prst="rightArrow">
            <a:avLst>
              <a:gd name="adj1" fmla="val 32000"/>
              <a:gd name="adj2" fmla="val 64000"/>
            </a:avLst>
          </a:prstGeom>
          <a:solidFill>
            <a:srgbClr val="DCDEE0"/>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89" name="Shape 885"/>
          <p:cNvSpPr/>
          <p:nvPr/>
        </p:nvSpPr>
        <p:spPr>
          <a:xfrm rot="5400000">
            <a:off x="7319121" y="3043756"/>
            <a:ext cx="268355" cy="268355"/>
          </a:xfrm>
          <a:prstGeom prst="rightArrow">
            <a:avLst>
              <a:gd name="adj1" fmla="val 32000"/>
              <a:gd name="adj2" fmla="val 64000"/>
            </a:avLst>
          </a:prstGeom>
          <a:solidFill>
            <a:srgbClr val="DCDEE0"/>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90" name="Shape 886"/>
          <p:cNvSpPr/>
          <p:nvPr/>
        </p:nvSpPr>
        <p:spPr>
          <a:xfrm rot="5400000">
            <a:off x="8176027" y="2400315"/>
            <a:ext cx="268355" cy="268355"/>
          </a:xfrm>
          <a:prstGeom prst="rightArrow">
            <a:avLst>
              <a:gd name="adj1" fmla="val 32000"/>
              <a:gd name="adj2" fmla="val 64000"/>
            </a:avLst>
          </a:prstGeom>
          <a:solidFill>
            <a:srgbClr val="DCDEE0"/>
          </a:solidFill>
          <a:ln w="12700">
            <a:miter lim="400000"/>
          </a:ln>
        </p:spPr>
        <p:txBody>
          <a:bodyPr lIns="50800" tIns="50800" rIns="50800" bIns="50800" anchor="ctr"/>
          <a:lstStyle/>
          <a:p>
            <a:pPr algn="ctr">
              <a:defRPr sz="3200">
                <a:solidFill>
                  <a:srgbClr val="FFFFFF"/>
                </a:solidFill>
                <a:latin typeface="+mn-lt"/>
                <a:ea typeface="+mn-ea"/>
                <a:cs typeface="+mn-cs"/>
                <a:sym typeface="Helvetica Light"/>
              </a:defRPr>
            </a:pPr>
            <a:endParaRPr sz="3200">
              <a:solidFill>
                <a:srgbClr val="FFFFFF"/>
              </a:solidFill>
              <a:sym typeface="Helvetica Light"/>
            </a:endParaRPr>
          </a:p>
        </p:txBody>
      </p:sp>
      <p:sp>
        <p:nvSpPr>
          <p:cNvPr id="92" name="Text Placeholder 23"/>
          <p:cNvSpPr>
            <a:spLocks noGrp="1"/>
          </p:cNvSpPr>
          <p:nvPr>
            <p:ph type="body" sz="quarter" idx="14"/>
          </p:nvPr>
        </p:nvSpPr>
        <p:spPr>
          <a:xfrm>
            <a:off x="7329183" y="3495668"/>
            <a:ext cx="2440940" cy="497297"/>
          </a:xfrm>
        </p:spPr>
        <p:txBody>
          <a:bodyPr/>
          <a:lstStyle/>
          <a:p>
            <a:r>
              <a:rPr lang="en-US"/>
              <a:t>Asset, business administration, machine, logo / your company name</a:t>
            </a:r>
            <a:endParaRPr lang="en-US" dirty="0" err="1"/>
          </a:p>
        </p:txBody>
      </p:sp>
      <p:sp>
        <p:nvSpPr>
          <p:cNvPr id="93" name="Content Placeholder 25"/>
          <p:cNvSpPr>
            <a:spLocks noGrp="1"/>
          </p:cNvSpPr>
          <p:nvPr>
            <p:ph sz="quarter" idx="16"/>
          </p:nvPr>
        </p:nvSpPr>
        <p:spPr>
          <a:xfrm>
            <a:off x="3535000" y="2755627"/>
            <a:ext cx="2542190" cy="292100"/>
          </a:xfrm>
        </p:spPr>
        <p:txBody>
          <a:bodyPr anchor="ctr">
            <a:normAutofit/>
          </a:bodyPr>
          <a:lstStyle/>
          <a:p>
            <a:pPr algn="r"/>
            <a:r>
              <a:rPr lang="en-GB" dirty="0"/>
              <a:t>Preparation of Business</a:t>
            </a:r>
          </a:p>
        </p:txBody>
      </p:sp>
      <p:sp>
        <p:nvSpPr>
          <p:cNvPr id="94" name="Text Placeholder 23"/>
          <p:cNvSpPr>
            <a:spLocks noGrp="1"/>
          </p:cNvSpPr>
          <p:nvPr>
            <p:ph type="body" sz="quarter" idx="14"/>
          </p:nvPr>
        </p:nvSpPr>
        <p:spPr>
          <a:xfrm>
            <a:off x="6487338" y="4141635"/>
            <a:ext cx="2440940" cy="497297"/>
          </a:xfrm>
        </p:spPr>
        <p:txBody>
          <a:bodyPr>
            <a:normAutofit fontScale="77500" lnSpcReduction="20000"/>
          </a:bodyPr>
          <a:lstStyle/>
          <a:p>
            <a:r>
              <a:rPr lang="en-GB"/>
              <a:t>Client condition, environment, location, business, competitor, sale target</a:t>
            </a:r>
            <a:endParaRPr lang="en-GB" dirty="0" err="1"/>
          </a:p>
        </p:txBody>
      </p:sp>
      <p:sp>
        <p:nvSpPr>
          <p:cNvPr id="95" name="Content Placeholder 25"/>
          <p:cNvSpPr>
            <a:spLocks noGrp="1"/>
          </p:cNvSpPr>
          <p:nvPr>
            <p:ph sz="quarter" idx="16"/>
          </p:nvPr>
        </p:nvSpPr>
        <p:spPr>
          <a:xfrm>
            <a:off x="2068045" y="3401594"/>
            <a:ext cx="3167300" cy="292100"/>
          </a:xfrm>
        </p:spPr>
        <p:txBody>
          <a:bodyPr anchor="ctr">
            <a:normAutofit/>
          </a:bodyPr>
          <a:lstStyle/>
          <a:p>
            <a:pPr algn="r"/>
            <a:r>
              <a:rPr lang="en-GB" dirty="0"/>
              <a:t>Observations Environment</a:t>
            </a:r>
          </a:p>
        </p:txBody>
      </p:sp>
      <p:sp>
        <p:nvSpPr>
          <p:cNvPr id="96" name="Text Placeholder 23"/>
          <p:cNvSpPr>
            <a:spLocks noGrp="1"/>
          </p:cNvSpPr>
          <p:nvPr>
            <p:ph type="body" sz="quarter" idx="14"/>
          </p:nvPr>
        </p:nvSpPr>
        <p:spPr>
          <a:xfrm>
            <a:off x="5633229" y="4788184"/>
            <a:ext cx="2440940" cy="497297"/>
          </a:xfrm>
        </p:spPr>
        <p:txBody>
          <a:bodyPr/>
          <a:lstStyle/>
          <a:p>
            <a:r>
              <a:rPr lang="en-US"/>
              <a:t>A written plan containing vision and vision of a business</a:t>
            </a:r>
            <a:endParaRPr lang="en-US" dirty="0" err="1"/>
          </a:p>
        </p:txBody>
      </p:sp>
      <p:sp>
        <p:nvSpPr>
          <p:cNvPr id="97" name="Content Placeholder 25"/>
          <p:cNvSpPr>
            <a:spLocks noGrp="1"/>
          </p:cNvSpPr>
          <p:nvPr>
            <p:ph sz="quarter" idx="16"/>
          </p:nvPr>
        </p:nvSpPr>
        <p:spPr>
          <a:xfrm>
            <a:off x="2372844" y="4048143"/>
            <a:ext cx="2008391" cy="292100"/>
          </a:xfrm>
        </p:spPr>
        <p:txBody>
          <a:bodyPr anchor="ctr"/>
          <a:lstStyle/>
          <a:p>
            <a:pPr algn="r"/>
            <a:r>
              <a:rPr lang="en-GB" dirty="0"/>
              <a:t>Business Plan</a:t>
            </a:r>
          </a:p>
        </p:txBody>
      </p:sp>
      <p:sp>
        <p:nvSpPr>
          <p:cNvPr id="98" name="Text Placeholder 23"/>
          <p:cNvSpPr>
            <a:spLocks noGrp="1"/>
          </p:cNvSpPr>
          <p:nvPr>
            <p:ph type="body" sz="quarter" idx="14"/>
          </p:nvPr>
        </p:nvSpPr>
        <p:spPr>
          <a:xfrm>
            <a:off x="4786993" y="5410207"/>
            <a:ext cx="2440940" cy="497297"/>
          </a:xfrm>
        </p:spPr>
        <p:txBody>
          <a:bodyPr/>
          <a:lstStyle/>
          <a:p>
            <a:r>
              <a:rPr lang="en-US"/>
              <a:t>Starting from hobby, favorite, skill,  craze, and etc</a:t>
            </a:r>
            <a:endParaRPr lang="en-US" dirty="0" err="1"/>
          </a:p>
        </p:txBody>
      </p:sp>
      <p:sp>
        <p:nvSpPr>
          <p:cNvPr id="99" name="Content Placeholder 25"/>
          <p:cNvSpPr>
            <a:spLocks noGrp="1"/>
          </p:cNvSpPr>
          <p:nvPr>
            <p:ph sz="quarter" idx="16"/>
          </p:nvPr>
        </p:nvSpPr>
        <p:spPr>
          <a:xfrm>
            <a:off x="1526608" y="4670166"/>
            <a:ext cx="2008391" cy="292100"/>
          </a:xfrm>
        </p:spPr>
        <p:txBody>
          <a:bodyPr anchor="ctr"/>
          <a:lstStyle/>
          <a:p>
            <a:pPr algn="r"/>
            <a:r>
              <a:rPr lang="en-GB" dirty="0"/>
              <a:t>Business Ideas</a:t>
            </a:r>
          </a:p>
        </p:txBody>
      </p:sp>
    </p:spTree>
    <p:extLst>
      <p:ext uri="{BB962C8B-B14F-4D97-AF65-F5344CB8AC3E}">
        <p14:creationId xmlns:p14="http://schemas.microsoft.com/office/powerpoint/2010/main" val="188425408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dissolve">
                                      <p:cBhvr>
                                        <p:cTn id="11" dur="500"/>
                                        <p:tgtEl>
                                          <p:spTgt spid="28">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down)">
                                      <p:cBhvr>
                                        <p:cTn id="15" dur="500"/>
                                        <p:tgtEl>
                                          <p:spTgt spid="55"/>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99">
                                            <p:txEl>
                                              <p:pRg st="0" end="0"/>
                                            </p:txEl>
                                          </p:spTgt>
                                        </p:tgtEl>
                                        <p:attrNameLst>
                                          <p:attrName>style.visibility</p:attrName>
                                        </p:attrNameLst>
                                      </p:cBhvr>
                                      <p:to>
                                        <p:strVal val="visible"/>
                                      </p:to>
                                    </p:set>
                                    <p:anim calcmode="lin" valueType="num">
                                      <p:cBhvr>
                                        <p:cTn id="19" dur="500" fill="hold"/>
                                        <p:tgtEl>
                                          <p:spTgt spid="99">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99">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99">
                                            <p:txEl>
                                              <p:pRg st="0" end="0"/>
                                            </p:txEl>
                                          </p:spTgt>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up)">
                                      <p:cBhvr>
                                        <p:cTn id="25" dur="500"/>
                                        <p:tgtEl>
                                          <p:spTgt spid="86"/>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98">
                                            <p:txEl>
                                              <p:pRg st="0" end="0"/>
                                            </p:txEl>
                                          </p:spTgt>
                                        </p:tgtEl>
                                        <p:attrNameLst>
                                          <p:attrName>style.visibility</p:attrName>
                                        </p:attrNameLst>
                                      </p:cBhvr>
                                      <p:to>
                                        <p:strVal val="visible"/>
                                      </p:to>
                                    </p:set>
                                    <p:animEffect transition="in" filter="wipe(left)">
                                      <p:cBhvr>
                                        <p:cTn id="29" dur="500"/>
                                        <p:tgtEl>
                                          <p:spTgt spid="98">
                                            <p:txEl>
                                              <p:pRg st="0" end="0"/>
                                            </p:txEl>
                                          </p:spTgt>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down)">
                                      <p:cBhvr>
                                        <p:cTn id="33" dur="500"/>
                                        <p:tgtEl>
                                          <p:spTgt spid="7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97">
                                            <p:txEl>
                                              <p:pRg st="0" end="0"/>
                                            </p:txEl>
                                          </p:spTgt>
                                        </p:tgtEl>
                                        <p:attrNameLst>
                                          <p:attrName>style.visibility</p:attrName>
                                        </p:attrNameLst>
                                      </p:cBhvr>
                                      <p:to>
                                        <p:strVal val="visible"/>
                                      </p:to>
                                    </p:set>
                                    <p:anim calcmode="lin" valueType="num">
                                      <p:cBhvr>
                                        <p:cTn id="37" dur="500" fill="hold"/>
                                        <p:tgtEl>
                                          <p:spTgt spid="97">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97">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97">
                                            <p:txEl>
                                              <p:pRg st="0" end="0"/>
                                            </p:txEl>
                                          </p:spTgt>
                                        </p:tgtEl>
                                      </p:cBhvr>
                                    </p:animEffect>
                                  </p:childTnLst>
                                </p:cTn>
                              </p:par>
                            </p:childTnLst>
                          </p:cTn>
                        </p:par>
                        <p:par>
                          <p:cTn id="40" fill="hold">
                            <p:stCondLst>
                              <p:cond delay="4000"/>
                            </p:stCondLst>
                            <p:childTnLst>
                              <p:par>
                                <p:cTn id="41" presetID="22" presetClass="entr" presetSubtype="1" fill="hold" grpId="0" nodeType="after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wipe(up)">
                                      <p:cBhvr>
                                        <p:cTn id="43" dur="500"/>
                                        <p:tgtEl>
                                          <p:spTgt spid="87"/>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96">
                                            <p:txEl>
                                              <p:pRg st="0" end="0"/>
                                            </p:txEl>
                                          </p:spTgt>
                                        </p:tgtEl>
                                        <p:attrNameLst>
                                          <p:attrName>style.visibility</p:attrName>
                                        </p:attrNameLst>
                                      </p:cBhvr>
                                      <p:to>
                                        <p:strVal val="visible"/>
                                      </p:to>
                                    </p:set>
                                    <p:animEffect transition="in" filter="wipe(left)">
                                      <p:cBhvr>
                                        <p:cTn id="47" dur="500"/>
                                        <p:tgtEl>
                                          <p:spTgt spid="96">
                                            <p:txEl>
                                              <p:pRg st="0" end="0"/>
                                            </p:txEl>
                                          </p:spTgt>
                                        </p:tgtEl>
                                      </p:cBhvr>
                                    </p:animEffect>
                                  </p:childTnLst>
                                </p:cTn>
                              </p:par>
                            </p:childTnLst>
                          </p:cTn>
                        </p:par>
                        <p:par>
                          <p:cTn id="48" fill="hold">
                            <p:stCondLst>
                              <p:cond delay="5000"/>
                            </p:stCondLst>
                            <p:childTnLst>
                              <p:par>
                                <p:cTn id="49" presetID="22" presetClass="entr" presetSubtype="4" fill="hold" nodeType="after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wipe(down)">
                                      <p:cBhvr>
                                        <p:cTn id="51" dur="500"/>
                                        <p:tgtEl>
                                          <p:spTgt spid="77"/>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95">
                                            <p:txEl>
                                              <p:pRg st="0" end="0"/>
                                            </p:txEl>
                                          </p:spTgt>
                                        </p:tgtEl>
                                        <p:attrNameLst>
                                          <p:attrName>style.visibility</p:attrName>
                                        </p:attrNameLst>
                                      </p:cBhvr>
                                      <p:to>
                                        <p:strVal val="visible"/>
                                      </p:to>
                                    </p:set>
                                    <p:anim calcmode="lin" valueType="num">
                                      <p:cBhvr>
                                        <p:cTn id="55" dur="500" fill="hold"/>
                                        <p:tgtEl>
                                          <p:spTgt spid="95">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95">
                                            <p:txEl>
                                              <p:pRg st="0" end="0"/>
                                            </p:txEl>
                                          </p:spTgt>
                                        </p:tgtEl>
                                        <p:attrNameLst>
                                          <p:attrName>ppt_h</p:attrName>
                                        </p:attrNameLst>
                                      </p:cBhvr>
                                      <p:tavLst>
                                        <p:tav tm="0">
                                          <p:val>
                                            <p:fltVal val="0"/>
                                          </p:val>
                                        </p:tav>
                                        <p:tav tm="100000">
                                          <p:val>
                                            <p:strVal val="#ppt_h"/>
                                          </p:val>
                                        </p:tav>
                                      </p:tavLst>
                                    </p:anim>
                                    <p:animEffect transition="in" filter="fade">
                                      <p:cBhvr>
                                        <p:cTn id="57" dur="500"/>
                                        <p:tgtEl>
                                          <p:spTgt spid="95">
                                            <p:txEl>
                                              <p:pRg st="0" end="0"/>
                                            </p:txEl>
                                          </p:spTgt>
                                        </p:tgtEl>
                                      </p:cBhvr>
                                    </p:animEffect>
                                  </p:childTnLst>
                                </p:cTn>
                              </p:par>
                            </p:childTnLst>
                          </p:cTn>
                        </p:par>
                        <p:par>
                          <p:cTn id="58" fill="hold">
                            <p:stCondLst>
                              <p:cond delay="6000"/>
                            </p:stCondLst>
                            <p:childTnLst>
                              <p:par>
                                <p:cTn id="59" presetID="22" presetClass="entr" presetSubtype="1"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Effect transition="in" filter="wipe(up)">
                                      <p:cBhvr>
                                        <p:cTn id="61" dur="500"/>
                                        <p:tgtEl>
                                          <p:spTgt spid="88"/>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94">
                                            <p:txEl>
                                              <p:pRg st="0" end="0"/>
                                            </p:txEl>
                                          </p:spTgt>
                                        </p:tgtEl>
                                        <p:attrNameLst>
                                          <p:attrName>style.visibility</p:attrName>
                                        </p:attrNameLst>
                                      </p:cBhvr>
                                      <p:to>
                                        <p:strVal val="visible"/>
                                      </p:to>
                                    </p:set>
                                    <p:animEffect transition="in" filter="wipe(left)">
                                      <p:cBhvr>
                                        <p:cTn id="65" dur="500"/>
                                        <p:tgtEl>
                                          <p:spTgt spid="94">
                                            <p:txEl>
                                              <p:pRg st="0" end="0"/>
                                            </p:txEl>
                                          </p:spTgt>
                                        </p:tgtEl>
                                      </p:cBhvr>
                                    </p:animEffect>
                                  </p:childTnLst>
                                </p:cTn>
                              </p:par>
                            </p:childTnLst>
                          </p:cTn>
                        </p:par>
                        <p:par>
                          <p:cTn id="66" fill="hold">
                            <p:stCondLst>
                              <p:cond delay="7000"/>
                            </p:stCondLst>
                            <p:childTnLst>
                              <p:par>
                                <p:cTn id="67" presetID="22" presetClass="entr" presetSubtype="4" fill="hold" nodeType="afterEffect">
                                  <p:stCondLst>
                                    <p:cond delay="0"/>
                                  </p:stCondLst>
                                  <p:childTnLst>
                                    <p:set>
                                      <p:cBhvr>
                                        <p:cTn id="68" dur="1" fill="hold">
                                          <p:stCondLst>
                                            <p:cond delay="0"/>
                                          </p:stCondLst>
                                        </p:cTn>
                                        <p:tgtEl>
                                          <p:spTgt spid="83"/>
                                        </p:tgtEl>
                                        <p:attrNameLst>
                                          <p:attrName>style.visibility</p:attrName>
                                        </p:attrNameLst>
                                      </p:cBhvr>
                                      <p:to>
                                        <p:strVal val="visible"/>
                                      </p:to>
                                    </p:set>
                                    <p:animEffect transition="in" filter="wipe(down)">
                                      <p:cBhvr>
                                        <p:cTn id="69" dur="500"/>
                                        <p:tgtEl>
                                          <p:spTgt spid="83"/>
                                        </p:tgtEl>
                                      </p:cBhvr>
                                    </p:animEffect>
                                  </p:childTnLst>
                                </p:cTn>
                              </p:par>
                            </p:childTnLst>
                          </p:cTn>
                        </p:par>
                        <p:par>
                          <p:cTn id="70" fill="hold">
                            <p:stCondLst>
                              <p:cond delay="7500"/>
                            </p:stCondLst>
                            <p:childTnLst>
                              <p:par>
                                <p:cTn id="71" presetID="53" presetClass="entr" presetSubtype="16" fill="hold" grpId="0" nodeType="afterEffect">
                                  <p:stCondLst>
                                    <p:cond delay="0"/>
                                  </p:stCondLst>
                                  <p:childTnLst>
                                    <p:set>
                                      <p:cBhvr>
                                        <p:cTn id="72" dur="1" fill="hold">
                                          <p:stCondLst>
                                            <p:cond delay="0"/>
                                          </p:stCondLst>
                                        </p:cTn>
                                        <p:tgtEl>
                                          <p:spTgt spid="93">
                                            <p:txEl>
                                              <p:pRg st="0" end="0"/>
                                            </p:txEl>
                                          </p:spTgt>
                                        </p:tgtEl>
                                        <p:attrNameLst>
                                          <p:attrName>style.visibility</p:attrName>
                                        </p:attrNameLst>
                                      </p:cBhvr>
                                      <p:to>
                                        <p:strVal val="visible"/>
                                      </p:to>
                                    </p:set>
                                    <p:anim calcmode="lin" valueType="num">
                                      <p:cBhvr>
                                        <p:cTn id="73" dur="500" fill="hold"/>
                                        <p:tgtEl>
                                          <p:spTgt spid="93">
                                            <p:txEl>
                                              <p:pRg st="0" end="0"/>
                                            </p:txEl>
                                          </p:spTgt>
                                        </p:tgtEl>
                                        <p:attrNameLst>
                                          <p:attrName>ppt_w</p:attrName>
                                        </p:attrNameLst>
                                      </p:cBhvr>
                                      <p:tavLst>
                                        <p:tav tm="0">
                                          <p:val>
                                            <p:fltVal val="0"/>
                                          </p:val>
                                        </p:tav>
                                        <p:tav tm="100000">
                                          <p:val>
                                            <p:strVal val="#ppt_w"/>
                                          </p:val>
                                        </p:tav>
                                      </p:tavLst>
                                    </p:anim>
                                    <p:anim calcmode="lin" valueType="num">
                                      <p:cBhvr>
                                        <p:cTn id="74" dur="500" fill="hold"/>
                                        <p:tgtEl>
                                          <p:spTgt spid="93">
                                            <p:txEl>
                                              <p:pRg st="0" end="0"/>
                                            </p:txEl>
                                          </p:spTgt>
                                        </p:tgtEl>
                                        <p:attrNameLst>
                                          <p:attrName>ppt_h</p:attrName>
                                        </p:attrNameLst>
                                      </p:cBhvr>
                                      <p:tavLst>
                                        <p:tav tm="0">
                                          <p:val>
                                            <p:fltVal val="0"/>
                                          </p:val>
                                        </p:tav>
                                        <p:tav tm="100000">
                                          <p:val>
                                            <p:strVal val="#ppt_h"/>
                                          </p:val>
                                        </p:tav>
                                      </p:tavLst>
                                    </p:anim>
                                    <p:animEffect transition="in" filter="fade">
                                      <p:cBhvr>
                                        <p:cTn id="75" dur="500"/>
                                        <p:tgtEl>
                                          <p:spTgt spid="93">
                                            <p:txEl>
                                              <p:pRg st="0" end="0"/>
                                            </p:txEl>
                                          </p:spTgt>
                                        </p:tgtEl>
                                      </p:cBhvr>
                                    </p:animEffect>
                                  </p:childTnLst>
                                </p:cTn>
                              </p:par>
                            </p:childTnLst>
                          </p:cTn>
                        </p:par>
                        <p:par>
                          <p:cTn id="76" fill="hold">
                            <p:stCondLst>
                              <p:cond delay="8000"/>
                            </p:stCondLst>
                            <p:childTnLst>
                              <p:par>
                                <p:cTn id="77" presetID="22" presetClass="entr" presetSubtype="1"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Effect transition="in" filter="wipe(up)">
                                      <p:cBhvr>
                                        <p:cTn id="79" dur="500"/>
                                        <p:tgtEl>
                                          <p:spTgt spid="89"/>
                                        </p:tgtEl>
                                      </p:cBhvr>
                                    </p:animEffect>
                                  </p:childTnLst>
                                </p:cTn>
                              </p:par>
                            </p:childTnLst>
                          </p:cTn>
                        </p:par>
                        <p:par>
                          <p:cTn id="80" fill="hold">
                            <p:stCondLst>
                              <p:cond delay="8500"/>
                            </p:stCondLst>
                            <p:childTnLst>
                              <p:par>
                                <p:cTn id="81" presetID="22" presetClass="entr" presetSubtype="8" fill="hold" grpId="0" nodeType="afterEffect">
                                  <p:stCondLst>
                                    <p:cond delay="0"/>
                                  </p:stCondLst>
                                  <p:childTnLst>
                                    <p:set>
                                      <p:cBhvr>
                                        <p:cTn id="82" dur="1" fill="hold">
                                          <p:stCondLst>
                                            <p:cond delay="0"/>
                                          </p:stCondLst>
                                        </p:cTn>
                                        <p:tgtEl>
                                          <p:spTgt spid="92">
                                            <p:txEl>
                                              <p:pRg st="0" end="0"/>
                                            </p:txEl>
                                          </p:spTgt>
                                        </p:tgtEl>
                                        <p:attrNameLst>
                                          <p:attrName>style.visibility</p:attrName>
                                        </p:attrNameLst>
                                      </p:cBhvr>
                                      <p:to>
                                        <p:strVal val="visible"/>
                                      </p:to>
                                    </p:set>
                                    <p:animEffect transition="in" filter="wipe(left)">
                                      <p:cBhvr>
                                        <p:cTn id="83" dur="500"/>
                                        <p:tgtEl>
                                          <p:spTgt spid="92">
                                            <p:txEl>
                                              <p:pRg st="0" end="0"/>
                                            </p:txEl>
                                          </p:spTgt>
                                        </p:tgtEl>
                                      </p:cBhvr>
                                    </p:animEffect>
                                  </p:childTnLst>
                                </p:cTn>
                              </p:par>
                            </p:childTnLst>
                          </p:cTn>
                        </p:par>
                        <p:par>
                          <p:cTn id="84" fill="hold">
                            <p:stCondLst>
                              <p:cond delay="9000"/>
                            </p:stCondLst>
                            <p:childTnLst>
                              <p:par>
                                <p:cTn id="85" presetID="22" presetClass="entr" presetSubtype="4" fill="hold" nodeType="after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wipe(down)">
                                      <p:cBhvr>
                                        <p:cTn id="87" dur="500"/>
                                        <p:tgtEl>
                                          <p:spTgt spid="80"/>
                                        </p:tgtEl>
                                      </p:cBhvr>
                                    </p:animEffect>
                                  </p:childTnLst>
                                </p:cTn>
                              </p:par>
                            </p:childTnLst>
                          </p:cTn>
                        </p:par>
                        <p:par>
                          <p:cTn id="88" fill="hold">
                            <p:stCondLst>
                              <p:cond delay="9500"/>
                            </p:stCondLst>
                            <p:childTnLst>
                              <p:par>
                                <p:cTn id="89" presetID="53" presetClass="entr" presetSubtype="16" fill="hold" grpId="0" nodeType="afterEffect">
                                  <p:stCondLst>
                                    <p:cond delay="0"/>
                                  </p:stCondLst>
                                  <p:childTnLst>
                                    <p:set>
                                      <p:cBhvr>
                                        <p:cTn id="90" dur="1" fill="hold">
                                          <p:stCondLst>
                                            <p:cond delay="0"/>
                                          </p:stCondLst>
                                        </p:cTn>
                                        <p:tgtEl>
                                          <p:spTgt spid="26">
                                            <p:txEl>
                                              <p:pRg st="0" end="0"/>
                                            </p:txEl>
                                          </p:spTgt>
                                        </p:tgtEl>
                                        <p:attrNameLst>
                                          <p:attrName>style.visibility</p:attrName>
                                        </p:attrNameLst>
                                      </p:cBhvr>
                                      <p:to>
                                        <p:strVal val="visible"/>
                                      </p:to>
                                    </p:set>
                                    <p:anim calcmode="lin" valueType="num">
                                      <p:cBhvr>
                                        <p:cTn id="91"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92" dur="5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93" dur="500"/>
                                        <p:tgtEl>
                                          <p:spTgt spid="26">
                                            <p:txEl>
                                              <p:pRg st="0" end="0"/>
                                            </p:txEl>
                                          </p:spTgt>
                                        </p:tgtEl>
                                      </p:cBhvr>
                                    </p:animEffect>
                                  </p:child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90"/>
                                        </p:tgtEl>
                                        <p:attrNameLst>
                                          <p:attrName>style.visibility</p:attrName>
                                        </p:attrNameLst>
                                      </p:cBhvr>
                                      <p:to>
                                        <p:strVal val="visible"/>
                                      </p:to>
                                    </p:set>
                                    <p:animEffect transition="in" filter="wipe(up)">
                                      <p:cBhvr>
                                        <p:cTn id="97" dur="500"/>
                                        <p:tgtEl>
                                          <p:spTgt spid="90"/>
                                        </p:tgtEl>
                                      </p:cBhvr>
                                    </p:animEffect>
                                  </p:childTnLst>
                                </p:cTn>
                              </p:par>
                            </p:childTnLst>
                          </p:cTn>
                        </p:par>
                        <p:par>
                          <p:cTn id="98" fill="hold">
                            <p:stCondLst>
                              <p:cond delay="10500"/>
                            </p:stCondLst>
                            <p:childTnLst>
                              <p:par>
                                <p:cTn id="99" presetID="22" presetClass="entr" presetSubtype="8" fill="hold" grpId="0" nodeType="afterEffect">
                                  <p:stCondLst>
                                    <p:cond delay="0"/>
                                  </p:stCondLst>
                                  <p:childTnLst>
                                    <p:set>
                                      <p:cBhvr>
                                        <p:cTn id="100" dur="1" fill="hold">
                                          <p:stCondLst>
                                            <p:cond delay="0"/>
                                          </p:stCondLst>
                                        </p:cTn>
                                        <p:tgtEl>
                                          <p:spTgt spid="24">
                                            <p:txEl>
                                              <p:pRg st="0" end="0"/>
                                            </p:txEl>
                                          </p:spTgt>
                                        </p:tgtEl>
                                        <p:attrNameLst>
                                          <p:attrName>style.visibility</p:attrName>
                                        </p:attrNameLst>
                                      </p:cBhvr>
                                      <p:to>
                                        <p:strVal val="visible"/>
                                      </p:to>
                                    </p:set>
                                    <p:animEffect transition="in" filter="wipe(left)">
                                      <p:cBhvr>
                                        <p:cTn id="10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build="p"/>
      <p:bldP spid="26" grpId="0" build="p"/>
      <p:bldP spid="28" grpId="0" build="p"/>
      <p:bldP spid="86" grpId="0" animBg="1"/>
      <p:bldP spid="87" grpId="0" animBg="1"/>
      <p:bldP spid="88" grpId="0" animBg="1"/>
      <p:bldP spid="89" grpId="0" animBg="1"/>
      <p:bldP spid="90" grpId="0" animBg="1"/>
      <p:bldP spid="92" grpId="0" build="p"/>
      <p:bldP spid="93" grpId="0" build="p"/>
      <p:bldP spid="94" grpId="0" build="p"/>
      <p:bldP spid="95" grpId="0" build="p"/>
      <p:bldP spid="96" grpId="0" build="p"/>
      <p:bldP spid="97" grpId="0" build="p"/>
      <p:bldP spid="98" grpId="0" build="p"/>
      <p:bldP spid="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8"/>
          <p:cNvSpPr>
            <a:spLocks noChangeAspect="1" noChangeArrowheads="1"/>
          </p:cNvSpPr>
          <p:nvPr/>
        </p:nvSpPr>
        <p:spPr bwMode="auto">
          <a:xfrm>
            <a:off x="2102914" y="2653584"/>
            <a:ext cx="4748050" cy="656314"/>
          </a:xfrm>
          <a:prstGeom prst="rect">
            <a:avLst/>
          </a:prstGeom>
          <a:solidFill>
            <a:schemeClr val="accent1"/>
          </a:solidFill>
          <a:ln>
            <a:noFill/>
          </a:ln>
          <a:effectLst>
            <a:outerShdw blurRad="25400" dist="38100" dir="2700000" algn="tl" rotWithShape="0">
              <a:schemeClr val="bg1">
                <a:alpha val="38000"/>
              </a:schemeClr>
            </a:outerShdw>
          </a:effectLst>
        </p:spPr>
        <p:txBody>
          <a:bodyPr vert="horz" wrap="square" lIns="91440" tIns="45720" rIns="91440" bIns="45720" numCol="1" anchor="t" anchorCtr="0" compatLnSpc="1"/>
          <a:lstStyle/>
          <a:p>
            <a:endParaRPr lang="id-ID"/>
          </a:p>
        </p:txBody>
      </p:sp>
      <p:sp>
        <p:nvSpPr>
          <p:cNvPr id="55" name="Rectangle 8"/>
          <p:cNvSpPr>
            <a:spLocks noChangeAspect="1" noChangeArrowheads="1"/>
          </p:cNvSpPr>
          <p:nvPr/>
        </p:nvSpPr>
        <p:spPr bwMode="auto">
          <a:xfrm>
            <a:off x="2102914" y="3312688"/>
            <a:ext cx="4157207" cy="645036"/>
          </a:xfrm>
          <a:prstGeom prst="rect">
            <a:avLst/>
          </a:prstGeom>
          <a:solidFill>
            <a:schemeClr val="accent2"/>
          </a:solidFill>
          <a:ln>
            <a:noFill/>
          </a:ln>
          <a:effectLst>
            <a:outerShdw blurRad="25400" dist="38100" dir="2700000" algn="tl" rotWithShape="0">
              <a:schemeClr val="bg1">
                <a:alpha val="38000"/>
              </a:schemeClr>
            </a:outerShdw>
          </a:effectLst>
        </p:spPr>
        <p:txBody>
          <a:bodyPr vert="horz" wrap="square" lIns="91440" tIns="45720" rIns="91440" bIns="45720" numCol="1" anchor="t" anchorCtr="0" compatLnSpc="1"/>
          <a:lstStyle/>
          <a:p>
            <a:endParaRPr lang="id-ID"/>
          </a:p>
        </p:txBody>
      </p:sp>
      <p:sp>
        <p:nvSpPr>
          <p:cNvPr id="56" name="Rectangle 8"/>
          <p:cNvSpPr>
            <a:spLocks noChangeAspect="1" noChangeArrowheads="1"/>
          </p:cNvSpPr>
          <p:nvPr/>
        </p:nvSpPr>
        <p:spPr bwMode="auto">
          <a:xfrm>
            <a:off x="2102914" y="3950868"/>
            <a:ext cx="3594499" cy="668095"/>
          </a:xfrm>
          <a:prstGeom prst="rect">
            <a:avLst/>
          </a:prstGeom>
          <a:solidFill>
            <a:schemeClr val="accent3"/>
          </a:solidFill>
          <a:ln>
            <a:noFill/>
          </a:ln>
          <a:effectLst>
            <a:outerShdw blurRad="25400" dist="38100" dir="2700000" algn="tl" rotWithShape="0">
              <a:schemeClr val="bg1">
                <a:alpha val="38000"/>
              </a:schemeClr>
            </a:outerShdw>
          </a:effectLst>
        </p:spPr>
        <p:txBody>
          <a:bodyPr vert="horz" wrap="square" lIns="91440" tIns="45720" rIns="91440" bIns="45720" numCol="1" anchor="t" anchorCtr="0" compatLnSpc="1"/>
          <a:lstStyle/>
          <a:p>
            <a:endParaRPr lang="id-ID"/>
          </a:p>
        </p:txBody>
      </p:sp>
      <p:sp>
        <p:nvSpPr>
          <p:cNvPr id="57" name="Rectangle 8"/>
          <p:cNvSpPr>
            <a:spLocks noChangeAspect="1" noChangeArrowheads="1"/>
          </p:cNvSpPr>
          <p:nvPr/>
        </p:nvSpPr>
        <p:spPr bwMode="auto">
          <a:xfrm>
            <a:off x="2102914" y="4618964"/>
            <a:ext cx="3045859" cy="606864"/>
          </a:xfrm>
          <a:prstGeom prst="rect">
            <a:avLst/>
          </a:prstGeom>
          <a:solidFill>
            <a:schemeClr val="accent4"/>
          </a:solidFill>
          <a:ln>
            <a:noFill/>
          </a:ln>
          <a:effectLst>
            <a:outerShdw blurRad="25400" dist="38100" dir="2700000" algn="tl" rotWithShape="0">
              <a:schemeClr val="bg1">
                <a:alpha val="38000"/>
              </a:schemeClr>
            </a:outerShdw>
          </a:effectLst>
        </p:spPr>
        <p:txBody>
          <a:bodyPr vert="horz" wrap="square" lIns="91440" tIns="45720" rIns="91440" bIns="45720" numCol="1" anchor="t" anchorCtr="0" compatLnSpc="1"/>
          <a:lstStyle/>
          <a:p>
            <a:endParaRPr lang="id-ID"/>
          </a:p>
        </p:txBody>
      </p:sp>
      <p:sp>
        <p:nvSpPr>
          <p:cNvPr id="11" name="Content Placeholder 7"/>
          <p:cNvSpPr txBox="1"/>
          <p:nvPr/>
        </p:nvSpPr>
        <p:spPr>
          <a:xfrm>
            <a:off x="3578012" y="334667"/>
            <a:ext cx="5018977" cy="83099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id-ID" sz="3200" dirty="0" smtClean="0">
                <a:solidFill>
                  <a:schemeClr val="bg1">
                    <a:lumMod val="50000"/>
                  </a:schemeClr>
                </a:solidFill>
                <a:latin typeface="Lato" panose="020F0502020204030203" pitchFamily="34" charset="0"/>
                <a:ea typeface="Roboto" panose="02000000000000000000" pitchFamily="2" charset="0"/>
              </a:rPr>
              <a:t>Tablet Packaged Diagram</a:t>
            </a:r>
            <a:endParaRPr lang="en-US" sz="3200" dirty="0" smtClean="0">
              <a:solidFill>
                <a:schemeClr val="bg1">
                  <a:lumMod val="50000"/>
                </a:schemeClr>
              </a:solidFill>
              <a:latin typeface="Lato" panose="020F0502020204030203" pitchFamily="34" charset="0"/>
              <a:ea typeface="Roboto" panose="02000000000000000000" pitchFamily="2" charset="0"/>
            </a:endParaRPr>
          </a:p>
        </p:txBody>
      </p:sp>
      <p:sp>
        <p:nvSpPr>
          <p:cNvPr id="12" name="Title 1"/>
          <p:cNvSpPr txBox="1"/>
          <p:nvPr/>
        </p:nvSpPr>
        <p:spPr>
          <a:xfrm>
            <a:off x="4645458" y="1055457"/>
            <a:ext cx="289129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200" dirty="0" smtClean="0">
                <a:solidFill>
                  <a:schemeClr val="bg1">
                    <a:lumMod val="65000"/>
                  </a:schemeClr>
                </a:solidFill>
                <a:latin typeface="Lato" panose="020F0502020204030203" pitchFamily="34" charset="0"/>
                <a:ea typeface="Roboto Light" panose="02000000000000000000" pitchFamily="2" charset="0"/>
              </a:rPr>
              <a:t>Put a relevant subtitle </a:t>
            </a:r>
            <a:r>
              <a:rPr lang="en-US" sz="1200" dirty="0" smtClean="0">
                <a:solidFill>
                  <a:schemeClr val="accent1"/>
                </a:solidFill>
                <a:latin typeface="Lato" panose="020F0502020204030203" pitchFamily="34" charset="0"/>
                <a:ea typeface="Roboto Light" panose="02000000000000000000" pitchFamily="2" charset="0"/>
              </a:rPr>
              <a:t>in this line</a:t>
            </a:r>
            <a:endParaRPr lang="en-US" sz="1200" dirty="0">
              <a:solidFill>
                <a:schemeClr val="accent1"/>
              </a:solidFill>
              <a:latin typeface="Lato" panose="020F0502020204030203" pitchFamily="34" charset="0"/>
              <a:ea typeface="Roboto Light" panose="02000000000000000000" pitchFamily="2" charset="0"/>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5354" t="8440" r="6203" b="10137"/>
          <a:stretch>
            <a:fillRect/>
          </a:stretch>
        </p:blipFill>
        <p:spPr>
          <a:xfrm>
            <a:off x="951008" y="2238284"/>
            <a:ext cx="2655138" cy="3458838"/>
          </a:xfrm>
          <a:prstGeom prst="rect">
            <a:avLst/>
          </a:prstGeom>
        </p:spPr>
      </p:pic>
      <p:sp>
        <p:nvSpPr>
          <p:cNvPr id="21" name="Rectangle 8"/>
          <p:cNvSpPr>
            <a:spLocks noChangeAspect="1" noChangeArrowheads="1"/>
          </p:cNvSpPr>
          <p:nvPr/>
        </p:nvSpPr>
        <p:spPr bwMode="auto">
          <a:xfrm>
            <a:off x="1357022" y="2661483"/>
            <a:ext cx="1881396" cy="660197"/>
          </a:xfrm>
          <a:prstGeom prst="rect">
            <a:avLst/>
          </a:prstGeom>
          <a:solidFill>
            <a:schemeClr val="accent1"/>
          </a:solidFill>
          <a:ln>
            <a:noFill/>
          </a:ln>
          <a:effectLst>
            <a:outerShdw blurRad="50800" dist="38100" dir="2700000" sx="101000" sy="101000" algn="tl" rotWithShape="0">
              <a:schemeClr val="tx2">
                <a:alpha val="37000"/>
              </a:schemeClr>
            </a:outerShdw>
          </a:effectLst>
        </p:spPr>
        <p:txBody>
          <a:bodyPr vert="horz" wrap="square" lIns="91440" tIns="45720" rIns="91440" bIns="45720" numCol="1" anchor="t" anchorCtr="0" compatLnSpc="1"/>
          <a:lstStyle/>
          <a:p>
            <a:endParaRPr lang="id-ID"/>
          </a:p>
        </p:txBody>
      </p:sp>
      <p:sp>
        <p:nvSpPr>
          <p:cNvPr id="22" name="Freeform 7"/>
          <p:cNvSpPr>
            <a:spLocks noChangeAspect="1"/>
          </p:cNvSpPr>
          <p:nvPr/>
        </p:nvSpPr>
        <p:spPr bwMode="auto">
          <a:xfrm>
            <a:off x="1357022" y="3316510"/>
            <a:ext cx="1881396" cy="650206"/>
          </a:xfrm>
          <a:custGeom>
            <a:avLst/>
            <a:gdLst>
              <a:gd name="T0" fmla="*/ 1426 w 1426"/>
              <a:gd name="T1" fmla="*/ 523 h 533"/>
              <a:gd name="T2" fmla="*/ 1426 w 1426"/>
              <a:gd name="T3" fmla="*/ 7 h 533"/>
              <a:gd name="T4" fmla="*/ 1426 w 1426"/>
              <a:gd name="T5" fmla="*/ 0 h 533"/>
              <a:gd name="T6" fmla="*/ 0 w 1426"/>
              <a:gd name="T7" fmla="*/ 0 h 533"/>
              <a:gd name="T8" fmla="*/ 0 w 1426"/>
              <a:gd name="T9" fmla="*/ 7 h 533"/>
              <a:gd name="T10" fmla="*/ 0 w 1426"/>
              <a:gd name="T11" fmla="*/ 523 h 533"/>
              <a:gd name="T12" fmla="*/ 0 w 1426"/>
              <a:gd name="T13" fmla="*/ 533 h 533"/>
              <a:gd name="T14" fmla="*/ 1426 w 1426"/>
              <a:gd name="T15" fmla="*/ 533 h 533"/>
              <a:gd name="T16" fmla="*/ 1426 w 1426"/>
              <a:gd name="T17" fmla="*/ 52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6" h="533">
                <a:moveTo>
                  <a:pt x="1426" y="523"/>
                </a:moveTo>
                <a:lnTo>
                  <a:pt x="1426" y="7"/>
                </a:lnTo>
                <a:lnTo>
                  <a:pt x="1426" y="0"/>
                </a:lnTo>
                <a:lnTo>
                  <a:pt x="0" y="0"/>
                </a:lnTo>
                <a:lnTo>
                  <a:pt x="0" y="7"/>
                </a:lnTo>
                <a:lnTo>
                  <a:pt x="0" y="523"/>
                </a:lnTo>
                <a:lnTo>
                  <a:pt x="0" y="533"/>
                </a:lnTo>
                <a:lnTo>
                  <a:pt x="1426" y="533"/>
                </a:lnTo>
                <a:lnTo>
                  <a:pt x="1426" y="523"/>
                </a:lnTo>
                <a:close/>
              </a:path>
            </a:pathLst>
          </a:custGeom>
          <a:solidFill>
            <a:schemeClr val="accent2"/>
          </a:solidFill>
          <a:ln>
            <a:noFill/>
          </a:ln>
          <a:effectLst>
            <a:outerShdw blurRad="50800" dist="38100" dir="2700000" sx="101000" sy="101000" algn="tl" rotWithShape="0">
              <a:schemeClr val="tx2">
                <a:alpha val="37000"/>
              </a:schemeClr>
            </a:outerShdw>
          </a:effectLst>
        </p:spPr>
        <p:txBody>
          <a:bodyPr vert="horz" wrap="square" lIns="91440" tIns="45720" rIns="91440" bIns="45720" numCol="1" anchor="t" anchorCtr="0" compatLnSpc="1"/>
          <a:lstStyle/>
          <a:p>
            <a:endParaRPr lang="id-ID"/>
          </a:p>
        </p:txBody>
      </p:sp>
      <p:sp>
        <p:nvSpPr>
          <p:cNvPr id="23" name="Freeform 6"/>
          <p:cNvSpPr>
            <a:spLocks noChangeAspect="1"/>
          </p:cNvSpPr>
          <p:nvPr/>
        </p:nvSpPr>
        <p:spPr bwMode="auto">
          <a:xfrm>
            <a:off x="1357022" y="3960514"/>
            <a:ext cx="1881396" cy="668111"/>
          </a:xfrm>
          <a:custGeom>
            <a:avLst/>
            <a:gdLst>
              <a:gd name="T0" fmla="*/ 1426 w 1426"/>
              <a:gd name="T1" fmla="*/ 0 h 535"/>
              <a:gd name="T2" fmla="*/ 0 w 1426"/>
              <a:gd name="T3" fmla="*/ 0 h 535"/>
              <a:gd name="T4" fmla="*/ 0 w 1426"/>
              <a:gd name="T5" fmla="*/ 504 h 535"/>
              <a:gd name="T6" fmla="*/ 0 w 1426"/>
              <a:gd name="T7" fmla="*/ 535 h 535"/>
              <a:gd name="T8" fmla="*/ 1426 w 1426"/>
              <a:gd name="T9" fmla="*/ 535 h 535"/>
              <a:gd name="T10" fmla="*/ 1426 w 1426"/>
              <a:gd name="T11" fmla="*/ 504 h 535"/>
              <a:gd name="T12" fmla="*/ 1426 w 1426"/>
              <a:gd name="T13" fmla="*/ 0 h 535"/>
            </a:gdLst>
            <a:ahLst/>
            <a:cxnLst>
              <a:cxn ang="0">
                <a:pos x="T0" y="T1"/>
              </a:cxn>
              <a:cxn ang="0">
                <a:pos x="T2" y="T3"/>
              </a:cxn>
              <a:cxn ang="0">
                <a:pos x="T4" y="T5"/>
              </a:cxn>
              <a:cxn ang="0">
                <a:pos x="T6" y="T7"/>
              </a:cxn>
              <a:cxn ang="0">
                <a:pos x="T8" y="T9"/>
              </a:cxn>
              <a:cxn ang="0">
                <a:pos x="T10" y="T11"/>
              </a:cxn>
              <a:cxn ang="0">
                <a:pos x="T12" y="T13"/>
              </a:cxn>
            </a:cxnLst>
            <a:rect l="0" t="0" r="r" b="b"/>
            <a:pathLst>
              <a:path w="1426" h="535">
                <a:moveTo>
                  <a:pt x="1426" y="0"/>
                </a:moveTo>
                <a:lnTo>
                  <a:pt x="0" y="0"/>
                </a:lnTo>
                <a:lnTo>
                  <a:pt x="0" y="504"/>
                </a:lnTo>
                <a:lnTo>
                  <a:pt x="0" y="535"/>
                </a:lnTo>
                <a:lnTo>
                  <a:pt x="1426" y="535"/>
                </a:lnTo>
                <a:lnTo>
                  <a:pt x="1426" y="504"/>
                </a:lnTo>
                <a:lnTo>
                  <a:pt x="1426" y="0"/>
                </a:lnTo>
                <a:close/>
              </a:path>
            </a:pathLst>
          </a:custGeom>
          <a:solidFill>
            <a:schemeClr val="accent3"/>
          </a:solidFill>
          <a:ln>
            <a:noFill/>
          </a:ln>
          <a:effectLst>
            <a:outerShdw blurRad="50800" dist="38100" dir="2700000" sx="101000" sy="101000" algn="tl" rotWithShape="0">
              <a:schemeClr val="tx2">
                <a:alpha val="37000"/>
              </a:schemeClr>
            </a:outerShdw>
          </a:effectLst>
        </p:spPr>
        <p:txBody>
          <a:bodyPr vert="horz" wrap="square" lIns="91440" tIns="45720" rIns="91440" bIns="45720" numCol="1" anchor="t" anchorCtr="0" compatLnSpc="1"/>
          <a:lstStyle/>
          <a:p>
            <a:endParaRPr lang="id-ID"/>
          </a:p>
        </p:txBody>
      </p:sp>
      <p:sp>
        <p:nvSpPr>
          <p:cNvPr id="24" name="Rectangle 5"/>
          <p:cNvSpPr>
            <a:spLocks noChangeAspect="1" noChangeArrowheads="1"/>
          </p:cNvSpPr>
          <p:nvPr/>
        </p:nvSpPr>
        <p:spPr bwMode="auto">
          <a:xfrm>
            <a:off x="1357022" y="4618964"/>
            <a:ext cx="1881396" cy="595315"/>
          </a:xfrm>
          <a:prstGeom prst="rect">
            <a:avLst/>
          </a:prstGeom>
          <a:solidFill>
            <a:schemeClr val="accent4"/>
          </a:solidFill>
          <a:ln>
            <a:noFill/>
          </a:ln>
          <a:effectLst>
            <a:outerShdw blurRad="50800" dist="38100" dir="2700000" sx="101000" sy="101000" algn="tl" rotWithShape="0">
              <a:schemeClr val="tx2">
                <a:alpha val="37000"/>
              </a:schemeClr>
            </a:outerShdw>
          </a:effectLst>
        </p:spPr>
        <p:txBody>
          <a:bodyPr vert="horz" wrap="square" lIns="91440" tIns="45720" rIns="91440" bIns="45720" numCol="1" anchor="t" anchorCtr="0" compatLnSpc="1"/>
          <a:lstStyle/>
          <a:p>
            <a:endParaRPr lang="id-ID"/>
          </a:p>
        </p:txBody>
      </p:sp>
      <p:cxnSp>
        <p:nvCxnSpPr>
          <p:cNvPr id="58" name="Straight Connector 57"/>
          <p:cNvCxnSpPr/>
          <p:nvPr/>
        </p:nvCxnSpPr>
        <p:spPr>
          <a:xfrm>
            <a:off x="7116974" y="2670154"/>
            <a:ext cx="0" cy="252000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333415" y="3958627"/>
            <a:ext cx="3903459" cy="1361911"/>
          </a:xfrm>
          <a:prstGeom prst="rect">
            <a:avLst/>
          </a:prstGeom>
          <a:noFill/>
        </p:spPr>
        <p:txBody>
          <a:bodyPr wrap="square" rtlCol="0">
            <a:spAutoFit/>
          </a:bodyPr>
          <a:lstStyle/>
          <a:p>
            <a:pPr algn="just">
              <a:lnSpc>
                <a:spcPct val="150000"/>
              </a:lnSpc>
            </a:pPr>
            <a:r>
              <a:rPr lang="id-ID" sz="1100" dirty="0" smtClean="0">
                <a:solidFill>
                  <a:schemeClr val="bg1">
                    <a:lumMod val="65000"/>
                  </a:schemeClr>
                </a:solidFill>
                <a:latin typeface="Lato" panose="020F0502020204030203" pitchFamily="34" charset="0"/>
              </a:rPr>
              <a:t>For every 6 emails received, we get 3 Phone </a:t>
            </a:r>
            <a:r>
              <a:rPr lang="id-ID" sz="1100" dirty="0">
                <a:solidFill>
                  <a:schemeClr val="bg1">
                    <a:lumMod val="65000"/>
                  </a:schemeClr>
                </a:solidFill>
                <a:latin typeface="Lato" panose="020F0502020204030203" pitchFamily="34" charset="0"/>
              </a:rPr>
              <a:t>calls. Suitable for all categories business and personal presentation</a:t>
            </a:r>
            <a:r>
              <a:rPr lang="id-ID" sz="1100" b="1" dirty="0" smtClean="0">
                <a:solidFill>
                  <a:schemeClr val="bg1">
                    <a:lumMod val="65000"/>
                  </a:schemeClr>
                </a:solidFill>
                <a:latin typeface="Lato" panose="020F0502020204030203" pitchFamily="34" charset="0"/>
              </a:rPr>
              <a:t>, </a:t>
            </a:r>
            <a:r>
              <a:rPr lang="id-ID" sz="1100" dirty="0">
                <a:solidFill>
                  <a:schemeClr val="bg1">
                    <a:lumMod val="65000"/>
                  </a:schemeClr>
                </a:solidFill>
                <a:latin typeface="Lato" panose="020F0502020204030203" pitchFamily="34" charset="0"/>
              </a:rPr>
              <a:t>Suitable for all categories business and personal presentation</a:t>
            </a:r>
            <a:r>
              <a:rPr lang="id-ID" sz="1100" b="1" dirty="0">
                <a:solidFill>
                  <a:schemeClr val="bg1">
                    <a:lumMod val="65000"/>
                  </a:schemeClr>
                </a:solidFill>
                <a:latin typeface="Lato" panose="020F0502020204030203" pitchFamily="34" charset="0"/>
              </a:rPr>
              <a:t>,</a:t>
            </a:r>
            <a:r>
              <a:rPr lang="id-ID" sz="1100" dirty="0">
                <a:solidFill>
                  <a:schemeClr val="bg1">
                    <a:lumMod val="65000"/>
                  </a:schemeClr>
                </a:solidFill>
                <a:latin typeface="Lato" panose="020F0502020204030203" pitchFamily="34" charset="0"/>
              </a:rPr>
              <a:t> eaque ipsa quae ab illo inventore veritatis et </a:t>
            </a:r>
            <a:r>
              <a:rPr lang="id-ID" sz="1100" dirty="0" smtClean="0">
                <a:solidFill>
                  <a:schemeClr val="bg1">
                    <a:lumMod val="65000"/>
                  </a:schemeClr>
                </a:solidFill>
                <a:latin typeface="Lato" panose="020F0502020204030203" pitchFamily="34" charset="0"/>
              </a:rPr>
              <a:t>quasi</a:t>
            </a:r>
            <a:endParaRPr lang="id-ID" sz="1100" dirty="0">
              <a:solidFill>
                <a:schemeClr val="bg1">
                  <a:lumMod val="65000"/>
                </a:schemeClr>
              </a:solidFill>
              <a:latin typeface="Lato" panose="020F0502020204030203" pitchFamily="34" charset="0"/>
            </a:endParaRPr>
          </a:p>
          <a:p>
            <a:pPr algn="just">
              <a:lnSpc>
                <a:spcPct val="150000"/>
              </a:lnSpc>
            </a:pPr>
            <a:endParaRPr lang="id-ID" sz="1100" dirty="0">
              <a:solidFill>
                <a:schemeClr val="bg1">
                  <a:lumMod val="65000"/>
                </a:schemeClr>
              </a:solidFill>
              <a:latin typeface="Lato" panose="020F0502020204030203" pitchFamily="34" charset="0"/>
            </a:endParaRPr>
          </a:p>
        </p:txBody>
      </p:sp>
      <p:sp>
        <p:nvSpPr>
          <p:cNvPr id="60" name="TextBox 59"/>
          <p:cNvSpPr txBox="1"/>
          <p:nvPr/>
        </p:nvSpPr>
        <p:spPr>
          <a:xfrm>
            <a:off x="7328639" y="2738277"/>
            <a:ext cx="2034531" cy="553998"/>
          </a:xfrm>
          <a:prstGeom prst="rect">
            <a:avLst/>
          </a:prstGeom>
          <a:noFill/>
        </p:spPr>
        <p:txBody>
          <a:bodyPr wrap="none" rtlCol="0">
            <a:spAutoFit/>
          </a:bodyPr>
          <a:lstStyle/>
          <a:p>
            <a:pPr>
              <a:lnSpc>
                <a:spcPct val="150000"/>
              </a:lnSpc>
            </a:pPr>
            <a:r>
              <a:rPr lang="id-ID" sz="2000" b="1" dirty="0" smtClean="0">
                <a:solidFill>
                  <a:schemeClr val="bg1">
                    <a:lumMod val="50000"/>
                  </a:schemeClr>
                </a:solidFill>
                <a:latin typeface="Lato" panose="020F0502020204030203" pitchFamily="34" charset="0"/>
              </a:rPr>
              <a:t>Project Analisys</a:t>
            </a:r>
            <a:endParaRPr lang="id-ID" sz="2000" b="1" dirty="0">
              <a:solidFill>
                <a:schemeClr val="bg1">
                  <a:lumMod val="50000"/>
                </a:schemeClr>
              </a:solidFill>
              <a:latin typeface="Lato" panose="020F0502020204030203" pitchFamily="34" charset="0"/>
            </a:endParaRPr>
          </a:p>
        </p:txBody>
      </p:sp>
      <p:sp>
        <p:nvSpPr>
          <p:cNvPr id="61" name="TextBox 60"/>
          <p:cNvSpPr txBox="1"/>
          <p:nvPr/>
        </p:nvSpPr>
        <p:spPr>
          <a:xfrm>
            <a:off x="8903251" y="3223188"/>
            <a:ext cx="2333624" cy="819455"/>
          </a:xfrm>
          <a:prstGeom prst="rect">
            <a:avLst/>
          </a:prstGeom>
          <a:noFill/>
        </p:spPr>
        <p:txBody>
          <a:bodyPr wrap="square" rtlCol="0">
            <a:spAutoFit/>
          </a:bodyPr>
          <a:lstStyle/>
          <a:p>
            <a:pPr algn="just">
              <a:lnSpc>
                <a:spcPct val="150000"/>
              </a:lnSpc>
            </a:pPr>
            <a:r>
              <a:rPr lang="id-ID" sz="1050" dirty="0" smtClean="0">
                <a:solidFill>
                  <a:schemeClr val="bg1">
                    <a:lumMod val="65000"/>
                  </a:schemeClr>
                </a:solidFill>
                <a:latin typeface="Lato" panose="020F0502020204030203" pitchFamily="34" charset="0"/>
              </a:rPr>
              <a:t>Of shopping carts are abandoned right before the transaction its completed. </a:t>
            </a:r>
            <a:r>
              <a:rPr lang="id-ID" sz="1050" dirty="0">
                <a:solidFill>
                  <a:schemeClr val="bg1">
                    <a:lumMod val="65000"/>
                  </a:schemeClr>
                </a:solidFill>
                <a:latin typeface="Lato" panose="020F0502020204030203" pitchFamily="34" charset="0"/>
              </a:rPr>
              <a:t>Suitable for all </a:t>
            </a:r>
            <a:r>
              <a:rPr lang="id-ID" sz="1050" dirty="0" smtClean="0">
                <a:solidFill>
                  <a:schemeClr val="bg1">
                    <a:lumMod val="65000"/>
                  </a:schemeClr>
                </a:solidFill>
                <a:latin typeface="Lato" panose="020F0502020204030203" pitchFamily="34" charset="0"/>
              </a:rPr>
              <a:t>categories</a:t>
            </a:r>
            <a:endParaRPr lang="id-ID" sz="1050" dirty="0">
              <a:solidFill>
                <a:schemeClr val="bg1">
                  <a:lumMod val="65000"/>
                </a:schemeClr>
              </a:solidFill>
              <a:latin typeface="Lato" panose="020F0502020204030203" pitchFamily="34" charset="0"/>
            </a:endParaRPr>
          </a:p>
        </p:txBody>
      </p:sp>
      <p:sp>
        <p:nvSpPr>
          <p:cNvPr id="62" name="TextBox 61"/>
          <p:cNvSpPr txBox="1"/>
          <p:nvPr/>
        </p:nvSpPr>
        <p:spPr>
          <a:xfrm>
            <a:off x="7314571" y="2833618"/>
            <a:ext cx="1521570" cy="1294970"/>
          </a:xfrm>
          <a:prstGeom prst="rect">
            <a:avLst/>
          </a:prstGeom>
          <a:noFill/>
        </p:spPr>
        <p:txBody>
          <a:bodyPr wrap="none" rtlCol="0">
            <a:spAutoFit/>
          </a:bodyPr>
          <a:lstStyle/>
          <a:p>
            <a:pPr>
              <a:lnSpc>
                <a:spcPct val="150000"/>
              </a:lnSpc>
            </a:pPr>
            <a:r>
              <a:rPr lang="id-ID" sz="6000" b="1" dirty="0" smtClean="0">
                <a:solidFill>
                  <a:schemeClr val="accent5"/>
                </a:solidFill>
                <a:latin typeface="Lato" panose="020F0502020204030203" pitchFamily="34" charset="0"/>
              </a:rPr>
              <a:t>100</a:t>
            </a:r>
            <a:endParaRPr lang="id-ID" sz="6000" b="1" dirty="0">
              <a:solidFill>
                <a:schemeClr val="accent5"/>
              </a:solidFill>
              <a:latin typeface="Lato" panose="020F0502020204030203" pitchFamily="34" charset="0"/>
            </a:endParaRPr>
          </a:p>
        </p:txBody>
      </p:sp>
      <p:sp>
        <p:nvSpPr>
          <p:cNvPr id="63" name="Title 1"/>
          <p:cNvSpPr txBox="1"/>
          <p:nvPr/>
        </p:nvSpPr>
        <p:spPr>
          <a:xfrm>
            <a:off x="4887762" y="2764080"/>
            <a:ext cx="155312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id-ID" sz="1600" b="1" dirty="0" smtClean="0">
                <a:solidFill>
                  <a:schemeClr val="bg1"/>
                </a:solidFill>
                <a:latin typeface="Lato" panose="020F0502020204030203" pitchFamily="34" charset="0"/>
                <a:ea typeface="Roboto Light" panose="02000000000000000000" pitchFamily="2" charset="0"/>
              </a:rPr>
              <a:t>Basic</a:t>
            </a:r>
            <a:endParaRPr lang="en-US" sz="1600" b="1" dirty="0">
              <a:solidFill>
                <a:schemeClr val="bg1"/>
              </a:solidFill>
              <a:latin typeface="Lato" panose="020F0502020204030203" pitchFamily="34" charset="0"/>
              <a:ea typeface="Roboto Light" panose="02000000000000000000" pitchFamily="2" charset="0"/>
            </a:endParaRPr>
          </a:p>
        </p:txBody>
      </p:sp>
      <p:sp>
        <p:nvSpPr>
          <p:cNvPr id="64" name="Title 1"/>
          <p:cNvSpPr txBox="1"/>
          <p:nvPr/>
        </p:nvSpPr>
        <p:spPr>
          <a:xfrm>
            <a:off x="4808254" y="3435462"/>
            <a:ext cx="106573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id-ID" sz="1600" b="1" dirty="0" smtClean="0">
                <a:solidFill>
                  <a:schemeClr val="bg1"/>
                </a:solidFill>
                <a:latin typeface="Lato" panose="020F0502020204030203" pitchFamily="34" charset="0"/>
                <a:ea typeface="Roboto Light" panose="02000000000000000000" pitchFamily="2" charset="0"/>
              </a:rPr>
              <a:t>Pro</a:t>
            </a:r>
            <a:endParaRPr lang="en-US" sz="1600" b="1" dirty="0">
              <a:solidFill>
                <a:schemeClr val="bg1"/>
              </a:solidFill>
              <a:latin typeface="Lato" panose="020F0502020204030203" pitchFamily="34" charset="0"/>
              <a:ea typeface="Roboto Light" panose="02000000000000000000" pitchFamily="2" charset="0"/>
            </a:endParaRPr>
          </a:p>
        </p:txBody>
      </p:sp>
      <p:sp>
        <p:nvSpPr>
          <p:cNvPr id="65" name="Title 1"/>
          <p:cNvSpPr txBox="1"/>
          <p:nvPr/>
        </p:nvSpPr>
        <p:spPr>
          <a:xfrm>
            <a:off x="4095271" y="4079798"/>
            <a:ext cx="1230071"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id-ID" sz="1600" b="1" dirty="0" smtClean="0">
                <a:solidFill>
                  <a:schemeClr val="bg1"/>
                </a:solidFill>
                <a:latin typeface="Lato" panose="020F0502020204030203" pitchFamily="34" charset="0"/>
                <a:ea typeface="Roboto Light" panose="02000000000000000000" pitchFamily="2" charset="0"/>
              </a:rPr>
              <a:t>Advance</a:t>
            </a:r>
            <a:endParaRPr lang="en-US" sz="1600" b="1" dirty="0">
              <a:solidFill>
                <a:schemeClr val="bg1"/>
              </a:solidFill>
              <a:latin typeface="Lato" panose="020F0502020204030203" pitchFamily="34" charset="0"/>
              <a:ea typeface="Roboto Light" panose="02000000000000000000" pitchFamily="2" charset="0"/>
            </a:endParaRPr>
          </a:p>
        </p:txBody>
      </p:sp>
      <p:sp>
        <p:nvSpPr>
          <p:cNvPr id="66" name="Title 1"/>
          <p:cNvSpPr txBox="1"/>
          <p:nvPr/>
        </p:nvSpPr>
        <p:spPr>
          <a:xfrm>
            <a:off x="3822586" y="4724131"/>
            <a:ext cx="1052586"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id-ID" sz="1600" b="1" dirty="0" smtClean="0">
                <a:solidFill>
                  <a:schemeClr val="bg1"/>
                </a:solidFill>
                <a:latin typeface="Lato" panose="020F0502020204030203" pitchFamily="34" charset="0"/>
                <a:ea typeface="Roboto Light" panose="02000000000000000000" pitchFamily="2" charset="0"/>
              </a:rPr>
              <a:t>Business</a:t>
            </a:r>
            <a:endParaRPr lang="en-US" sz="1600" b="1" dirty="0">
              <a:solidFill>
                <a:schemeClr val="bg1"/>
              </a:solidFill>
              <a:latin typeface="Lato" panose="020F0502020204030203" pitchFamily="34" charset="0"/>
              <a:ea typeface="Roboto Light" panose="02000000000000000000" pitchFamily="2" charset="0"/>
            </a:endParaRPr>
          </a:p>
        </p:txBody>
      </p:sp>
      <p:sp>
        <p:nvSpPr>
          <p:cNvPr id="67" name="Freeform 9"/>
          <p:cNvSpPr>
            <a:spLocks noChangeAspect="1" noEditPoints="1"/>
          </p:cNvSpPr>
          <p:nvPr/>
        </p:nvSpPr>
        <p:spPr bwMode="auto">
          <a:xfrm>
            <a:off x="2118116" y="4133282"/>
            <a:ext cx="362893" cy="348557"/>
          </a:xfrm>
          <a:custGeom>
            <a:avLst/>
            <a:gdLst>
              <a:gd name="T0" fmla="*/ 369 w 372"/>
              <a:gd name="T1" fmla="*/ 133 h 357"/>
              <a:gd name="T2" fmla="*/ 347 w 372"/>
              <a:gd name="T3" fmla="*/ 116 h 357"/>
              <a:gd name="T4" fmla="*/ 252 w 372"/>
              <a:gd name="T5" fmla="*/ 101 h 357"/>
              <a:gd name="T6" fmla="*/ 210 w 372"/>
              <a:gd name="T7" fmla="*/ 15 h 357"/>
              <a:gd name="T8" fmla="*/ 186 w 372"/>
              <a:gd name="T9" fmla="*/ 0 h 357"/>
              <a:gd name="T10" fmla="*/ 162 w 372"/>
              <a:gd name="T11" fmla="*/ 15 h 357"/>
              <a:gd name="T12" fmla="*/ 120 w 372"/>
              <a:gd name="T13" fmla="*/ 101 h 357"/>
              <a:gd name="T14" fmla="*/ 25 w 372"/>
              <a:gd name="T15" fmla="*/ 116 h 357"/>
              <a:gd name="T16" fmla="*/ 3 w 372"/>
              <a:gd name="T17" fmla="*/ 133 h 357"/>
              <a:gd name="T18" fmla="*/ 10 w 372"/>
              <a:gd name="T19" fmla="*/ 159 h 357"/>
              <a:gd name="T20" fmla="*/ 80 w 372"/>
              <a:gd name="T21" fmla="*/ 229 h 357"/>
              <a:gd name="T22" fmla="*/ 63 w 372"/>
              <a:gd name="T23" fmla="*/ 326 h 357"/>
              <a:gd name="T24" fmla="*/ 74 w 372"/>
              <a:gd name="T25" fmla="*/ 352 h 357"/>
              <a:gd name="T26" fmla="*/ 90 w 372"/>
              <a:gd name="T27" fmla="*/ 357 h 357"/>
              <a:gd name="T28" fmla="*/ 103 w 372"/>
              <a:gd name="T29" fmla="*/ 353 h 357"/>
              <a:gd name="T30" fmla="*/ 186 w 372"/>
              <a:gd name="T31" fmla="*/ 308 h 357"/>
              <a:gd name="T32" fmla="*/ 269 w 372"/>
              <a:gd name="T33" fmla="*/ 353 h 357"/>
              <a:gd name="T34" fmla="*/ 282 w 372"/>
              <a:gd name="T35" fmla="*/ 357 h 357"/>
              <a:gd name="T36" fmla="*/ 298 w 372"/>
              <a:gd name="T37" fmla="*/ 352 h 357"/>
              <a:gd name="T38" fmla="*/ 309 w 372"/>
              <a:gd name="T39" fmla="*/ 326 h 357"/>
              <a:gd name="T40" fmla="*/ 292 w 372"/>
              <a:gd name="T41" fmla="*/ 229 h 357"/>
              <a:gd name="T42" fmla="*/ 362 w 372"/>
              <a:gd name="T43" fmla="*/ 159 h 357"/>
              <a:gd name="T44" fmla="*/ 369 w 372"/>
              <a:gd name="T45" fmla="*/ 133 h 357"/>
              <a:gd name="T46" fmla="*/ 273 w 372"/>
              <a:gd name="T47" fmla="*/ 211 h 357"/>
              <a:gd name="T48" fmla="*/ 266 w 372"/>
              <a:gd name="T49" fmla="*/ 233 h 357"/>
              <a:gd name="T50" fmla="*/ 282 w 372"/>
              <a:gd name="T51" fmla="*/ 331 h 357"/>
              <a:gd name="T52" fmla="*/ 199 w 372"/>
              <a:gd name="T53" fmla="*/ 286 h 357"/>
              <a:gd name="T54" fmla="*/ 186 w 372"/>
              <a:gd name="T55" fmla="*/ 282 h 357"/>
              <a:gd name="T56" fmla="*/ 173 w 372"/>
              <a:gd name="T57" fmla="*/ 286 h 357"/>
              <a:gd name="T58" fmla="*/ 90 w 372"/>
              <a:gd name="T59" fmla="*/ 331 h 357"/>
              <a:gd name="T60" fmla="*/ 106 w 372"/>
              <a:gd name="T61" fmla="*/ 233 h 357"/>
              <a:gd name="T62" fmla="*/ 99 w 372"/>
              <a:gd name="T63" fmla="*/ 211 h 357"/>
              <a:gd name="T64" fmla="*/ 29 w 372"/>
              <a:gd name="T65" fmla="*/ 141 h 357"/>
              <a:gd name="T66" fmla="*/ 124 w 372"/>
              <a:gd name="T67" fmla="*/ 127 h 357"/>
              <a:gd name="T68" fmla="*/ 144 w 372"/>
              <a:gd name="T69" fmla="*/ 112 h 357"/>
              <a:gd name="T70" fmla="*/ 186 w 372"/>
              <a:gd name="T71" fmla="*/ 26 h 357"/>
              <a:gd name="T72" fmla="*/ 228 w 372"/>
              <a:gd name="T73" fmla="*/ 112 h 357"/>
              <a:gd name="T74" fmla="*/ 248 w 372"/>
              <a:gd name="T75" fmla="*/ 127 h 357"/>
              <a:gd name="T76" fmla="*/ 343 w 372"/>
              <a:gd name="T77" fmla="*/ 141 h 357"/>
              <a:gd name="T78" fmla="*/ 273 w 372"/>
              <a:gd name="T79" fmla="*/ 21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2" h="357">
                <a:moveTo>
                  <a:pt x="369" y="133"/>
                </a:moveTo>
                <a:cubicBezTo>
                  <a:pt x="365" y="124"/>
                  <a:pt x="357" y="117"/>
                  <a:pt x="347" y="116"/>
                </a:cubicBezTo>
                <a:cubicBezTo>
                  <a:pt x="252" y="101"/>
                  <a:pt x="252" y="101"/>
                  <a:pt x="252" y="101"/>
                </a:cubicBezTo>
                <a:cubicBezTo>
                  <a:pt x="210" y="15"/>
                  <a:pt x="210" y="15"/>
                  <a:pt x="210" y="15"/>
                </a:cubicBezTo>
                <a:cubicBezTo>
                  <a:pt x="206" y="6"/>
                  <a:pt x="196" y="0"/>
                  <a:pt x="186" y="0"/>
                </a:cubicBezTo>
                <a:cubicBezTo>
                  <a:pt x="176" y="0"/>
                  <a:pt x="166" y="6"/>
                  <a:pt x="162" y="15"/>
                </a:cubicBezTo>
                <a:cubicBezTo>
                  <a:pt x="120" y="101"/>
                  <a:pt x="120" y="101"/>
                  <a:pt x="120" y="101"/>
                </a:cubicBezTo>
                <a:cubicBezTo>
                  <a:pt x="25" y="116"/>
                  <a:pt x="25" y="116"/>
                  <a:pt x="25" y="116"/>
                </a:cubicBezTo>
                <a:cubicBezTo>
                  <a:pt x="15" y="117"/>
                  <a:pt x="7" y="124"/>
                  <a:pt x="3" y="133"/>
                </a:cubicBezTo>
                <a:cubicBezTo>
                  <a:pt x="0" y="142"/>
                  <a:pt x="3" y="152"/>
                  <a:pt x="10" y="159"/>
                </a:cubicBezTo>
                <a:cubicBezTo>
                  <a:pt x="80" y="229"/>
                  <a:pt x="80" y="229"/>
                  <a:pt x="80" y="229"/>
                </a:cubicBezTo>
                <a:cubicBezTo>
                  <a:pt x="63" y="326"/>
                  <a:pt x="63" y="326"/>
                  <a:pt x="63" y="326"/>
                </a:cubicBezTo>
                <a:cubicBezTo>
                  <a:pt x="62" y="336"/>
                  <a:pt x="66" y="346"/>
                  <a:pt x="74" y="352"/>
                </a:cubicBezTo>
                <a:cubicBezTo>
                  <a:pt x="79" y="355"/>
                  <a:pt x="84" y="357"/>
                  <a:pt x="90" y="357"/>
                </a:cubicBezTo>
                <a:cubicBezTo>
                  <a:pt x="94" y="357"/>
                  <a:pt x="99" y="355"/>
                  <a:pt x="103" y="353"/>
                </a:cubicBezTo>
                <a:cubicBezTo>
                  <a:pt x="186" y="308"/>
                  <a:pt x="186" y="308"/>
                  <a:pt x="186" y="308"/>
                </a:cubicBezTo>
                <a:cubicBezTo>
                  <a:pt x="269" y="353"/>
                  <a:pt x="269" y="353"/>
                  <a:pt x="269" y="353"/>
                </a:cubicBezTo>
                <a:cubicBezTo>
                  <a:pt x="274" y="355"/>
                  <a:pt x="278" y="357"/>
                  <a:pt x="282" y="357"/>
                </a:cubicBezTo>
                <a:cubicBezTo>
                  <a:pt x="288" y="357"/>
                  <a:pt x="293" y="355"/>
                  <a:pt x="298" y="352"/>
                </a:cubicBezTo>
                <a:cubicBezTo>
                  <a:pt x="306" y="346"/>
                  <a:pt x="310" y="336"/>
                  <a:pt x="309" y="326"/>
                </a:cubicBezTo>
                <a:cubicBezTo>
                  <a:pt x="292" y="229"/>
                  <a:pt x="292" y="229"/>
                  <a:pt x="292" y="229"/>
                </a:cubicBezTo>
                <a:cubicBezTo>
                  <a:pt x="362" y="159"/>
                  <a:pt x="362" y="159"/>
                  <a:pt x="362" y="159"/>
                </a:cubicBezTo>
                <a:cubicBezTo>
                  <a:pt x="369" y="152"/>
                  <a:pt x="372" y="142"/>
                  <a:pt x="369" y="133"/>
                </a:cubicBezTo>
                <a:close/>
                <a:moveTo>
                  <a:pt x="273" y="211"/>
                </a:moveTo>
                <a:cubicBezTo>
                  <a:pt x="267" y="217"/>
                  <a:pt x="265" y="225"/>
                  <a:pt x="266" y="233"/>
                </a:cubicBezTo>
                <a:cubicBezTo>
                  <a:pt x="282" y="331"/>
                  <a:pt x="282" y="331"/>
                  <a:pt x="282" y="331"/>
                </a:cubicBezTo>
                <a:cubicBezTo>
                  <a:pt x="199" y="286"/>
                  <a:pt x="199" y="286"/>
                  <a:pt x="199" y="286"/>
                </a:cubicBezTo>
                <a:cubicBezTo>
                  <a:pt x="195" y="284"/>
                  <a:pt x="190" y="282"/>
                  <a:pt x="186" y="282"/>
                </a:cubicBezTo>
                <a:cubicBezTo>
                  <a:pt x="182" y="282"/>
                  <a:pt x="177" y="284"/>
                  <a:pt x="173" y="286"/>
                </a:cubicBezTo>
                <a:cubicBezTo>
                  <a:pt x="90" y="331"/>
                  <a:pt x="90" y="331"/>
                  <a:pt x="90" y="331"/>
                </a:cubicBezTo>
                <a:cubicBezTo>
                  <a:pt x="106" y="233"/>
                  <a:pt x="106" y="233"/>
                  <a:pt x="106" y="233"/>
                </a:cubicBezTo>
                <a:cubicBezTo>
                  <a:pt x="107" y="225"/>
                  <a:pt x="105" y="217"/>
                  <a:pt x="99" y="211"/>
                </a:cubicBezTo>
                <a:cubicBezTo>
                  <a:pt x="29" y="141"/>
                  <a:pt x="29" y="141"/>
                  <a:pt x="29" y="141"/>
                </a:cubicBezTo>
                <a:cubicBezTo>
                  <a:pt x="124" y="127"/>
                  <a:pt x="124" y="127"/>
                  <a:pt x="124" y="127"/>
                </a:cubicBezTo>
                <a:cubicBezTo>
                  <a:pt x="133" y="126"/>
                  <a:pt x="141" y="120"/>
                  <a:pt x="144" y="112"/>
                </a:cubicBezTo>
                <a:cubicBezTo>
                  <a:pt x="186" y="26"/>
                  <a:pt x="186" y="26"/>
                  <a:pt x="186" y="26"/>
                </a:cubicBezTo>
                <a:cubicBezTo>
                  <a:pt x="228" y="112"/>
                  <a:pt x="228" y="112"/>
                  <a:pt x="228" y="112"/>
                </a:cubicBezTo>
                <a:cubicBezTo>
                  <a:pt x="231" y="120"/>
                  <a:pt x="239" y="126"/>
                  <a:pt x="248" y="127"/>
                </a:cubicBezTo>
                <a:cubicBezTo>
                  <a:pt x="343" y="141"/>
                  <a:pt x="343" y="141"/>
                  <a:pt x="343" y="141"/>
                </a:cubicBezTo>
                <a:lnTo>
                  <a:pt x="273" y="211"/>
                </a:lnTo>
                <a:close/>
              </a:path>
            </a:pathLst>
          </a:custGeom>
          <a:solidFill>
            <a:schemeClr val="bg1"/>
          </a:solidFill>
          <a:ln>
            <a:noFill/>
          </a:ln>
        </p:spPr>
        <p:txBody>
          <a:bodyPr vert="horz" wrap="square" lIns="91440" tIns="45720" rIns="91440" bIns="45720" numCol="1" anchor="t" anchorCtr="0" compatLnSpc="1"/>
          <a:lstStyle/>
          <a:p>
            <a:endParaRPr lang="id-ID"/>
          </a:p>
        </p:txBody>
      </p:sp>
      <p:grpSp>
        <p:nvGrpSpPr>
          <p:cNvPr id="68" name="Group 67"/>
          <p:cNvGrpSpPr>
            <a:grpSpLocks noChangeAspect="1"/>
          </p:cNvGrpSpPr>
          <p:nvPr/>
        </p:nvGrpSpPr>
        <p:grpSpPr>
          <a:xfrm>
            <a:off x="2068456" y="4754715"/>
            <a:ext cx="443340" cy="387922"/>
            <a:chOff x="7337425" y="1044575"/>
            <a:chExt cx="1181101" cy="1033463"/>
          </a:xfrm>
          <a:solidFill>
            <a:schemeClr val="bg1"/>
          </a:solidFill>
        </p:grpSpPr>
        <p:sp>
          <p:nvSpPr>
            <p:cNvPr id="69" name="Freeform 13"/>
            <p:cNvSpPr>
              <a:spLocks noEditPoints="1"/>
            </p:cNvSpPr>
            <p:nvPr/>
          </p:nvSpPr>
          <p:spPr bwMode="auto">
            <a:xfrm>
              <a:off x="7337425" y="1044575"/>
              <a:ext cx="1181100" cy="847725"/>
            </a:xfrm>
            <a:custGeom>
              <a:avLst/>
              <a:gdLst>
                <a:gd name="T0" fmla="*/ 312 w 312"/>
                <a:gd name="T1" fmla="*/ 59 h 224"/>
                <a:gd name="T2" fmla="*/ 289 w 312"/>
                <a:gd name="T3" fmla="*/ 30 h 224"/>
                <a:gd name="T4" fmla="*/ 162 w 312"/>
                <a:gd name="T5" fmla="*/ 1 h 224"/>
                <a:gd name="T6" fmla="*/ 156 w 312"/>
                <a:gd name="T7" fmla="*/ 0 h 224"/>
                <a:gd name="T8" fmla="*/ 149 w 312"/>
                <a:gd name="T9" fmla="*/ 1 h 224"/>
                <a:gd name="T10" fmla="*/ 23 w 312"/>
                <a:gd name="T11" fmla="*/ 30 h 224"/>
                <a:gd name="T12" fmla="*/ 0 w 312"/>
                <a:gd name="T13" fmla="*/ 59 h 224"/>
                <a:gd name="T14" fmla="*/ 23 w 312"/>
                <a:gd name="T15" fmla="*/ 87 h 224"/>
                <a:gd name="T16" fmla="*/ 49 w 312"/>
                <a:gd name="T17" fmla="*/ 93 h 224"/>
                <a:gd name="T18" fmla="*/ 49 w 312"/>
                <a:gd name="T19" fmla="*/ 176 h 224"/>
                <a:gd name="T20" fmla="*/ 156 w 312"/>
                <a:gd name="T21" fmla="*/ 224 h 224"/>
                <a:gd name="T22" fmla="*/ 263 w 312"/>
                <a:gd name="T23" fmla="*/ 176 h 224"/>
                <a:gd name="T24" fmla="*/ 263 w 312"/>
                <a:gd name="T25" fmla="*/ 93 h 224"/>
                <a:gd name="T26" fmla="*/ 289 w 312"/>
                <a:gd name="T27" fmla="*/ 87 h 224"/>
                <a:gd name="T28" fmla="*/ 312 w 312"/>
                <a:gd name="T29" fmla="*/ 59 h 224"/>
                <a:gd name="T30" fmla="*/ 244 w 312"/>
                <a:gd name="T31" fmla="*/ 176 h 224"/>
                <a:gd name="T32" fmla="*/ 156 w 312"/>
                <a:gd name="T33" fmla="*/ 205 h 224"/>
                <a:gd name="T34" fmla="*/ 68 w 312"/>
                <a:gd name="T35" fmla="*/ 176 h 224"/>
                <a:gd name="T36" fmla="*/ 68 w 312"/>
                <a:gd name="T37" fmla="*/ 98 h 224"/>
                <a:gd name="T38" fmla="*/ 150 w 312"/>
                <a:gd name="T39" fmla="*/ 116 h 224"/>
                <a:gd name="T40" fmla="*/ 156 w 312"/>
                <a:gd name="T41" fmla="*/ 117 h 224"/>
                <a:gd name="T42" fmla="*/ 163 w 312"/>
                <a:gd name="T43" fmla="*/ 116 h 224"/>
                <a:gd name="T44" fmla="*/ 244 w 312"/>
                <a:gd name="T45" fmla="*/ 98 h 224"/>
                <a:gd name="T46" fmla="*/ 244 w 312"/>
                <a:gd name="T47" fmla="*/ 176 h 224"/>
                <a:gd name="T48" fmla="*/ 158 w 312"/>
                <a:gd name="T49" fmla="*/ 97 h 224"/>
                <a:gd name="T50" fmla="*/ 156 w 312"/>
                <a:gd name="T51" fmla="*/ 98 h 224"/>
                <a:gd name="T52" fmla="*/ 154 w 312"/>
                <a:gd name="T53" fmla="*/ 97 h 224"/>
                <a:gd name="T54" fmla="*/ 27 w 312"/>
                <a:gd name="T55" fmla="*/ 68 h 224"/>
                <a:gd name="T56" fmla="*/ 20 w 312"/>
                <a:gd name="T57" fmla="*/ 59 h 224"/>
                <a:gd name="T58" fmla="*/ 27 w 312"/>
                <a:gd name="T59" fmla="*/ 49 h 224"/>
                <a:gd name="T60" fmla="*/ 154 w 312"/>
                <a:gd name="T61" fmla="*/ 20 h 224"/>
                <a:gd name="T62" fmla="*/ 156 w 312"/>
                <a:gd name="T63" fmla="*/ 20 h 224"/>
                <a:gd name="T64" fmla="*/ 158 w 312"/>
                <a:gd name="T65" fmla="*/ 20 h 224"/>
                <a:gd name="T66" fmla="*/ 285 w 312"/>
                <a:gd name="T67" fmla="*/ 49 h 224"/>
                <a:gd name="T68" fmla="*/ 293 w 312"/>
                <a:gd name="T69" fmla="*/ 59 h 224"/>
                <a:gd name="T70" fmla="*/ 285 w 312"/>
                <a:gd name="T71" fmla="*/ 68 h 224"/>
                <a:gd name="T72" fmla="*/ 158 w 312"/>
                <a:gd name="T73" fmla="*/ 9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2" h="224">
                  <a:moveTo>
                    <a:pt x="312" y="59"/>
                  </a:moveTo>
                  <a:cubicBezTo>
                    <a:pt x="312" y="45"/>
                    <a:pt x="303" y="33"/>
                    <a:pt x="289" y="30"/>
                  </a:cubicBezTo>
                  <a:cubicBezTo>
                    <a:pt x="162" y="1"/>
                    <a:pt x="162" y="1"/>
                    <a:pt x="162" y="1"/>
                  </a:cubicBezTo>
                  <a:cubicBezTo>
                    <a:pt x="160" y="0"/>
                    <a:pt x="158" y="0"/>
                    <a:pt x="156" y="0"/>
                  </a:cubicBezTo>
                  <a:cubicBezTo>
                    <a:pt x="154" y="0"/>
                    <a:pt x="152" y="0"/>
                    <a:pt x="149" y="1"/>
                  </a:cubicBezTo>
                  <a:cubicBezTo>
                    <a:pt x="23" y="30"/>
                    <a:pt x="23" y="30"/>
                    <a:pt x="23" y="30"/>
                  </a:cubicBezTo>
                  <a:cubicBezTo>
                    <a:pt x="9" y="33"/>
                    <a:pt x="0" y="45"/>
                    <a:pt x="0" y="59"/>
                  </a:cubicBezTo>
                  <a:cubicBezTo>
                    <a:pt x="0" y="72"/>
                    <a:pt x="9" y="84"/>
                    <a:pt x="23" y="87"/>
                  </a:cubicBezTo>
                  <a:cubicBezTo>
                    <a:pt x="49" y="93"/>
                    <a:pt x="49" y="93"/>
                    <a:pt x="49" y="93"/>
                  </a:cubicBezTo>
                  <a:cubicBezTo>
                    <a:pt x="49" y="176"/>
                    <a:pt x="49" y="176"/>
                    <a:pt x="49" y="176"/>
                  </a:cubicBezTo>
                  <a:cubicBezTo>
                    <a:pt x="49" y="201"/>
                    <a:pt x="78" y="224"/>
                    <a:pt x="156" y="224"/>
                  </a:cubicBezTo>
                  <a:cubicBezTo>
                    <a:pt x="234" y="224"/>
                    <a:pt x="263" y="201"/>
                    <a:pt x="263" y="176"/>
                  </a:cubicBezTo>
                  <a:cubicBezTo>
                    <a:pt x="263" y="93"/>
                    <a:pt x="263" y="93"/>
                    <a:pt x="263" y="93"/>
                  </a:cubicBezTo>
                  <a:cubicBezTo>
                    <a:pt x="289" y="87"/>
                    <a:pt x="289" y="87"/>
                    <a:pt x="289" y="87"/>
                  </a:cubicBezTo>
                  <a:cubicBezTo>
                    <a:pt x="303" y="84"/>
                    <a:pt x="312" y="72"/>
                    <a:pt x="312" y="59"/>
                  </a:cubicBezTo>
                  <a:close/>
                  <a:moveTo>
                    <a:pt x="244" y="176"/>
                  </a:moveTo>
                  <a:cubicBezTo>
                    <a:pt x="244" y="186"/>
                    <a:pt x="215" y="205"/>
                    <a:pt x="156" y="205"/>
                  </a:cubicBezTo>
                  <a:cubicBezTo>
                    <a:pt x="98" y="205"/>
                    <a:pt x="68" y="186"/>
                    <a:pt x="68" y="176"/>
                  </a:cubicBezTo>
                  <a:cubicBezTo>
                    <a:pt x="68" y="98"/>
                    <a:pt x="68" y="98"/>
                    <a:pt x="68" y="98"/>
                  </a:cubicBezTo>
                  <a:cubicBezTo>
                    <a:pt x="150" y="116"/>
                    <a:pt x="150" y="116"/>
                    <a:pt x="150" y="116"/>
                  </a:cubicBezTo>
                  <a:cubicBezTo>
                    <a:pt x="152" y="117"/>
                    <a:pt x="154" y="117"/>
                    <a:pt x="156" y="117"/>
                  </a:cubicBezTo>
                  <a:cubicBezTo>
                    <a:pt x="158" y="117"/>
                    <a:pt x="160" y="117"/>
                    <a:pt x="163" y="116"/>
                  </a:cubicBezTo>
                  <a:cubicBezTo>
                    <a:pt x="244" y="98"/>
                    <a:pt x="244" y="98"/>
                    <a:pt x="244" y="98"/>
                  </a:cubicBezTo>
                  <a:lnTo>
                    <a:pt x="244" y="176"/>
                  </a:lnTo>
                  <a:close/>
                  <a:moveTo>
                    <a:pt x="158" y="97"/>
                  </a:moveTo>
                  <a:cubicBezTo>
                    <a:pt x="157" y="97"/>
                    <a:pt x="157" y="98"/>
                    <a:pt x="156" y="98"/>
                  </a:cubicBezTo>
                  <a:cubicBezTo>
                    <a:pt x="155" y="98"/>
                    <a:pt x="155" y="97"/>
                    <a:pt x="154" y="97"/>
                  </a:cubicBezTo>
                  <a:cubicBezTo>
                    <a:pt x="27" y="68"/>
                    <a:pt x="27" y="68"/>
                    <a:pt x="27" y="68"/>
                  </a:cubicBezTo>
                  <a:cubicBezTo>
                    <a:pt x="23" y="67"/>
                    <a:pt x="20" y="63"/>
                    <a:pt x="20" y="59"/>
                  </a:cubicBezTo>
                  <a:cubicBezTo>
                    <a:pt x="20" y="54"/>
                    <a:pt x="23" y="50"/>
                    <a:pt x="27" y="49"/>
                  </a:cubicBezTo>
                  <a:cubicBezTo>
                    <a:pt x="154" y="20"/>
                    <a:pt x="154" y="20"/>
                    <a:pt x="154" y="20"/>
                  </a:cubicBezTo>
                  <a:cubicBezTo>
                    <a:pt x="155" y="20"/>
                    <a:pt x="155" y="20"/>
                    <a:pt x="156" y="20"/>
                  </a:cubicBezTo>
                  <a:cubicBezTo>
                    <a:pt x="157" y="20"/>
                    <a:pt x="157" y="20"/>
                    <a:pt x="158" y="20"/>
                  </a:cubicBezTo>
                  <a:cubicBezTo>
                    <a:pt x="285" y="49"/>
                    <a:pt x="285" y="49"/>
                    <a:pt x="285" y="49"/>
                  </a:cubicBezTo>
                  <a:cubicBezTo>
                    <a:pt x="289" y="50"/>
                    <a:pt x="293" y="54"/>
                    <a:pt x="293" y="59"/>
                  </a:cubicBezTo>
                  <a:cubicBezTo>
                    <a:pt x="293" y="63"/>
                    <a:pt x="289" y="67"/>
                    <a:pt x="285" y="68"/>
                  </a:cubicBezTo>
                  <a:lnTo>
                    <a:pt x="158" y="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0" name="Freeform 14"/>
            <p:cNvSpPr/>
            <p:nvPr/>
          </p:nvSpPr>
          <p:spPr bwMode="auto">
            <a:xfrm>
              <a:off x="8408988" y="1414463"/>
              <a:ext cx="71438" cy="404813"/>
            </a:xfrm>
            <a:custGeom>
              <a:avLst/>
              <a:gdLst>
                <a:gd name="T0" fmla="*/ 0 w 19"/>
                <a:gd name="T1" fmla="*/ 9 h 107"/>
                <a:gd name="T2" fmla="*/ 0 w 19"/>
                <a:gd name="T3" fmla="*/ 97 h 107"/>
                <a:gd name="T4" fmla="*/ 10 w 19"/>
                <a:gd name="T5" fmla="*/ 107 h 107"/>
                <a:gd name="T6" fmla="*/ 19 w 19"/>
                <a:gd name="T7" fmla="*/ 97 h 107"/>
                <a:gd name="T8" fmla="*/ 19 w 19"/>
                <a:gd name="T9" fmla="*/ 9 h 107"/>
                <a:gd name="T10" fmla="*/ 10 w 19"/>
                <a:gd name="T11" fmla="*/ 0 h 107"/>
                <a:gd name="T12" fmla="*/ 0 w 19"/>
                <a:gd name="T13" fmla="*/ 9 h 107"/>
              </a:gdLst>
              <a:ahLst/>
              <a:cxnLst>
                <a:cxn ang="0">
                  <a:pos x="T0" y="T1"/>
                </a:cxn>
                <a:cxn ang="0">
                  <a:pos x="T2" y="T3"/>
                </a:cxn>
                <a:cxn ang="0">
                  <a:pos x="T4" y="T5"/>
                </a:cxn>
                <a:cxn ang="0">
                  <a:pos x="T6" y="T7"/>
                </a:cxn>
                <a:cxn ang="0">
                  <a:pos x="T8" y="T9"/>
                </a:cxn>
                <a:cxn ang="0">
                  <a:pos x="T10" y="T11"/>
                </a:cxn>
                <a:cxn ang="0">
                  <a:pos x="T12" y="T13"/>
                </a:cxn>
              </a:cxnLst>
              <a:rect l="0" t="0" r="r" b="b"/>
              <a:pathLst>
                <a:path w="19" h="107">
                  <a:moveTo>
                    <a:pt x="0" y="9"/>
                  </a:moveTo>
                  <a:cubicBezTo>
                    <a:pt x="0" y="97"/>
                    <a:pt x="0" y="97"/>
                    <a:pt x="0" y="97"/>
                  </a:cubicBezTo>
                  <a:cubicBezTo>
                    <a:pt x="0" y="102"/>
                    <a:pt x="4" y="107"/>
                    <a:pt x="10" y="107"/>
                  </a:cubicBezTo>
                  <a:cubicBezTo>
                    <a:pt x="15" y="107"/>
                    <a:pt x="19" y="102"/>
                    <a:pt x="19" y="97"/>
                  </a:cubicBezTo>
                  <a:cubicBezTo>
                    <a:pt x="19" y="9"/>
                    <a:pt x="19" y="9"/>
                    <a:pt x="19" y="9"/>
                  </a:cubicBezTo>
                  <a:cubicBezTo>
                    <a:pt x="19" y="4"/>
                    <a:pt x="15" y="0"/>
                    <a:pt x="10" y="0"/>
                  </a:cubicBezTo>
                  <a:cubicBezTo>
                    <a:pt x="4" y="0"/>
                    <a:pt x="0" y="4"/>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1" name="Oval 15"/>
            <p:cNvSpPr>
              <a:spLocks noChangeArrowheads="1"/>
            </p:cNvSpPr>
            <p:nvPr/>
          </p:nvSpPr>
          <p:spPr bwMode="auto">
            <a:xfrm>
              <a:off x="8370888" y="1857375"/>
              <a:ext cx="147638" cy="2206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72" name="Freeform 19"/>
          <p:cNvSpPr>
            <a:spLocks noChangeAspect="1" noEditPoints="1"/>
          </p:cNvSpPr>
          <p:nvPr/>
        </p:nvSpPr>
        <p:spPr bwMode="auto">
          <a:xfrm>
            <a:off x="2078078" y="2856915"/>
            <a:ext cx="437166" cy="315287"/>
          </a:xfrm>
          <a:custGeom>
            <a:avLst/>
            <a:gdLst>
              <a:gd name="T0" fmla="*/ 373 w 460"/>
              <a:gd name="T1" fmla="*/ 117 h 331"/>
              <a:gd name="T2" fmla="*/ 244 w 460"/>
              <a:gd name="T3" fmla="*/ 0 h 331"/>
              <a:gd name="T4" fmla="*/ 127 w 460"/>
              <a:gd name="T5" fmla="*/ 75 h 331"/>
              <a:gd name="T6" fmla="*/ 108 w 460"/>
              <a:gd name="T7" fmla="*/ 72 h 331"/>
              <a:gd name="T8" fmla="*/ 43 w 460"/>
              <a:gd name="T9" fmla="*/ 137 h 331"/>
              <a:gd name="T10" fmla="*/ 47 w 460"/>
              <a:gd name="T11" fmla="*/ 157 h 331"/>
              <a:gd name="T12" fmla="*/ 0 w 460"/>
              <a:gd name="T13" fmla="*/ 237 h 331"/>
              <a:gd name="T14" fmla="*/ 93 w 460"/>
              <a:gd name="T15" fmla="*/ 331 h 331"/>
              <a:gd name="T16" fmla="*/ 93 w 460"/>
              <a:gd name="T17" fmla="*/ 331 h 331"/>
              <a:gd name="T18" fmla="*/ 352 w 460"/>
              <a:gd name="T19" fmla="*/ 331 h 331"/>
              <a:gd name="T20" fmla="*/ 352 w 460"/>
              <a:gd name="T21" fmla="*/ 331 h 331"/>
              <a:gd name="T22" fmla="*/ 460 w 460"/>
              <a:gd name="T23" fmla="*/ 223 h 331"/>
              <a:gd name="T24" fmla="*/ 373 w 460"/>
              <a:gd name="T25" fmla="*/ 117 h 331"/>
              <a:gd name="T26" fmla="*/ 352 w 460"/>
              <a:gd name="T27" fmla="*/ 302 h 331"/>
              <a:gd name="T28" fmla="*/ 352 w 460"/>
              <a:gd name="T29" fmla="*/ 302 h 331"/>
              <a:gd name="T30" fmla="*/ 93 w 460"/>
              <a:gd name="T31" fmla="*/ 302 h 331"/>
              <a:gd name="T32" fmla="*/ 29 w 460"/>
              <a:gd name="T33" fmla="*/ 237 h 331"/>
              <a:gd name="T34" fmla="*/ 61 w 460"/>
              <a:gd name="T35" fmla="*/ 182 h 331"/>
              <a:gd name="T36" fmla="*/ 74 w 460"/>
              <a:gd name="T37" fmla="*/ 148 h 331"/>
              <a:gd name="T38" fmla="*/ 72 w 460"/>
              <a:gd name="T39" fmla="*/ 137 h 331"/>
              <a:gd name="T40" fmla="*/ 108 w 460"/>
              <a:gd name="T41" fmla="*/ 101 h 331"/>
              <a:gd name="T42" fmla="*/ 127 w 460"/>
              <a:gd name="T43" fmla="*/ 104 h 331"/>
              <a:gd name="T44" fmla="*/ 153 w 460"/>
              <a:gd name="T45" fmla="*/ 87 h 331"/>
              <a:gd name="T46" fmla="*/ 244 w 460"/>
              <a:gd name="T47" fmla="*/ 29 h 331"/>
              <a:gd name="T48" fmla="*/ 344 w 460"/>
              <a:gd name="T49" fmla="*/ 120 h 331"/>
              <a:gd name="T50" fmla="*/ 367 w 460"/>
              <a:gd name="T51" fmla="*/ 145 h 331"/>
              <a:gd name="T52" fmla="*/ 431 w 460"/>
              <a:gd name="T53" fmla="*/ 223 h 331"/>
              <a:gd name="T54" fmla="*/ 352 w 460"/>
              <a:gd name="T55" fmla="*/ 302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0" h="331">
                <a:moveTo>
                  <a:pt x="373" y="117"/>
                </a:moveTo>
                <a:cubicBezTo>
                  <a:pt x="366" y="51"/>
                  <a:pt x="312" y="0"/>
                  <a:pt x="244" y="0"/>
                </a:cubicBezTo>
                <a:cubicBezTo>
                  <a:pt x="192" y="0"/>
                  <a:pt x="148" y="31"/>
                  <a:pt x="127" y="75"/>
                </a:cubicBezTo>
                <a:cubicBezTo>
                  <a:pt x="121" y="73"/>
                  <a:pt x="115" y="72"/>
                  <a:pt x="108" y="72"/>
                </a:cubicBezTo>
                <a:cubicBezTo>
                  <a:pt x="72" y="72"/>
                  <a:pt x="43" y="101"/>
                  <a:pt x="43" y="137"/>
                </a:cubicBezTo>
                <a:cubicBezTo>
                  <a:pt x="43" y="144"/>
                  <a:pt x="45" y="150"/>
                  <a:pt x="47" y="157"/>
                </a:cubicBezTo>
                <a:cubicBezTo>
                  <a:pt x="19" y="173"/>
                  <a:pt x="0" y="203"/>
                  <a:pt x="0" y="237"/>
                </a:cubicBezTo>
                <a:cubicBezTo>
                  <a:pt x="0" y="289"/>
                  <a:pt x="42" y="331"/>
                  <a:pt x="93" y="331"/>
                </a:cubicBezTo>
                <a:cubicBezTo>
                  <a:pt x="93" y="331"/>
                  <a:pt x="93" y="331"/>
                  <a:pt x="93" y="331"/>
                </a:cubicBezTo>
                <a:cubicBezTo>
                  <a:pt x="352" y="331"/>
                  <a:pt x="352" y="331"/>
                  <a:pt x="352" y="331"/>
                </a:cubicBezTo>
                <a:cubicBezTo>
                  <a:pt x="352" y="331"/>
                  <a:pt x="352" y="331"/>
                  <a:pt x="352" y="331"/>
                </a:cubicBezTo>
                <a:cubicBezTo>
                  <a:pt x="412" y="331"/>
                  <a:pt x="460" y="282"/>
                  <a:pt x="460" y="223"/>
                </a:cubicBezTo>
                <a:cubicBezTo>
                  <a:pt x="460" y="170"/>
                  <a:pt x="422" y="127"/>
                  <a:pt x="373" y="117"/>
                </a:cubicBezTo>
                <a:close/>
                <a:moveTo>
                  <a:pt x="352" y="302"/>
                </a:moveTo>
                <a:cubicBezTo>
                  <a:pt x="352" y="302"/>
                  <a:pt x="352" y="302"/>
                  <a:pt x="352" y="302"/>
                </a:cubicBezTo>
                <a:cubicBezTo>
                  <a:pt x="93" y="302"/>
                  <a:pt x="93" y="302"/>
                  <a:pt x="93" y="302"/>
                </a:cubicBezTo>
                <a:cubicBezTo>
                  <a:pt x="58" y="302"/>
                  <a:pt x="29" y="273"/>
                  <a:pt x="29" y="237"/>
                </a:cubicBezTo>
                <a:cubicBezTo>
                  <a:pt x="29" y="214"/>
                  <a:pt x="41" y="193"/>
                  <a:pt x="61" y="182"/>
                </a:cubicBezTo>
                <a:cubicBezTo>
                  <a:pt x="81" y="170"/>
                  <a:pt x="82" y="168"/>
                  <a:pt x="74" y="148"/>
                </a:cubicBezTo>
                <a:cubicBezTo>
                  <a:pt x="73" y="144"/>
                  <a:pt x="72" y="140"/>
                  <a:pt x="72" y="137"/>
                </a:cubicBezTo>
                <a:cubicBezTo>
                  <a:pt x="72" y="117"/>
                  <a:pt x="88" y="101"/>
                  <a:pt x="108" y="101"/>
                </a:cubicBezTo>
                <a:cubicBezTo>
                  <a:pt x="108" y="101"/>
                  <a:pt x="117" y="100"/>
                  <a:pt x="127" y="104"/>
                </a:cubicBezTo>
                <a:cubicBezTo>
                  <a:pt x="144" y="111"/>
                  <a:pt x="146" y="104"/>
                  <a:pt x="153" y="87"/>
                </a:cubicBezTo>
                <a:cubicBezTo>
                  <a:pt x="170" y="52"/>
                  <a:pt x="206" y="29"/>
                  <a:pt x="244" y="29"/>
                </a:cubicBezTo>
                <a:cubicBezTo>
                  <a:pt x="296" y="29"/>
                  <a:pt x="339" y="68"/>
                  <a:pt x="344" y="120"/>
                </a:cubicBezTo>
                <a:cubicBezTo>
                  <a:pt x="346" y="140"/>
                  <a:pt x="346" y="140"/>
                  <a:pt x="367" y="145"/>
                </a:cubicBezTo>
                <a:cubicBezTo>
                  <a:pt x="404" y="152"/>
                  <a:pt x="431" y="185"/>
                  <a:pt x="431" y="223"/>
                </a:cubicBezTo>
                <a:cubicBezTo>
                  <a:pt x="431" y="266"/>
                  <a:pt x="396" y="302"/>
                  <a:pt x="352" y="302"/>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accent2"/>
              </a:solidFill>
            </a:endParaRPr>
          </a:p>
        </p:txBody>
      </p:sp>
      <p:grpSp>
        <p:nvGrpSpPr>
          <p:cNvPr id="73" name="Group 72"/>
          <p:cNvGrpSpPr>
            <a:grpSpLocks noChangeAspect="1"/>
          </p:cNvGrpSpPr>
          <p:nvPr/>
        </p:nvGrpSpPr>
        <p:grpSpPr>
          <a:xfrm>
            <a:off x="2119762" y="3546901"/>
            <a:ext cx="353787" cy="305925"/>
            <a:chOff x="7645401" y="-585788"/>
            <a:chExt cx="1138237" cy="984251"/>
          </a:xfrm>
          <a:solidFill>
            <a:schemeClr val="bg1"/>
          </a:solidFill>
        </p:grpSpPr>
        <p:sp>
          <p:nvSpPr>
            <p:cNvPr id="74" name="Freeform 23"/>
            <p:cNvSpPr>
              <a:spLocks noEditPoints="1"/>
            </p:cNvSpPr>
            <p:nvPr/>
          </p:nvSpPr>
          <p:spPr bwMode="auto">
            <a:xfrm>
              <a:off x="7645401" y="-585788"/>
              <a:ext cx="1138237" cy="984251"/>
            </a:xfrm>
            <a:custGeom>
              <a:avLst/>
              <a:gdLst>
                <a:gd name="T0" fmla="*/ 267 w 300"/>
                <a:gd name="T1" fmla="*/ 33 h 259"/>
                <a:gd name="T2" fmla="*/ 150 w 300"/>
                <a:gd name="T3" fmla="*/ 30 h 259"/>
                <a:gd name="T4" fmla="*/ 33 w 300"/>
                <a:gd name="T5" fmla="*/ 33 h 259"/>
                <a:gd name="T6" fmla="*/ 33 w 300"/>
                <a:gd name="T7" fmla="*/ 152 h 259"/>
                <a:gd name="T8" fmla="*/ 131 w 300"/>
                <a:gd name="T9" fmla="*/ 249 h 259"/>
                <a:gd name="T10" fmla="*/ 169 w 300"/>
                <a:gd name="T11" fmla="*/ 249 h 259"/>
                <a:gd name="T12" fmla="*/ 267 w 300"/>
                <a:gd name="T13" fmla="*/ 152 h 259"/>
                <a:gd name="T14" fmla="*/ 267 w 300"/>
                <a:gd name="T15" fmla="*/ 33 h 259"/>
                <a:gd name="T16" fmla="*/ 254 w 300"/>
                <a:gd name="T17" fmla="*/ 139 h 259"/>
                <a:gd name="T18" fmla="*/ 156 w 300"/>
                <a:gd name="T19" fmla="*/ 236 h 259"/>
                <a:gd name="T20" fmla="*/ 144 w 300"/>
                <a:gd name="T21" fmla="*/ 236 h 259"/>
                <a:gd name="T22" fmla="*/ 46 w 300"/>
                <a:gd name="T23" fmla="*/ 139 h 259"/>
                <a:gd name="T24" fmla="*/ 46 w 300"/>
                <a:gd name="T25" fmla="*/ 45 h 259"/>
                <a:gd name="T26" fmla="*/ 138 w 300"/>
                <a:gd name="T27" fmla="*/ 43 h 259"/>
                <a:gd name="T28" fmla="*/ 150 w 300"/>
                <a:gd name="T29" fmla="*/ 54 h 259"/>
                <a:gd name="T30" fmla="*/ 162 w 300"/>
                <a:gd name="T31" fmla="*/ 43 h 259"/>
                <a:gd name="T32" fmla="*/ 254 w 300"/>
                <a:gd name="T33" fmla="*/ 45 h 259"/>
                <a:gd name="T34" fmla="*/ 254 w 300"/>
                <a:gd name="T35" fmla="*/ 13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0" h="259">
                  <a:moveTo>
                    <a:pt x="267" y="33"/>
                  </a:moveTo>
                  <a:cubicBezTo>
                    <a:pt x="235" y="1"/>
                    <a:pt x="183" y="0"/>
                    <a:pt x="150" y="30"/>
                  </a:cubicBezTo>
                  <a:cubicBezTo>
                    <a:pt x="117" y="0"/>
                    <a:pt x="65" y="1"/>
                    <a:pt x="33" y="33"/>
                  </a:cubicBezTo>
                  <a:cubicBezTo>
                    <a:pt x="0" y="65"/>
                    <a:pt x="0" y="119"/>
                    <a:pt x="33" y="152"/>
                  </a:cubicBezTo>
                  <a:cubicBezTo>
                    <a:pt x="42" y="161"/>
                    <a:pt x="131" y="249"/>
                    <a:pt x="131" y="249"/>
                  </a:cubicBezTo>
                  <a:cubicBezTo>
                    <a:pt x="142" y="259"/>
                    <a:pt x="158" y="259"/>
                    <a:pt x="169" y="249"/>
                  </a:cubicBezTo>
                  <a:cubicBezTo>
                    <a:pt x="169" y="249"/>
                    <a:pt x="266" y="153"/>
                    <a:pt x="267" y="152"/>
                  </a:cubicBezTo>
                  <a:cubicBezTo>
                    <a:pt x="300" y="119"/>
                    <a:pt x="300" y="65"/>
                    <a:pt x="267" y="33"/>
                  </a:cubicBezTo>
                  <a:close/>
                  <a:moveTo>
                    <a:pt x="254" y="139"/>
                  </a:moveTo>
                  <a:cubicBezTo>
                    <a:pt x="156" y="236"/>
                    <a:pt x="156" y="236"/>
                    <a:pt x="156" y="236"/>
                  </a:cubicBezTo>
                  <a:cubicBezTo>
                    <a:pt x="153" y="240"/>
                    <a:pt x="147" y="240"/>
                    <a:pt x="144" y="236"/>
                  </a:cubicBezTo>
                  <a:cubicBezTo>
                    <a:pt x="46" y="139"/>
                    <a:pt x="46" y="139"/>
                    <a:pt x="46" y="139"/>
                  </a:cubicBezTo>
                  <a:cubicBezTo>
                    <a:pt x="19" y="113"/>
                    <a:pt x="19" y="71"/>
                    <a:pt x="46" y="45"/>
                  </a:cubicBezTo>
                  <a:cubicBezTo>
                    <a:pt x="71" y="20"/>
                    <a:pt x="111" y="19"/>
                    <a:pt x="138" y="43"/>
                  </a:cubicBezTo>
                  <a:cubicBezTo>
                    <a:pt x="150" y="54"/>
                    <a:pt x="150" y="54"/>
                    <a:pt x="150" y="54"/>
                  </a:cubicBezTo>
                  <a:cubicBezTo>
                    <a:pt x="162" y="43"/>
                    <a:pt x="162" y="43"/>
                    <a:pt x="162" y="43"/>
                  </a:cubicBezTo>
                  <a:cubicBezTo>
                    <a:pt x="189" y="19"/>
                    <a:pt x="229" y="20"/>
                    <a:pt x="254" y="45"/>
                  </a:cubicBezTo>
                  <a:cubicBezTo>
                    <a:pt x="281" y="71"/>
                    <a:pt x="281" y="113"/>
                    <a:pt x="254"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5" name="Freeform 24"/>
            <p:cNvSpPr/>
            <p:nvPr/>
          </p:nvSpPr>
          <p:spPr bwMode="auto">
            <a:xfrm>
              <a:off x="7843838" y="-387350"/>
              <a:ext cx="161925" cy="163513"/>
            </a:xfrm>
            <a:custGeom>
              <a:avLst/>
              <a:gdLst>
                <a:gd name="T0" fmla="*/ 38 w 43"/>
                <a:gd name="T1" fmla="*/ 0 h 43"/>
                <a:gd name="T2" fmla="*/ 38 w 43"/>
                <a:gd name="T3" fmla="*/ 0 h 43"/>
                <a:gd name="T4" fmla="*/ 0 w 43"/>
                <a:gd name="T5" fmla="*/ 38 h 43"/>
                <a:gd name="T6" fmla="*/ 0 w 43"/>
                <a:gd name="T7" fmla="*/ 38 h 43"/>
                <a:gd name="T8" fmla="*/ 5 w 43"/>
                <a:gd name="T9" fmla="*/ 43 h 43"/>
                <a:gd name="T10" fmla="*/ 9 w 43"/>
                <a:gd name="T11" fmla="*/ 38 h 43"/>
                <a:gd name="T12" fmla="*/ 9 w 43"/>
                <a:gd name="T13" fmla="*/ 38 h 43"/>
                <a:gd name="T14" fmla="*/ 38 w 43"/>
                <a:gd name="T15" fmla="*/ 9 h 43"/>
                <a:gd name="T16" fmla="*/ 38 w 43"/>
                <a:gd name="T17" fmla="*/ 9 h 43"/>
                <a:gd name="T18" fmla="*/ 43 w 43"/>
                <a:gd name="T19" fmla="*/ 5 h 43"/>
                <a:gd name="T20" fmla="*/ 38 w 43"/>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43">
                  <a:moveTo>
                    <a:pt x="38" y="0"/>
                  </a:moveTo>
                  <a:cubicBezTo>
                    <a:pt x="38" y="0"/>
                    <a:pt x="38" y="0"/>
                    <a:pt x="38" y="0"/>
                  </a:cubicBezTo>
                  <a:cubicBezTo>
                    <a:pt x="17" y="0"/>
                    <a:pt x="0" y="17"/>
                    <a:pt x="0" y="38"/>
                  </a:cubicBezTo>
                  <a:cubicBezTo>
                    <a:pt x="0" y="38"/>
                    <a:pt x="0" y="38"/>
                    <a:pt x="0" y="38"/>
                  </a:cubicBezTo>
                  <a:cubicBezTo>
                    <a:pt x="0" y="41"/>
                    <a:pt x="2" y="43"/>
                    <a:pt x="5" y="43"/>
                  </a:cubicBezTo>
                  <a:cubicBezTo>
                    <a:pt x="7" y="43"/>
                    <a:pt x="9" y="41"/>
                    <a:pt x="9" y="38"/>
                  </a:cubicBezTo>
                  <a:cubicBezTo>
                    <a:pt x="9" y="38"/>
                    <a:pt x="9" y="38"/>
                    <a:pt x="9" y="38"/>
                  </a:cubicBezTo>
                  <a:cubicBezTo>
                    <a:pt x="9" y="22"/>
                    <a:pt x="22" y="9"/>
                    <a:pt x="38" y="9"/>
                  </a:cubicBezTo>
                  <a:cubicBezTo>
                    <a:pt x="38" y="9"/>
                    <a:pt x="38" y="9"/>
                    <a:pt x="38" y="9"/>
                  </a:cubicBezTo>
                  <a:cubicBezTo>
                    <a:pt x="41" y="9"/>
                    <a:pt x="43" y="7"/>
                    <a:pt x="43" y="5"/>
                  </a:cubicBezTo>
                  <a:cubicBezTo>
                    <a:pt x="43" y="2"/>
                    <a:pt x="41"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1000"/>
                                        <p:tgtEl>
                                          <p:spTgt spid="12"/>
                                        </p:tgtEl>
                                      </p:cBhvr>
                                    </p:animEffect>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outVertical)">
                                      <p:cBhvr>
                                        <p:cTn id="14" dur="500"/>
                                        <p:tgtEl>
                                          <p:spTgt spid="9"/>
                                        </p:tgtEl>
                                      </p:cBhvr>
                                    </p:animEffect>
                                  </p:childTnLst>
                                </p:cTn>
                              </p:par>
                            </p:childTnLst>
                          </p:cTn>
                        </p:par>
                        <p:par>
                          <p:cTn id="15" fill="hold">
                            <p:stCondLst>
                              <p:cond delay="1500"/>
                            </p:stCondLst>
                            <p:childTnLst>
                              <p:par>
                                <p:cTn id="16" presetID="16" presetClass="entr" presetSubtype="21"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arn(inVertical)">
                                      <p:cBhvr>
                                        <p:cTn id="18" dur="500"/>
                                        <p:tgtEl>
                                          <p:spTgt spid="21"/>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par>
                          <p:cTn id="23" fill="hold">
                            <p:stCondLst>
                              <p:cond delay="2500"/>
                            </p:stCondLst>
                            <p:childTnLst>
                              <p:par>
                                <p:cTn id="24" presetID="16" presetClass="entr" presetSubtype="21"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inVertical)">
                                      <p:cBhvr>
                                        <p:cTn id="26" dur="500"/>
                                        <p:tgtEl>
                                          <p:spTgt spid="23"/>
                                        </p:tgtEl>
                                      </p:cBhvr>
                                    </p:animEffect>
                                  </p:childTnLst>
                                </p:cTn>
                              </p:par>
                            </p:childTnLst>
                          </p:cTn>
                        </p:par>
                        <p:par>
                          <p:cTn id="27" fill="hold">
                            <p:stCondLst>
                              <p:cond delay="3000"/>
                            </p:stCondLst>
                            <p:childTnLst>
                              <p:par>
                                <p:cTn id="28" presetID="16" presetClass="entr" presetSubtype="2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arn(inVertical)">
                                      <p:cBhvr>
                                        <p:cTn id="30" dur="500"/>
                                        <p:tgtEl>
                                          <p:spTgt spid="24"/>
                                        </p:tgtEl>
                                      </p:cBhvr>
                                    </p:animEffect>
                                  </p:childTnLst>
                                </p:cTn>
                              </p:par>
                            </p:childTnLst>
                          </p:cTn>
                        </p:par>
                        <p:par>
                          <p:cTn id="31" fill="hold">
                            <p:stCondLst>
                              <p:cond delay="3500"/>
                            </p:stCondLst>
                            <p:childTnLst>
                              <p:par>
                                <p:cTn id="32" presetID="16" presetClass="entr" presetSubtype="21" fill="hold" grpId="0"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barn(inVertical)">
                                      <p:cBhvr>
                                        <p:cTn id="34" dur="500"/>
                                        <p:tgtEl>
                                          <p:spTgt spid="72"/>
                                        </p:tgtEl>
                                      </p:cBhvr>
                                    </p:animEffect>
                                  </p:childTnLst>
                                </p:cTn>
                              </p:par>
                            </p:childTnLst>
                          </p:cTn>
                        </p:par>
                        <p:par>
                          <p:cTn id="35" fill="hold">
                            <p:stCondLst>
                              <p:cond delay="4000"/>
                            </p:stCondLst>
                            <p:childTnLst>
                              <p:par>
                                <p:cTn id="36" presetID="16" presetClass="entr" presetSubtype="21" fill="hold" nodeType="after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barn(inVertical)">
                                      <p:cBhvr>
                                        <p:cTn id="38" dur="500"/>
                                        <p:tgtEl>
                                          <p:spTgt spid="73"/>
                                        </p:tgtEl>
                                      </p:cBhvr>
                                    </p:animEffect>
                                  </p:childTnLst>
                                </p:cTn>
                              </p:par>
                            </p:childTnLst>
                          </p:cTn>
                        </p:par>
                        <p:par>
                          <p:cTn id="39" fill="hold">
                            <p:stCondLst>
                              <p:cond delay="4500"/>
                            </p:stCondLst>
                            <p:childTnLst>
                              <p:par>
                                <p:cTn id="40" presetID="16" presetClass="entr" presetSubtype="21" fill="hold" grpId="0" nodeType="after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barn(inVertical)">
                                      <p:cBhvr>
                                        <p:cTn id="42" dur="500"/>
                                        <p:tgtEl>
                                          <p:spTgt spid="67"/>
                                        </p:tgtEl>
                                      </p:cBhvr>
                                    </p:animEffect>
                                  </p:childTnLst>
                                </p:cTn>
                              </p:par>
                            </p:childTnLst>
                          </p:cTn>
                        </p:par>
                        <p:par>
                          <p:cTn id="43" fill="hold">
                            <p:stCondLst>
                              <p:cond delay="5000"/>
                            </p:stCondLst>
                            <p:childTnLst>
                              <p:par>
                                <p:cTn id="44" presetID="16" presetClass="entr" presetSubtype="21" fill="hold"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barn(inVertical)">
                                      <p:cBhvr>
                                        <p:cTn id="46" dur="500"/>
                                        <p:tgtEl>
                                          <p:spTgt spid="68"/>
                                        </p:tgtEl>
                                      </p:cBhvr>
                                    </p:animEffect>
                                  </p:childTnLst>
                                </p:cTn>
                              </p:par>
                            </p:childTnLst>
                          </p:cTn>
                        </p:par>
                        <p:par>
                          <p:cTn id="47" fill="hold">
                            <p:stCondLst>
                              <p:cond delay="5500"/>
                            </p:stCondLst>
                            <p:childTnLst>
                              <p:par>
                                <p:cTn id="48" presetID="22" presetClass="entr" presetSubtype="8"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wipe(left)">
                                      <p:cBhvr>
                                        <p:cTn id="50" dur="500"/>
                                        <p:tgtEl>
                                          <p:spTgt spid="54"/>
                                        </p:tgtEl>
                                      </p:cBhvr>
                                    </p:animEffect>
                                  </p:childTnLst>
                                </p:cTn>
                              </p:par>
                            </p:childTnLst>
                          </p:cTn>
                        </p:par>
                        <p:par>
                          <p:cTn id="51" fill="hold">
                            <p:stCondLst>
                              <p:cond delay="6000"/>
                            </p:stCondLst>
                            <p:childTnLst>
                              <p:par>
                                <p:cTn id="52" presetID="22" presetClass="entr" presetSubtype="8" fill="hold" grpId="0" nodeType="after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wipe(left)">
                                      <p:cBhvr>
                                        <p:cTn id="54" dur="500"/>
                                        <p:tgtEl>
                                          <p:spTgt spid="55"/>
                                        </p:tgtEl>
                                      </p:cBhvr>
                                    </p:animEffect>
                                  </p:childTnLst>
                                </p:cTn>
                              </p:par>
                            </p:childTnLst>
                          </p:cTn>
                        </p:par>
                        <p:par>
                          <p:cTn id="55" fill="hold">
                            <p:stCondLst>
                              <p:cond delay="6500"/>
                            </p:stCondLst>
                            <p:childTnLst>
                              <p:par>
                                <p:cTn id="56" presetID="22" presetClass="entr" presetSubtype="8"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left)">
                                      <p:cBhvr>
                                        <p:cTn id="58" dur="500"/>
                                        <p:tgtEl>
                                          <p:spTgt spid="56"/>
                                        </p:tgtEl>
                                      </p:cBhvr>
                                    </p:animEffect>
                                  </p:childTnLst>
                                </p:cTn>
                              </p:par>
                            </p:childTnLst>
                          </p:cTn>
                        </p:par>
                        <p:par>
                          <p:cTn id="59" fill="hold">
                            <p:stCondLst>
                              <p:cond delay="7000"/>
                            </p:stCondLst>
                            <p:childTnLst>
                              <p:par>
                                <p:cTn id="60" presetID="22" presetClass="entr" presetSubtype="8" fill="hold" grpId="0" nodeType="after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par>
                                <p:cTn id="63" presetID="10" presetClass="entr" presetSubtype="0" fill="hold"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par>
                          <p:cTn id="70" fill="hold">
                            <p:stCondLst>
                              <p:cond delay="8000"/>
                            </p:stCondLst>
                            <p:childTnLst>
                              <p:par>
                                <p:cTn id="71" presetID="10" presetClass="entr" presetSubtype="0"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500"/>
                                        <p:tgtEl>
                                          <p:spTgt spid="61"/>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fade">
                                      <p:cBhvr>
                                        <p:cTn id="80" dur="500"/>
                                        <p:tgtEl>
                                          <p:spTgt spid="59"/>
                                        </p:tgtEl>
                                      </p:cBhvr>
                                    </p:animEffect>
                                  </p:childTnLst>
                                </p:cTn>
                              </p:par>
                              <p:par>
                                <p:cTn id="81" presetID="22" presetClass="entr" presetSubtype="4" fill="hold" grpId="0" nodeType="withEffect">
                                  <p:stCondLst>
                                    <p:cond delay="500"/>
                                  </p:stCondLst>
                                  <p:childTnLst>
                                    <p:set>
                                      <p:cBhvr>
                                        <p:cTn id="82" dur="1" fill="hold">
                                          <p:stCondLst>
                                            <p:cond delay="0"/>
                                          </p:stCondLst>
                                        </p:cTn>
                                        <p:tgtEl>
                                          <p:spTgt spid="63"/>
                                        </p:tgtEl>
                                        <p:attrNameLst>
                                          <p:attrName>style.visibility</p:attrName>
                                        </p:attrNameLst>
                                      </p:cBhvr>
                                      <p:to>
                                        <p:strVal val="visible"/>
                                      </p:to>
                                    </p:set>
                                    <p:animEffect transition="in" filter="wipe(down)">
                                      <p:cBhvr>
                                        <p:cTn id="83" dur="1000"/>
                                        <p:tgtEl>
                                          <p:spTgt spid="63"/>
                                        </p:tgtEl>
                                      </p:cBhvr>
                                    </p:animEffect>
                                  </p:childTnLst>
                                </p:cTn>
                              </p:par>
                              <p:par>
                                <p:cTn id="84" presetID="22" presetClass="entr" presetSubtype="4" fill="hold" grpId="0" nodeType="withEffect">
                                  <p:stCondLst>
                                    <p:cond delay="500"/>
                                  </p:stCondLst>
                                  <p:childTnLst>
                                    <p:set>
                                      <p:cBhvr>
                                        <p:cTn id="85" dur="1" fill="hold">
                                          <p:stCondLst>
                                            <p:cond delay="0"/>
                                          </p:stCondLst>
                                        </p:cTn>
                                        <p:tgtEl>
                                          <p:spTgt spid="64"/>
                                        </p:tgtEl>
                                        <p:attrNameLst>
                                          <p:attrName>style.visibility</p:attrName>
                                        </p:attrNameLst>
                                      </p:cBhvr>
                                      <p:to>
                                        <p:strVal val="visible"/>
                                      </p:to>
                                    </p:set>
                                    <p:animEffect transition="in" filter="wipe(down)">
                                      <p:cBhvr>
                                        <p:cTn id="86" dur="1000"/>
                                        <p:tgtEl>
                                          <p:spTgt spid="64"/>
                                        </p:tgtEl>
                                      </p:cBhvr>
                                    </p:animEffect>
                                  </p:childTnLst>
                                </p:cTn>
                              </p:par>
                              <p:par>
                                <p:cTn id="87" presetID="22" presetClass="entr" presetSubtype="4" fill="hold" grpId="0" nodeType="withEffect">
                                  <p:stCondLst>
                                    <p:cond delay="500"/>
                                  </p:stCondLst>
                                  <p:childTnLst>
                                    <p:set>
                                      <p:cBhvr>
                                        <p:cTn id="88" dur="1" fill="hold">
                                          <p:stCondLst>
                                            <p:cond delay="0"/>
                                          </p:stCondLst>
                                        </p:cTn>
                                        <p:tgtEl>
                                          <p:spTgt spid="65"/>
                                        </p:tgtEl>
                                        <p:attrNameLst>
                                          <p:attrName>style.visibility</p:attrName>
                                        </p:attrNameLst>
                                      </p:cBhvr>
                                      <p:to>
                                        <p:strVal val="visible"/>
                                      </p:to>
                                    </p:set>
                                    <p:animEffect transition="in" filter="wipe(down)">
                                      <p:cBhvr>
                                        <p:cTn id="89" dur="1000"/>
                                        <p:tgtEl>
                                          <p:spTgt spid="65"/>
                                        </p:tgtEl>
                                      </p:cBhvr>
                                    </p:animEffect>
                                  </p:childTnLst>
                                </p:cTn>
                              </p:par>
                              <p:par>
                                <p:cTn id="90" presetID="22" presetClass="entr" presetSubtype="4" fill="hold" grpId="0" nodeType="withEffect">
                                  <p:stCondLst>
                                    <p:cond delay="500"/>
                                  </p:stCondLst>
                                  <p:childTnLst>
                                    <p:set>
                                      <p:cBhvr>
                                        <p:cTn id="91" dur="1" fill="hold">
                                          <p:stCondLst>
                                            <p:cond delay="0"/>
                                          </p:stCondLst>
                                        </p:cTn>
                                        <p:tgtEl>
                                          <p:spTgt spid="66"/>
                                        </p:tgtEl>
                                        <p:attrNameLst>
                                          <p:attrName>style.visibility</p:attrName>
                                        </p:attrNameLst>
                                      </p:cBhvr>
                                      <p:to>
                                        <p:strVal val="visible"/>
                                      </p:to>
                                    </p:set>
                                    <p:animEffect transition="in" filter="wipe(down)">
                                      <p:cBhvr>
                                        <p:cTn id="92"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P spid="55" grpId="0" bldLvl="0" animBg="1"/>
      <p:bldP spid="56" grpId="0" bldLvl="0" animBg="1"/>
      <p:bldP spid="57" grpId="0" bldLvl="0" animBg="1"/>
      <p:bldP spid="11" grpId="0"/>
      <p:bldP spid="12" grpId="0"/>
      <p:bldP spid="21" grpId="0" bldLvl="0" animBg="1"/>
      <p:bldP spid="22" grpId="0" bldLvl="0" animBg="1"/>
      <p:bldP spid="23" grpId="0" bldLvl="0" animBg="1"/>
      <p:bldP spid="24" grpId="0" bldLvl="0" animBg="1"/>
      <p:bldP spid="59" grpId="0"/>
      <p:bldP spid="60" grpId="0"/>
      <p:bldP spid="61" grpId="0"/>
      <p:bldP spid="62" grpId="0"/>
      <p:bldP spid="63" grpId="0"/>
      <p:bldP spid="64" grpId="0"/>
      <p:bldP spid="65" grpId="0"/>
      <p:bldP spid="66" grpId="0"/>
      <p:bldP spid="67" grpId="0" bldLvl="0" animBg="1"/>
      <p:bldP spid="7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Fish Chart</a:t>
            </a:r>
            <a:endParaRPr lang="en-GB"/>
          </a:p>
        </p:txBody>
      </p:sp>
      <p:sp>
        <p:nvSpPr>
          <p:cNvPr id="3" name="Slide Number Placeholder 2"/>
          <p:cNvSpPr>
            <a:spLocks noGrp="1"/>
          </p:cNvSpPr>
          <p:nvPr>
            <p:ph type="sldNum" sz="quarter" idx="12"/>
          </p:nvPr>
        </p:nvSpPr>
        <p:spPr>
          <a:xfrm>
            <a:off x="11552935" y="6379398"/>
            <a:ext cx="434380" cy="387433"/>
          </a:xfrm>
        </p:spPr>
        <p:txBody>
          <a:bodyPr/>
          <a:lstStyle/>
          <a:p>
            <a:fld id="{70C262CF-5CC9-4929-99CD-9F101191856B}" type="slidenum">
              <a:rPr lang="en-GB" smtClean="0"/>
              <a:t>6</a:t>
            </a:fld>
            <a:endParaRPr lang="en-GB"/>
          </a:p>
        </p:txBody>
      </p:sp>
      <p:grpSp>
        <p:nvGrpSpPr>
          <p:cNvPr id="34" name="Group 33"/>
          <p:cNvGrpSpPr/>
          <p:nvPr/>
        </p:nvGrpSpPr>
        <p:grpSpPr>
          <a:xfrm>
            <a:off x="4280204" y="1234493"/>
            <a:ext cx="7486134" cy="4404082"/>
            <a:chOff x="4280204" y="1234493"/>
            <a:chExt cx="7486134" cy="4404082"/>
          </a:xfrm>
        </p:grpSpPr>
        <p:sp>
          <p:nvSpPr>
            <p:cNvPr id="4" name="等腰三角形 33"/>
            <p:cNvSpPr/>
            <p:nvPr/>
          </p:nvSpPr>
          <p:spPr>
            <a:xfrm rot="16200000">
              <a:off x="3992172" y="3328916"/>
              <a:ext cx="2304256" cy="1728192"/>
            </a:xfrm>
            <a:prstGeom prst="triangle">
              <a:avLst/>
            </a:prstGeom>
            <a:solidFill>
              <a:schemeClr val="accent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5" name="椭圆 34"/>
            <p:cNvSpPr/>
            <p:nvPr/>
          </p:nvSpPr>
          <p:spPr>
            <a:xfrm>
              <a:off x="5300220" y="3652598"/>
              <a:ext cx="432049" cy="43204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6" name="椭圆 35"/>
            <p:cNvSpPr/>
            <p:nvPr/>
          </p:nvSpPr>
          <p:spPr>
            <a:xfrm>
              <a:off x="5387858" y="3748382"/>
              <a:ext cx="243873" cy="243873"/>
            </a:xfrm>
            <a:prstGeom prst="ellipse">
              <a:avLst/>
            </a:prstGeom>
            <a:solidFill>
              <a:sysClr val="windowText" lastClr="000000">
                <a:lumMod val="95000"/>
                <a:lumOff val="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7" name="椭圆 36"/>
            <p:cNvSpPr/>
            <p:nvPr/>
          </p:nvSpPr>
          <p:spPr>
            <a:xfrm>
              <a:off x="5551855" y="4051744"/>
              <a:ext cx="65831" cy="65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8" name="矩形 37"/>
            <p:cNvSpPr/>
            <p:nvPr/>
          </p:nvSpPr>
          <p:spPr>
            <a:xfrm>
              <a:off x="5936389" y="4193012"/>
              <a:ext cx="4824536" cy="107659"/>
            </a:xfrm>
            <a:prstGeom prst="rect">
              <a:avLst/>
            </a:prstGeom>
            <a:solidFill>
              <a:schemeClr val="accent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9" name="等腰三角形 7"/>
            <p:cNvSpPr/>
            <p:nvPr/>
          </p:nvSpPr>
          <p:spPr>
            <a:xfrm rot="16200000">
              <a:off x="10492749" y="3744134"/>
              <a:ext cx="1541765" cy="1005412"/>
            </a:xfrm>
            <a:custGeom>
              <a:avLst/>
              <a:gdLst/>
              <a:ahLst/>
              <a:cxnLst/>
              <a:rect l="l" t="t" r="r" b="b"/>
              <a:pathLst>
                <a:path w="1541765" h="1005412">
                  <a:moveTo>
                    <a:pt x="1541765" y="1005412"/>
                  </a:moveTo>
                  <a:lnTo>
                    <a:pt x="0" y="1005412"/>
                  </a:lnTo>
                  <a:lnTo>
                    <a:pt x="670275" y="0"/>
                  </a:lnTo>
                  <a:lnTo>
                    <a:pt x="871491" y="0"/>
                  </a:lnTo>
                  <a:close/>
                </a:path>
              </a:pathLst>
            </a:custGeom>
            <a:solidFill>
              <a:schemeClr val="accent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10" name="矩形 39"/>
            <p:cNvSpPr/>
            <p:nvPr/>
          </p:nvSpPr>
          <p:spPr>
            <a:xfrm>
              <a:off x="6584459" y="3073812"/>
              <a:ext cx="504056" cy="1043763"/>
            </a:xfrm>
            <a:prstGeom prst="rect">
              <a:avLst/>
            </a:pr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11" name="矩形 40"/>
            <p:cNvSpPr/>
            <p:nvPr/>
          </p:nvSpPr>
          <p:spPr>
            <a:xfrm>
              <a:off x="6584459" y="3895362"/>
              <a:ext cx="504056" cy="222213"/>
            </a:xfrm>
            <a:prstGeom prst="rect">
              <a:avLst/>
            </a:prstGeom>
            <a:solidFill>
              <a:schemeClr val="accent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12" name="矩形 41"/>
            <p:cNvSpPr/>
            <p:nvPr/>
          </p:nvSpPr>
          <p:spPr>
            <a:xfrm>
              <a:off x="7520563" y="2569756"/>
              <a:ext cx="504056" cy="1547819"/>
            </a:xfrm>
            <a:prstGeom prst="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13" name="矩形 42"/>
            <p:cNvSpPr/>
            <p:nvPr/>
          </p:nvSpPr>
          <p:spPr>
            <a:xfrm>
              <a:off x="7520563" y="3500661"/>
              <a:ext cx="504056" cy="616914"/>
            </a:xfrm>
            <a:prstGeom prst="rect">
              <a:avLst/>
            </a:prstGeom>
            <a:solidFill>
              <a:schemeClr val="accent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14" name="矩形 43"/>
            <p:cNvSpPr/>
            <p:nvPr/>
          </p:nvSpPr>
          <p:spPr>
            <a:xfrm>
              <a:off x="8462389" y="2040999"/>
              <a:ext cx="504056" cy="2076576"/>
            </a:xfrm>
            <a:prstGeom prst="rect">
              <a:avLst/>
            </a:prstGeom>
            <a:solidFill>
              <a:schemeClr val="accent4"/>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15" name="矩形 44"/>
            <p:cNvSpPr/>
            <p:nvPr/>
          </p:nvSpPr>
          <p:spPr>
            <a:xfrm>
              <a:off x="8462389" y="3071063"/>
              <a:ext cx="504056" cy="1046512"/>
            </a:xfrm>
            <a:prstGeom prst="rect">
              <a:avLst/>
            </a:prstGeom>
            <a:solidFill>
              <a:schemeClr val="accent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16" name="矩形 45"/>
            <p:cNvSpPr/>
            <p:nvPr/>
          </p:nvSpPr>
          <p:spPr>
            <a:xfrm>
              <a:off x="9464779" y="1608950"/>
              <a:ext cx="504056" cy="2508625"/>
            </a:xfrm>
            <a:prstGeom prst="rect">
              <a:avLst/>
            </a:prstGeom>
            <a:solidFill>
              <a:schemeClr val="accent5"/>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17" name="矩形 46"/>
            <p:cNvSpPr/>
            <p:nvPr/>
          </p:nvSpPr>
          <p:spPr>
            <a:xfrm>
              <a:off x="9464779" y="2536828"/>
              <a:ext cx="504056" cy="1580747"/>
            </a:xfrm>
            <a:prstGeom prst="rect">
              <a:avLst/>
            </a:prstGeom>
            <a:solidFill>
              <a:schemeClr val="accent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18" name="任意多边形 47"/>
            <p:cNvSpPr/>
            <p:nvPr/>
          </p:nvSpPr>
          <p:spPr>
            <a:xfrm>
              <a:off x="6809773" y="4323154"/>
              <a:ext cx="248195" cy="640080"/>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19" name="TextBox 18"/>
            <p:cNvSpPr txBox="1"/>
            <p:nvPr/>
          </p:nvSpPr>
          <p:spPr>
            <a:xfrm flipH="1">
              <a:off x="6474455" y="2608836"/>
              <a:ext cx="758076" cy="39517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2400" dirty="0" smtClean="0">
                  <a:solidFill>
                    <a:schemeClr val="accent2"/>
                  </a:solidFill>
                  <a:latin typeface="+mn-lt"/>
                  <a:cs typeface="Times New Roman" panose="02020603050405020304" pitchFamily="18" charset="0"/>
                </a:rPr>
                <a:t>10%</a:t>
              </a:r>
              <a:endParaRPr kumimoji="0" lang="zh-CN" altLang="en-US" sz="2400" b="1" i="0" u="none" strike="noStrike" kern="0" cap="none" spc="0" normalizeH="0" baseline="0" noProof="0" dirty="0">
                <a:ln w="18415" cmpd="sng">
                  <a:noFill/>
                  <a:prstDash val="solid"/>
                </a:ln>
                <a:solidFill>
                  <a:schemeClr val="accent2"/>
                </a:solidFill>
                <a:uLnTx/>
                <a:uFillTx/>
                <a:latin typeface="+mn-lt"/>
                <a:cs typeface="Times New Roman" panose="02020603050405020304" pitchFamily="18" charset="0"/>
              </a:endParaRPr>
            </a:p>
          </p:txBody>
        </p:sp>
        <p:sp>
          <p:nvSpPr>
            <p:cNvPr id="20" name="TextBox 19"/>
            <p:cNvSpPr txBox="1"/>
            <p:nvPr/>
          </p:nvSpPr>
          <p:spPr>
            <a:xfrm flipH="1">
              <a:off x="7393553" y="2104780"/>
              <a:ext cx="758076" cy="39517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2400" dirty="0" smtClean="0">
                  <a:solidFill>
                    <a:schemeClr val="accent3"/>
                  </a:solidFill>
                  <a:latin typeface="+mn-lt"/>
                  <a:cs typeface="Times New Roman" panose="02020603050405020304" pitchFamily="18" charset="0"/>
                </a:rPr>
                <a:t>20%</a:t>
              </a:r>
              <a:endParaRPr kumimoji="0" lang="zh-CN" altLang="en-US" sz="2400" b="1" i="0" u="none" strike="noStrike" kern="0" cap="none" spc="0" normalizeH="0" baseline="0" noProof="0" dirty="0">
                <a:ln w="18415" cmpd="sng">
                  <a:noFill/>
                  <a:prstDash val="solid"/>
                </a:ln>
                <a:solidFill>
                  <a:schemeClr val="accent3"/>
                </a:solidFill>
                <a:uLnTx/>
                <a:uFillTx/>
                <a:latin typeface="+mn-lt"/>
                <a:cs typeface="Times New Roman" panose="02020603050405020304" pitchFamily="18" charset="0"/>
              </a:endParaRPr>
            </a:p>
          </p:txBody>
        </p:sp>
        <p:sp>
          <p:nvSpPr>
            <p:cNvPr id="21" name="TextBox 20"/>
            <p:cNvSpPr txBox="1"/>
            <p:nvPr/>
          </p:nvSpPr>
          <p:spPr>
            <a:xfrm flipH="1">
              <a:off x="8374783" y="1678631"/>
              <a:ext cx="758076" cy="39517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2400" dirty="0" smtClean="0">
                  <a:solidFill>
                    <a:schemeClr val="accent4"/>
                  </a:solidFill>
                  <a:latin typeface="+mn-lt"/>
                  <a:cs typeface="Times New Roman" panose="02020603050405020304" pitchFamily="18" charset="0"/>
                </a:rPr>
                <a:t>50%</a:t>
              </a:r>
              <a:endParaRPr kumimoji="0" lang="zh-CN" altLang="en-US" sz="2400" b="1" i="0" u="none" strike="noStrike" kern="0" cap="none" spc="0" normalizeH="0" baseline="0" noProof="0" dirty="0">
                <a:ln w="18415" cmpd="sng">
                  <a:noFill/>
                  <a:prstDash val="solid"/>
                </a:ln>
                <a:solidFill>
                  <a:schemeClr val="accent4"/>
                </a:solidFill>
                <a:uLnTx/>
                <a:uFillTx/>
                <a:latin typeface="+mn-lt"/>
                <a:cs typeface="Times New Roman" panose="02020603050405020304" pitchFamily="18" charset="0"/>
              </a:endParaRPr>
            </a:p>
          </p:txBody>
        </p:sp>
        <p:sp>
          <p:nvSpPr>
            <p:cNvPr id="22" name="TextBox 21"/>
            <p:cNvSpPr txBox="1"/>
            <p:nvPr/>
          </p:nvSpPr>
          <p:spPr>
            <a:xfrm flipH="1">
              <a:off x="9367560" y="1234493"/>
              <a:ext cx="758076" cy="39517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2400" dirty="0" smtClean="0">
                  <a:solidFill>
                    <a:schemeClr val="accent5"/>
                  </a:solidFill>
                  <a:latin typeface="+mn-lt"/>
                  <a:cs typeface="Times New Roman" panose="02020603050405020304" pitchFamily="18" charset="0"/>
                </a:rPr>
                <a:t>70%</a:t>
              </a:r>
              <a:endParaRPr kumimoji="0" lang="zh-CN" altLang="en-US" sz="2400" b="1" i="0" u="none" strike="noStrike" kern="0" cap="none" spc="0" normalizeH="0" baseline="0" noProof="0" dirty="0">
                <a:ln w="18415" cmpd="sng">
                  <a:noFill/>
                  <a:prstDash val="solid"/>
                </a:ln>
                <a:solidFill>
                  <a:schemeClr val="accent5"/>
                </a:solidFill>
                <a:uLnTx/>
                <a:uFillTx/>
                <a:latin typeface="+mn-lt"/>
                <a:cs typeface="Times New Roman" panose="02020603050405020304" pitchFamily="18" charset="0"/>
              </a:endParaRPr>
            </a:p>
          </p:txBody>
        </p:sp>
        <p:sp>
          <p:nvSpPr>
            <p:cNvPr id="23" name="TextBox 22"/>
            <p:cNvSpPr txBox="1"/>
            <p:nvPr/>
          </p:nvSpPr>
          <p:spPr>
            <a:xfrm rot="2514057" flipH="1">
              <a:off x="6866255" y="5319128"/>
              <a:ext cx="1512168" cy="31944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defTabSz="914400" eaLnBrk="1" fontAlgn="auto" latinLnBrk="0" hangingPunct="1">
                <a:lnSpc>
                  <a:spcPct val="80000"/>
                </a:lnSpc>
                <a:spcBef>
                  <a:spcPts val="0"/>
                </a:spcBef>
                <a:spcAft>
                  <a:spcPts val="0"/>
                </a:spcAft>
                <a:buClrTx/>
                <a:buSzTx/>
                <a:buFontTx/>
                <a:buNone/>
                <a:defRPr/>
              </a:pPr>
              <a:r>
                <a:rPr kumimoji="0" lang="en-US" altLang="zh-CN" sz="1800" b="1" i="0" u="none" strike="noStrike" kern="0" cap="none" spc="0" normalizeH="0" baseline="0" noProof="0" smtClean="0">
                  <a:ln w="18415" cmpd="sng">
                    <a:noFill/>
                    <a:prstDash val="solid"/>
                  </a:ln>
                  <a:solidFill>
                    <a:schemeClr val="accent2"/>
                  </a:solidFill>
                  <a:effectLst/>
                  <a:uLnTx/>
                  <a:uFillTx/>
                  <a:latin typeface="+mn-lt"/>
                  <a:ea typeface="微软雅黑" panose="020B0503020204020204" charset="-122"/>
                  <a:cs typeface="Times New Roman" panose="02020603050405020304" pitchFamily="18" charset="0"/>
                </a:rPr>
                <a:t>Marketing</a:t>
              </a:r>
              <a:endParaRPr kumimoji="0" lang="zh-CN" altLang="en-US" sz="1800" b="1" i="0" u="none" strike="noStrike" kern="0" cap="none" spc="0" normalizeH="0" baseline="0" noProof="0" dirty="0">
                <a:ln w="18415" cmpd="sng">
                  <a:noFill/>
                  <a:prstDash val="solid"/>
                </a:ln>
                <a:solidFill>
                  <a:schemeClr val="accent2"/>
                </a:solidFill>
                <a:effectLst/>
                <a:uLnTx/>
                <a:uFillTx/>
                <a:latin typeface="+mn-lt"/>
                <a:ea typeface="微软雅黑" panose="020B0503020204020204" charset="-122"/>
                <a:cs typeface="Times New Roman" panose="02020603050405020304" pitchFamily="18" charset="0"/>
              </a:endParaRPr>
            </a:p>
          </p:txBody>
        </p:sp>
        <p:sp>
          <p:nvSpPr>
            <p:cNvPr id="24" name="椭圆 53"/>
            <p:cNvSpPr/>
            <p:nvPr/>
          </p:nvSpPr>
          <p:spPr>
            <a:xfrm>
              <a:off x="6480986" y="4051744"/>
              <a:ext cx="65831" cy="65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25" name="任意多边形 54"/>
            <p:cNvSpPr/>
            <p:nvPr/>
          </p:nvSpPr>
          <p:spPr>
            <a:xfrm>
              <a:off x="7738904" y="4323154"/>
              <a:ext cx="248195" cy="640080"/>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26" name="TextBox 25"/>
            <p:cNvSpPr txBox="1"/>
            <p:nvPr/>
          </p:nvSpPr>
          <p:spPr>
            <a:xfrm rot="2514057" flipH="1">
              <a:off x="7795386" y="5319129"/>
              <a:ext cx="1512168" cy="31944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defTabSz="914400" eaLnBrk="1" fontAlgn="auto" latinLnBrk="0" hangingPunct="1">
                <a:lnSpc>
                  <a:spcPct val="80000"/>
                </a:lnSpc>
                <a:spcBef>
                  <a:spcPts val="0"/>
                </a:spcBef>
                <a:spcAft>
                  <a:spcPts val="0"/>
                </a:spcAft>
                <a:buClrTx/>
                <a:buSzTx/>
                <a:buFontTx/>
                <a:buNone/>
                <a:defRPr/>
              </a:pPr>
              <a:r>
                <a:rPr kumimoji="0" lang="en-US" altLang="zh-CN" sz="1800" b="1" i="0" u="none" strike="noStrike" kern="0" cap="none" spc="0" normalizeH="0" baseline="0" noProof="0" smtClean="0">
                  <a:ln w="18415" cmpd="sng">
                    <a:noFill/>
                    <a:prstDash val="solid"/>
                  </a:ln>
                  <a:solidFill>
                    <a:schemeClr val="accent3"/>
                  </a:solidFill>
                  <a:effectLst/>
                  <a:uLnTx/>
                  <a:uFillTx/>
                  <a:latin typeface="+mn-lt"/>
                  <a:ea typeface="微软雅黑" panose="020B0503020204020204" charset="-122"/>
                  <a:cs typeface="Times New Roman" panose="02020603050405020304" pitchFamily="18" charset="0"/>
                </a:rPr>
                <a:t>Graphic</a:t>
              </a:r>
              <a:endParaRPr kumimoji="0" lang="zh-CN" altLang="en-US" sz="1800" b="1" i="0" u="none" strike="noStrike" kern="0" cap="none" spc="0" normalizeH="0" baseline="0" noProof="0" dirty="0">
                <a:ln w="18415" cmpd="sng">
                  <a:noFill/>
                  <a:prstDash val="solid"/>
                </a:ln>
                <a:solidFill>
                  <a:schemeClr val="accent3"/>
                </a:solidFill>
                <a:effectLst/>
                <a:uLnTx/>
                <a:uFillTx/>
                <a:latin typeface="+mn-lt"/>
                <a:ea typeface="微软雅黑" panose="020B0503020204020204" charset="-122"/>
                <a:cs typeface="Times New Roman" panose="02020603050405020304" pitchFamily="18" charset="0"/>
              </a:endParaRPr>
            </a:p>
          </p:txBody>
        </p:sp>
        <p:sp>
          <p:nvSpPr>
            <p:cNvPr id="27" name="椭圆 56"/>
            <p:cNvSpPr/>
            <p:nvPr/>
          </p:nvSpPr>
          <p:spPr>
            <a:xfrm>
              <a:off x="7410117" y="4051744"/>
              <a:ext cx="65831" cy="65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28" name="任意多边形 57"/>
            <p:cNvSpPr/>
            <p:nvPr/>
          </p:nvSpPr>
          <p:spPr>
            <a:xfrm>
              <a:off x="8668035" y="4323154"/>
              <a:ext cx="248195" cy="640080"/>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29" name="TextBox 28"/>
            <p:cNvSpPr txBox="1"/>
            <p:nvPr/>
          </p:nvSpPr>
          <p:spPr>
            <a:xfrm rot="2514057" flipH="1">
              <a:off x="8724517" y="5319129"/>
              <a:ext cx="1512168" cy="31944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defTabSz="914400" eaLnBrk="1" fontAlgn="auto" latinLnBrk="0" hangingPunct="1">
                <a:lnSpc>
                  <a:spcPct val="80000"/>
                </a:lnSpc>
                <a:spcBef>
                  <a:spcPts val="0"/>
                </a:spcBef>
                <a:spcAft>
                  <a:spcPts val="0"/>
                </a:spcAft>
                <a:buClrTx/>
                <a:buSzTx/>
                <a:buFontTx/>
                <a:buNone/>
                <a:defRPr/>
              </a:pPr>
              <a:r>
                <a:rPr kumimoji="0" lang="en-US" altLang="zh-CN" sz="1800" b="1" i="0" u="none" strike="noStrike" kern="0" cap="none" spc="0" normalizeH="0" baseline="0" noProof="0" smtClean="0">
                  <a:ln w="18415" cmpd="sng">
                    <a:noFill/>
                    <a:prstDash val="solid"/>
                  </a:ln>
                  <a:solidFill>
                    <a:schemeClr val="accent4"/>
                  </a:solidFill>
                  <a:effectLst/>
                  <a:uLnTx/>
                  <a:uFillTx/>
                  <a:latin typeface="+mn-lt"/>
                  <a:ea typeface="微软雅黑" panose="020B0503020204020204" charset="-122"/>
                  <a:cs typeface="Times New Roman" panose="02020603050405020304" pitchFamily="18" charset="0"/>
                </a:rPr>
                <a:t>Photography</a:t>
              </a:r>
              <a:endParaRPr kumimoji="0" lang="zh-CN" altLang="en-US" sz="1800" b="1" i="0" u="none" strike="noStrike" kern="0" cap="none" spc="0" normalizeH="0" baseline="0" noProof="0" dirty="0">
                <a:ln w="18415" cmpd="sng">
                  <a:noFill/>
                  <a:prstDash val="solid"/>
                </a:ln>
                <a:solidFill>
                  <a:schemeClr val="accent4"/>
                </a:solidFill>
                <a:effectLst/>
                <a:uLnTx/>
                <a:uFillTx/>
                <a:latin typeface="+mn-lt"/>
                <a:ea typeface="微软雅黑" panose="020B0503020204020204" charset="-122"/>
                <a:cs typeface="Times New Roman" panose="02020603050405020304" pitchFamily="18" charset="0"/>
              </a:endParaRPr>
            </a:p>
          </p:txBody>
        </p:sp>
        <p:sp>
          <p:nvSpPr>
            <p:cNvPr id="30" name="椭圆 59"/>
            <p:cNvSpPr/>
            <p:nvPr/>
          </p:nvSpPr>
          <p:spPr>
            <a:xfrm>
              <a:off x="8339248" y="4051744"/>
              <a:ext cx="65831" cy="65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31" name="任意多边形 60"/>
            <p:cNvSpPr/>
            <p:nvPr/>
          </p:nvSpPr>
          <p:spPr>
            <a:xfrm>
              <a:off x="9597166" y="4323154"/>
              <a:ext cx="248195" cy="640080"/>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sp>
          <p:nvSpPr>
            <p:cNvPr id="32" name="TextBox 31"/>
            <p:cNvSpPr txBox="1"/>
            <p:nvPr/>
          </p:nvSpPr>
          <p:spPr>
            <a:xfrm rot="2514057" flipH="1">
              <a:off x="9653648" y="5319129"/>
              <a:ext cx="1512168" cy="31944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defTabSz="914400" eaLnBrk="1" fontAlgn="auto" latinLnBrk="0" hangingPunct="1">
                <a:lnSpc>
                  <a:spcPct val="80000"/>
                </a:lnSpc>
                <a:spcBef>
                  <a:spcPts val="0"/>
                </a:spcBef>
                <a:spcAft>
                  <a:spcPts val="0"/>
                </a:spcAft>
                <a:buClrTx/>
                <a:buSzTx/>
                <a:buFontTx/>
                <a:buNone/>
                <a:defRPr/>
              </a:pPr>
              <a:r>
                <a:rPr kumimoji="0" lang="en-US" altLang="zh-CN" sz="1800" b="1" i="0" u="none" strike="noStrike" kern="0" cap="none" spc="0" normalizeH="0" baseline="0" noProof="0" smtClean="0">
                  <a:ln w="18415" cmpd="sng">
                    <a:noFill/>
                    <a:prstDash val="solid"/>
                  </a:ln>
                  <a:solidFill>
                    <a:schemeClr val="accent5"/>
                  </a:solidFill>
                  <a:effectLst/>
                  <a:uLnTx/>
                  <a:uFillTx/>
                  <a:latin typeface="+mn-lt"/>
                  <a:ea typeface="微软雅黑" panose="020B0503020204020204" charset="-122"/>
                  <a:cs typeface="Times New Roman" panose="02020603050405020304" pitchFamily="18" charset="0"/>
                </a:rPr>
                <a:t>HTML Design</a:t>
              </a:r>
              <a:endParaRPr kumimoji="0" lang="zh-CN" altLang="en-US" sz="1800" b="1" i="0" u="none" strike="noStrike" kern="0" cap="none" spc="0" normalizeH="0" baseline="0" noProof="0" dirty="0">
                <a:ln w="18415" cmpd="sng">
                  <a:noFill/>
                  <a:prstDash val="solid"/>
                </a:ln>
                <a:solidFill>
                  <a:schemeClr val="accent5"/>
                </a:solidFill>
                <a:effectLst/>
                <a:uLnTx/>
                <a:uFillTx/>
                <a:latin typeface="+mn-lt"/>
                <a:ea typeface="微软雅黑" panose="020B0503020204020204" charset="-122"/>
                <a:cs typeface="Times New Roman" panose="02020603050405020304" pitchFamily="18" charset="0"/>
              </a:endParaRPr>
            </a:p>
          </p:txBody>
        </p:sp>
        <p:sp>
          <p:nvSpPr>
            <p:cNvPr id="33" name="椭圆 62"/>
            <p:cNvSpPr/>
            <p:nvPr/>
          </p:nvSpPr>
          <p:spPr>
            <a:xfrm>
              <a:off x="5504339" y="3832972"/>
              <a:ext cx="65831" cy="65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ysClr val="window" lastClr="FFFFFF"/>
                </a:solidFill>
                <a:effectLst/>
                <a:uLnTx/>
                <a:uFillTx/>
                <a:latin typeface="Calibri" panose="020F0502020204030204"/>
                <a:ea typeface="+mn-ea"/>
                <a:cs typeface="+mn-cs"/>
              </a:endParaRPr>
            </a:p>
          </p:txBody>
        </p:sp>
      </p:grpSp>
      <p:sp>
        <p:nvSpPr>
          <p:cNvPr id="35" name="TextBox 34"/>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36" name="Straight Connector 35"/>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7432" y="1615251"/>
            <a:ext cx="2124812" cy="400110"/>
          </a:xfrm>
          <a:prstGeom prst="rect">
            <a:avLst/>
          </a:prstGeom>
          <a:noFill/>
        </p:spPr>
        <p:txBody>
          <a:bodyPr wrap="none" rtlCol="0">
            <a:spAutoFit/>
          </a:bodyPr>
          <a:lstStyle/>
          <a:p>
            <a:r>
              <a:rPr lang="en-US" sz="2000" b="1" smtClean="0">
                <a:latin typeface="+mj-lt"/>
              </a:rPr>
              <a:t>DATA DIAGRAM</a:t>
            </a:r>
            <a:endParaRPr lang="en-GB" sz="2000" b="1">
              <a:latin typeface="+mj-lt"/>
            </a:endParaRPr>
          </a:p>
        </p:txBody>
      </p:sp>
      <p:sp>
        <p:nvSpPr>
          <p:cNvPr id="38" name="TextBox 37"/>
          <p:cNvSpPr txBox="1"/>
          <p:nvPr/>
        </p:nvSpPr>
        <p:spPr>
          <a:xfrm>
            <a:off x="513350" y="1908033"/>
            <a:ext cx="1534394" cy="923330"/>
          </a:xfrm>
          <a:prstGeom prst="rect">
            <a:avLst/>
          </a:prstGeom>
          <a:noFill/>
        </p:spPr>
        <p:txBody>
          <a:bodyPr wrap="none" rtlCol="0">
            <a:spAutoFit/>
          </a:bodyPr>
          <a:lstStyle/>
          <a:p>
            <a:r>
              <a:rPr lang="en-US" sz="5400" b="1" smtClean="0">
                <a:solidFill>
                  <a:schemeClr val="accent1"/>
                </a:solidFill>
                <a:latin typeface="+mj-lt"/>
              </a:rPr>
              <a:t>85%</a:t>
            </a:r>
            <a:endParaRPr lang="en-GB" sz="5400" b="1">
              <a:solidFill>
                <a:schemeClr val="accent1"/>
              </a:solidFill>
              <a:latin typeface="+mj-lt"/>
            </a:endParaRPr>
          </a:p>
        </p:txBody>
      </p:sp>
      <p:sp>
        <p:nvSpPr>
          <p:cNvPr id="39" name="Rectangle 38"/>
          <p:cNvSpPr/>
          <p:nvPr/>
        </p:nvSpPr>
        <p:spPr>
          <a:xfrm>
            <a:off x="557432" y="2735079"/>
            <a:ext cx="3272608" cy="1600438"/>
          </a:xfrm>
          <a:prstGeom prst="rect">
            <a:avLst/>
          </a:prstGeom>
        </p:spPr>
        <p:txBody>
          <a:bodyPr wrap="square">
            <a:spAutoFit/>
          </a:bodyPr>
          <a:lstStyle/>
          <a:p>
            <a:pPr algn="just"/>
            <a:r>
              <a:rPr lang="en-GB" sz="1400" b="1" i="1"/>
              <a:t>Lorem ipsum dolor sit amet</a:t>
            </a:r>
            <a:r>
              <a:rPr lang="en-GB" sz="1400"/>
              <a:t>, consectetuer adipiscing elit, sed diam nonummy nibh euismod tincidunt ut laoreet dolore magna aliquam erat volutpat. Ut wisi enim ad minim veniam, quis nostrud exerci tation ullamcorper suscipit lobortis nisl ut aliquip ex ea commodo consequat.</a:t>
            </a:r>
          </a:p>
        </p:txBody>
      </p:sp>
      <p:sp>
        <p:nvSpPr>
          <p:cNvPr id="40" name="Rectangle 39"/>
          <p:cNvSpPr/>
          <p:nvPr/>
        </p:nvSpPr>
        <p:spPr>
          <a:xfrm>
            <a:off x="1967939" y="2207487"/>
            <a:ext cx="2823056" cy="523220"/>
          </a:xfrm>
          <a:prstGeom prst="rect">
            <a:avLst/>
          </a:prstGeom>
        </p:spPr>
        <p:txBody>
          <a:bodyPr wrap="square">
            <a:spAutoFit/>
          </a:bodyPr>
          <a:lstStyle/>
          <a:p>
            <a:r>
              <a:rPr lang="en-GB" sz="1400"/>
              <a:t>Lorem ipsum dolor sit amet, consectetuer adipiscing </a:t>
            </a:r>
            <a:r>
              <a:rPr lang="en-GB" sz="1400" smtClean="0"/>
              <a:t>elit</a:t>
            </a:r>
            <a:endParaRPr lang="en-GB" sz="1400"/>
          </a:p>
        </p:txBody>
      </p:sp>
      <p:sp>
        <p:nvSpPr>
          <p:cNvPr id="41" name="Rectangle 40"/>
          <p:cNvSpPr/>
          <p:nvPr/>
        </p:nvSpPr>
        <p:spPr>
          <a:xfrm>
            <a:off x="557776" y="4502242"/>
            <a:ext cx="3272608" cy="1600438"/>
          </a:xfrm>
          <a:prstGeom prst="rect">
            <a:avLst/>
          </a:prstGeom>
        </p:spPr>
        <p:txBody>
          <a:bodyPr wrap="square">
            <a:spAutoFit/>
          </a:bodyPr>
          <a:lstStyle/>
          <a:p>
            <a:pPr algn="just"/>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a:t>
            </a: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lef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37" grpId="0"/>
      <p:bldP spid="38" grpId="0"/>
      <p:bldP spid="39" grpId="0"/>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Lamppost Infographic</a:t>
            </a:r>
            <a:endParaRPr lang="en-GB"/>
          </a:p>
        </p:txBody>
      </p:sp>
      <p:sp>
        <p:nvSpPr>
          <p:cNvPr id="4" name="Oval 65"/>
          <p:cNvSpPr>
            <a:spLocks noChangeArrowheads="1"/>
          </p:cNvSpPr>
          <p:nvPr/>
        </p:nvSpPr>
        <p:spPr bwMode="auto">
          <a:xfrm>
            <a:off x="4933939" y="5765442"/>
            <a:ext cx="2324121" cy="471671"/>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27" name="TextBox 26"/>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28" name="Straight Connector 27"/>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7262054" y="4139202"/>
            <a:ext cx="4210060" cy="1700766"/>
            <a:chOff x="1127078" y="3779324"/>
            <a:chExt cx="4210060" cy="1700766"/>
          </a:xfrm>
        </p:grpSpPr>
        <p:sp>
          <p:nvSpPr>
            <p:cNvPr id="29" name="Rectangle 28"/>
            <p:cNvSpPr/>
            <p:nvPr/>
          </p:nvSpPr>
          <p:spPr>
            <a:xfrm>
              <a:off x="1127078" y="4095095"/>
              <a:ext cx="4210060" cy="1384995"/>
            </a:xfrm>
            <a:prstGeom prst="rect">
              <a:avLst/>
            </a:prstGeom>
          </p:spPr>
          <p:txBody>
            <a:bodyPr wrap="square">
              <a:spAutoFit/>
            </a:bodyPr>
            <a:lstStyle/>
            <a:p>
              <a:pPr algn="r"/>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30" name="TextBox 29"/>
            <p:cNvSpPr txBox="1"/>
            <p:nvPr/>
          </p:nvSpPr>
          <p:spPr>
            <a:xfrm>
              <a:off x="3733366" y="3779324"/>
              <a:ext cx="1603772" cy="400110"/>
            </a:xfrm>
            <a:prstGeom prst="rect">
              <a:avLst/>
            </a:prstGeom>
            <a:noFill/>
          </p:spPr>
          <p:txBody>
            <a:bodyPr wrap="none" rtlCol="0">
              <a:spAutoFit/>
            </a:bodyPr>
            <a:lstStyle/>
            <a:p>
              <a:pPr algn="r"/>
              <a:r>
                <a:rPr lang="en-US" sz="2000" b="1" smtClean="0"/>
                <a:t>Web Analysis</a:t>
              </a:r>
              <a:endParaRPr lang="en-GB" sz="2000" b="1"/>
            </a:p>
          </p:txBody>
        </p:sp>
      </p:grpSp>
      <p:grpSp>
        <p:nvGrpSpPr>
          <p:cNvPr id="32" name="Group 31"/>
          <p:cNvGrpSpPr/>
          <p:nvPr/>
        </p:nvGrpSpPr>
        <p:grpSpPr>
          <a:xfrm>
            <a:off x="705587" y="4139202"/>
            <a:ext cx="4228352" cy="1700766"/>
            <a:chOff x="1108786" y="3779324"/>
            <a:chExt cx="4228352" cy="1700766"/>
          </a:xfrm>
        </p:grpSpPr>
        <p:sp>
          <p:nvSpPr>
            <p:cNvPr id="33" name="Rectangle 32"/>
            <p:cNvSpPr/>
            <p:nvPr/>
          </p:nvSpPr>
          <p:spPr>
            <a:xfrm>
              <a:off x="1127078" y="4095095"/>
              <a:ext cx="4210060" cy="1384995"/>
            </a:xfrm>
            <a:prstGeom prst="rect">
              <a:avLst/>
            </a:prstGeom>
          </p:spPr>
          <p:txBody>
            <a:bodyPr wrap="square">
              <a:spAutoFit/>
            </a:bodyPr>
            <a:lstStyle/>
            <a:p>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34" name="TextBox 33"/>
            <p:cNvSpPr txBox="1"/>
            <p:nvPr/>
          </p:nvSpPr>
          <p:spPr>
            <a:xfrm>
              <a:off x="1108786" y="3779324"/>
              <a:ext cx="1638590" cy="400110"/>
            </a:xfrm>
            <a:prstGeom prst="rect">
              <a:avLst/>
            </a:prstGeom>
            <a:noFill/>
          </p:spPr>
          <p:txBody>
            <a:bodyPr wrap="none" rtlCol="0">
              <a:spAutoFit/>
            </a:bodyPr>
            <a:lstStyle/>
            <a:p>
              <a:r>
                <a:rPr lang="en-US" sz="2000" b="1" smtClean="0"/>
                <a:t>HTML Design </a:t>
              </a:r>
              <a:endParaRPr lang="en-GB" sz="2000" b="1"/>
            </a:p>
          </p:txBody>
        </p:sp>
      </p:grpSp>
      <p:grpSp>
        <p:nvGrpSpPr>
          <p:cNvPr id="21" name="Group 20"/>
          <p:cNvGrpSpPr/>
          <p:nvPr/>
        </p:nvGrpSpPr>
        <p:grpSpPr>
          <a:xfrm>
            <a:off x="2739849" y="1680798"/>
            <a:ext cx="6840760" cy="4308757"/>
            <a:chOff x="2739849" y="1680798"/>
            <a:chExt cx="6840760" cy="4308757"/>
          </a:xfrm>
        </p:grpSpPr>
        <p:grpSp>
          <p:nvGrpSpPr>
            <p:cNvPr id="5" name="组合 27"/>
            <p:cNvGrpSpPr/>
            <p:nvPr/>
          </p:nvGrpSpPr>
          <p:grpSpPr>
            <a:xfrm>
              <a:off x="5908201" y="1680798"/>
              <a:ext cx="3672408" cy="1673425"/>
              <a:chOff x="3491880" y="2420888"/>
              <a:chExt cx="5794246" cy="2160240"/>
            </a:xfrm>
            <a:solidFill>
              <a:schemeClr val="accent1"/>
            </a:solidFill>
          </p:grpSpPr>
          <p:sp>
            <p:nvSpPr>
              <p:cNvPr id="6" name="上弧形箭头 28"/>
              <p:cNvSpPr/>
              <p:nvPr/>
            </p:nvSpPr>
            <p:spPr>
              <a:xfrm>
                <a:off x="3605493" y="2420888"/>
                <a:ext cx="5680633" cy="2160240"/>
              </a:xfrm>
              <a:prstGeom prst="curvedDownArrow">
                <a:avLst/>
              </a:prstGeom>
              <a:solidFill>
                <a:schemeClr val="accent6"/>
              </a:solidFill>
              <a:ln w="25400" cap="flat" cmpd="sng" algn="ctr">
                <a:solidFill>
                  <a:schemeClr val="accent6">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7" name="上弧形箭头 29"/>
              <p:cNvSpPr/>
              <p:nvPr/>
            </p:nvSpPr>
            <p:spPr>
              <a:xfrm>
                <a:off x="3491880" y="2420888"/>
                <a:ext cx="4317280" cy="2160240"/>
              </a:xfrm>
              <a:prstGeom prst="curvedDownArrow">
                <a:avLst/>
              </a:prstGeom>
              <a:solidFill>
                <a:schemeClr val="accent5"/>
              </a:solidFill>
              <a:ln w="25400" cap="flat" cmpd="sng" algn="ctr">
                <a:solidFill>
                  <a:schemeClr val="accent5">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8" name="上弧形箭头 30"/>
              <p:cNvSpPr/>
              <p:nvPr/>
            </p:nvSpPr>
            <p:spPr>
              <a:xfrm>
                <a:off x="3491880" y="2420888"/>
                <a:ext cx="2808312" cy="2160240"/>
              </a:xfrm>
              <a:prstGeom prst="curvedDownArrow">
                <a:avLst/>
              </a:prstGeom>
              <a:solidFill>
                <a:schemeClr val="accent4"/>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9" name="组合 31"/>
            <p:cNvGrpSpPr/>
            <p:nvPr/>
          </p:nvGrpSpPr>
          <p:grpSpPr>
            <a:xfrm flipH="1">
              <a:off x="2739849" y="1680798"/>
              <a:ext cx="3672408" cy="1673425"/>
              <a:chOff x="3491880" y="2420888"/>
              <a:chExt cx="5794246" cy="2160240"/>
            </a:xfrm>
            <a:solidFill>
              <a:schemeClr val="accent1"/>
            </a:solidFill>
          </p:grpSpPr>
          <p:sp>
            <p:nvSpPr>
              <p:cNvPr id="10" name="上弧形箭头 32"/>
              <p:cNvSpPr/>
              <p:nvPr/>
            </p:nvSpPr>
            <p:spPr>
              <a:xfrm>
                <a:off x="3605493" y="2420888"/>
                <a:ext cx="5680633" cy="2160240"/>
              </a:xfrm>
              <a:prstGeom prst="curvedDownArrow">
                <a:avLst/>
              </a:prstGeom>
              <a:grpFill/>
              <a:ln w="25400" cap="flat" cmpd="sng" algn="ctr">
                <a:solidFill>
                  <a:schemeClr val="accent1">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1" name="上弧形箭头 33"/>
              <p:cNvSpPr/>
              <p:nvPr/>
            </p:nvSpPr>
            <p:spPr>
              <a:xfrm>
                <a:off x="3491880" y="2420888"/>
                <a:ext cx="4317280" cy="2160240"/>
              </a:xfrm>
              <a:prstGeom prst="curvedDownArrow">
                <a:avLst/>
              </a:prstGeom>
              <a:solidFill>
                <a:schemeClr val="accent2"/>
              </a:solidFill>
              <a:ln w="25400" cap="flat" cmpd="sng" algn="ctr">
                <a:solidFill>
                  <a:schemeClr val="accent2">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上弧形箭头 34"/>
              <p:cNvSpPr/>
              <p:nvPr/>
            </p:nvSpPr>
            <p:spPr>
              <a:xfrm>
                <a:off x="3491880" y="2420888"/>
                <a:ext cx="2808312" cy="2160240"/>
              </a:xfrm>
              <a:prstGeom prst="curvedDownArrow">
                <a:avLst/>
              </a:prstGeom>
              <a:solidFill>
                <a:schemeClr val="accent3"/>
              </a:solidFill>
              <a:ln w="25400" cap="flat" cmpd="sng" algn="ctr">
                <a:solidFill>
                  <a:schemeClr val="accent3">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
          <p:nvSpPr>
            <p:cNvPr id="13" name="圆柱形 35"/>
            <p:cNvSpPr/>
            <p:nvPr/>
          </p:nvSpPr>
          <p:spPr>
            <a:xfrm>
              <a:off x="5868022" y="3342500"/>
              <a:ext cx="579404" cy="2647055"/>
            </a:xfrm>
            <a:prstGeom prst="can">
              <a:avLst>
                <a:gd name="adj" fmla="val 2705"/>
              </a:avLst>
            </a:prstGeom>
            <a:gradFill flip="none" rotWithShape="1">
              <a:gsLst>
                <a:gs pos="2500">
                  <a:sysClr val="windowText" lastClr="000000">
                    <a:lumMod val="50000"/>
                    <a:lumOff val="50000"/>
                  </a:sysClr>
                </a:gs>
                <a:gs pos="9000">
                  <a:sysClr val="windowText" lastClr="000000">
                    <a:lumMod val="85000"/>
                    <a:lumOff val="15000"/>
                  </a:sysClr>
                </a:gs>
                <a:gs pos="75000">
                  <a:sysClr val="windowText" lastClr="000000">
                    <a:lumMod val="50000"/>
                    <a:lumOff val="50000"/>
                  </a:sysClr>
                </a:gs>
                <a:gs pos="65000">
                  <a:sysClr val="windowText" lastClr="000000">
                    <a:lumMod val="50000"/>
                    <a:lumOff val="50000"/>
                  </a:sysClr>
                </a:gs>
                <a:gs pos="42000">
                  <a:sysClr val="window" lastClr="FFFFFF"/>
                </a:gs>
                <a:gs pos="40000">
                  <a:sysClr val="window" lastClr="FFFFFF">
                    <a:lumMod val="85000"/>
                  </a:sysClr>
                </a:gs>
                <a:gs pos="100000">
                  <a:sysClr val="windowText" lastClr="000000">
                    <a:lumMod val="75000"/>
                    <a:lumOff val="25000"/>
                  </a:sysClr>
                </a:gs>
              </a:gsLst>
              <a:lin ang="0" scaled="1"/>
              <a:tileRect/>
            </a:gradFill>
            <a:ln w="25400" cap="flat" cmpd="sng" algn="ctr">
              <a:noFill/>
              <a:prstDash val="solid"/>
            </a:ln>
            <a:effectLst>
              <a:outerShdw blurRad="50800" dist="38100" dir="5400000" algn="t"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 name="TextBox 13"/>
            <p:cNvSpPr txBox="1"/>
            <p:nvPr/>
          </p:nvSpPr>
          <p:spPr>
            <a:xfrm>
              <a:off x="2920704"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ea typeface="微软雅黑" panose="020B0503020204020204" charset="-122"/>
                  <a:cs typeface="Arial" panose="020B0604020202020204" pitchFamily="34" charset="0"/>
                </a:rPr>
                <a:t>01</a:t>
              </a:r>
              <a:endParaRPr kumimoji="0" lang="zh-CN" altLang="en-US" sz="1800" b="1" i="0" u="none" strike="noStrike" kern="0" cap="none" spc="0" normalizeH="0" baseline="0" noProof="0" dirty="0">
                <a:ln>
                  <a:noFill/>
                </a:ln>
                <a:solidFill>
                  <a:sysClr val="window" lastClr="FFFFFF"/>
                </a:solidFill>
                <a:effectLst/>
                <a:uLnTx/>
                <a:uFillTx/>
                <a:ea typeface="微软雅黑" panose="020B0503020204020204" charset="-122"/>
                <a:cs typeface="Arial" panose="020B0604020202020204" pitchFamily="34" charset="0"/>
              </a:endParaRPr>
            </a:p>
          </p:txBody>
        </p:sp>
        <p:sp>
          <p:nvSpPr>
            <p:cNvPr id="15" name="TextBox 14"/>
            <p:cNvSpPr txBox="1"/>
            <p:nvPr/>
          </p:nvSpPr>
          <p:spPr>
            <a:xfrm>
              <a:off x="3855138"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ea typeface="微软雅黑" panose="020B0503020204020204" charset="-122"/>
                  <a:cs typeface="Arial" panose="020B0604020202020204" pitchFamily="34" charset="0"/>
                </a:rPr>
                <a:t>02</a:t>
              </a:r>
              <a:endParaRPr kumimoji="0" lang="zh-CN" altLang="en-US" sz="1800" b="1" i="0" u="none" strike="noStrike" kern="0" cap="none" spc="0" normalizeH="0" baseline="0" noProof="0" dirty="0">
                <a:ln>
                  <a:noFill/>
                </a:ln>
                <a:solidFill>
                  <a:sysClr val="window" lastClr="FFFFFF"/>
                </a:solidFill>
                <a:effectLst/>
                <a:uLnTx/>
                <a:uFillTx/>
                <a:ea typeface="微软雅黑" panose="020B0503020204020204" charset="-122"/>
                <a:cs typeface="Arial" panose="020B0604020202020204" pitchFamily="34" charset="0"/>
              </a:endParaRPr>
            </a:p>
          </p:txBody>
        </p:sp>
        <p:sp>
          <p:nvSpPr>
            <p:cNvPr id="16" name="TextBox 15"/>
            <p:cNvSpPr txBox="1"/>
            <p:nvPr/>
          </p:nvSpPr>
          <p:spPr>
            <a:xfrm>
              <a:off x="4808876"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ea typeface="微软雅黑" panose="020B0503020204020204" charset="-122"/>
                  <a:cs typeface="Arial" panose="020B0604020202020204" pitchFamily="34" charset="0"/>
                </a:rPr>
                <a:t>03</a:t>
              </a:r>
              <a:endParaRPr kumimoji="0" lang="zh-CN" altLang="en-US" sz="1800" b="1" i="0" u="none" strike="noStrike" kern="0" cap="none" spc="0" normalizeH="0" baseline="0" noProof="0" dirty="0">
                <a:ln>
                  <a:noFill/>
                </a:ln>
                <a:solidFill>
                  <a:sysClr val="window" lastClr="FFFFFF"/>
                </a:solidFill>
                <a:effectLst/>
                <a:uLnTx/>
                <a:uFillTx/>
                <a:ea typeface="微软雅黑" panose="020B0503020204020204" charset="-122"/>
                <a:cs typeface="Arial" panose="020B0604020202020204" pitchFamily="34" charset="0"/>
              </a:endParaRPr>
            </a:p>
          </p:txBody>
        </p:sp>
        <p:sp>
          <p:nvSpPr>
            <p:cNvPr id="17" name="TextBox 16"/>
            <p:cNvSpPr txBox="1"/>
            <p:nvPr/>
          </p:nvSpPr>
          <p:spPr>
            <a:xfrm>
              <a:off x="7005954"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ea typeface="微软雅黑" panose="020B0503020204020204" charset="-122"/>
                  <a:cs typeface="Arial" panose="020B0604020202020204" pitchFamily="34" charset="0"/>
                </a:rPr>
                <a:t>04</a:t>
              </a:r>
              <a:endParaRPr kumimoji="0" lang="zh-CN" altLang="en-US" sz="1800" b="1" i="0" u="none" strike="noStrike" kern="0" cap="none" spc="0" normalizeH="0" baseline="0" noProof="0" dirty="0">
                <a:ln>
                  <a:noFill/>
                </a:ln>
                <a:solidFill>
                  <a:sysClr val="window" lastClr="FFFFFF"/>
                </a:solidFill>
                <a:effectLst/>
                <a:uLnTx/>
                <a:uFillTx/>
                <a:ea typeface="微软雅黑" panose="020B0503020204020204" charset="-122"/>
                <a:cs typeface="Arial" panose="020B0604020202020204" pitchFamily="34" charset="0"/>
              </a:endParaRPr>
            </a:p>
          </p:txBody>
        </p:sp>
        <p:sp>
          <p:nvSpPr>
            <p:cNvPr id="18" name="TextBox 17"/>
            <p:cNvSpPr txBox="1"/>
            <p:nvPr/>
          </p:nvSpPr>
          <p:spPr>
            <a:xfrm>
              <a:off x="7937818"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ea typeface="微软雅黑" panose="020B0503020204020204" charset="-122"/>
                  <a:cs typeface="Arial" panose="020B0604020202020204" pitchFamily="34" charset="0"/>
                </a:rPr>
                <a:t>05</a:t>
              </a:r>
              <a:endParaRPr kumimoji="0" lang="zh-CN" altLang="en-US" sz="1800" b="1" i="0" u="none" strike="noStrike" kern="0" cap="none" spc="0" normalizeH="0" baseline="0" noProof="0" dirty="0">
                <a:ln>
                  <a:noFill/>
                </a:ln>
                <a:solidFill>
                  <a:sysClr val="window" lastClr="FFFFFF"/>
                </a:solidFill>
                <a:effectLst/>
                <a:uLnTx/>
                <a:uFillTx/>
                <a:ea typeface="微软雅黑" panose="020B0503020204020204" charset="-122"/>
                <a:cs typeface="Arial" panose="020B0604020202020204" pitchFamily="34" charset="0"/>
              </a:endParaRPr>
            </a:p>
          </p:txBody>
        </p:sp>
        <p:sp>
          <p:nvSpPr>
            <p:cNvPr id="19" name="TextBox 18"/>
            <p:cNvSpPr txBox="1"/>
            <p:nvPr/>
          </p:nvSpPr>
          <p:spPr>
            <a:xfrm>
              <a:off x="8883975"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ea typeface="微软雅黑" panose="020B0503020204020204" charset="-122"/>
                  <a:cs typeface="Arial" panose="020B0604020202020204" pitchFamily="34" charset="0"/>
                </a:rPr>
                <a:t>06</a:t>
              </a:r>
              <a:endParaRPr kumimoji="0" lang="zh-CN" altLang="en-US" sz="1800" b="1" i="0" u="none" strike="noStrike" kern="0" cap="none" spc="0" normalizeH="0" baseline="0" noProof="0" dirty="0">
                <a:ln>
                  <a:noFill/>
                </a:ln>
                <a:solidFill>
                  <a:sysClr val="window" lastClr="FFFFFF"/>
                </a:solidFill>
                <a:effectLst/>
                <a:uLnTx/>
                <a:uFillTx/>
                <a:ea typeface="微软雅黑" panose="020B0503020204020204" charset="-122"/>
                <a:cs typeface="Arial" panose="020B0604020202020204" pitchFamily="34" charset="0"/>
              </a:endParaRPr>
            </a:p>
          </p:txBody>
        </p:sp>
        <p:sp>
          <p:nvSpPr>
            <p:cNvPr id="20" name="TextBox 19"/>
            <p:cNvSpPr txBox="1"/>
            <p:nvPr/>
          </p:nvSpPr>
          <p:spPr>
            <a:xfrm>
              <a:off x="2819343" y="3429000"/>
              <a:ext cx="720069" cy="461665"/>
            </a:xfrm>
            <a:prstGeom prst="rect">
              <a:avLst/>
            </a:prstGeom>
            <a:noFill/>
          </p:spPr>
          <p:txBody>
            <a:bodyPr wrap="none" rtlCol="0">
              <a:spAutoFit/>
            </a:bodyPr>
            <a:lstStyle/>
            <a:p>
              <a:r>
                <a:rPr lang="en-US" sz="2400" b="1" smtClean="0">
                  <a:solidFill>
                    <a:schemeClr val="accent1"/>
                  </a:solidFill>
                </a:rPr>
                <a:t>20%</a:t>
              </a:r>
              <a:endParaRPr lang="en-GB" sz="2400" b="1">
                <a:solidFill>
                  <a:schemeClr val="accent1"/>
                </a:solidFill>
              </a:endParaRPr>
            </a:p>
          </p:txBody>
        </p:sp>
        <p:sp>
          <p:nvSpPr>
            <p:cNvPr id="35" name="TextBox 34"/>
            <p:cNvSpPr txBox="1"/>
            <p:nvPr/>
          </p:nvSpPr>
          <p:spPr>
            <a:xfrm>
              <a:off x="3753777" y="3429000"/>
              <a:ext cx="720069" cy="461665"/>
            </a:xfrm>
            <a:prstGeom prst="rect">
              <a:avLst/>
            </a:prstGeom>
            <a:noFill/>
          </p:spPr>
          <p:txBody>
            <a:bodyPr wrap="none" rtlCol="0">
              <a:spAutoFit/>
            </a:bodyPr>
            <a:lstStyle/>
            <a:p>
              <a:r>
                <a:rPr lang="en-US" sz="2400" b="1" smtClean="0">
                  <a:solidFill>
                    <a:schemeClr val="accent2"/>
                  </a:solidFill>
                </a:rPr>
                <a:t>20%</a:t>
              </a:r>
              <a:endParaRPr lang="en-GB" sz="2400" b="1">
                <a:solidFill>
                  <a:schemeClr val="accent2"/>
                </a:solidFill>
              </a:endParaRPr>
            </a:p>
          </p:txBody>
        </p:sp>
        <p:sp>
          <p:nvSpPr>
            <p:cNvPr id="36" name="TextBox 35"/>
            <p:cNvSpPr txBox="1"/>
            <p:nvPr/>
          </p:nvSpPr>
          <p:spPr>
            <a:xfrm>
              <a:off x="4680911" y="3429000"/>
              <a:ext cx="720069" cy="461665"/>
            </a:xfrm>
            <a:prstGeom prst="rect">
              <a:avLst/>
            </a:prstGeom>
            <a:noFill/>
          </p:spPr>
          <p:txBody>
            <a:bodyPr wrap="none" rtlCol="0">
              <a:spAutoFit/>
            </a:bodyPr>
            <a:lstStyle/>
            <a:p>
              <a:r>
                <a:rPr lang="en-US" sz="2400" b="1" smtClean="0">
                  <a:solidFill>
                    <a:schemeClr val="accent3"/>
                  </a:solidFill>
                </a:rPr>
                <a:t>20%</a:t>
              </a:r>
              <a:endParaRPr lang="en-GB" sz="2400" b="1">
                <a:solidFill>
                  <a:schemeClr val="accent3"/>
                </a:solidFill>
              </a:endParaRPr>
            </a:p>
          </p:txBody>
        </p:sp>
        <p:sp>
          <p:nvSpPr>
            <p:cNvPr id="37" name="TextBox 36"/>
            <p:cNvSpPr txBox="1"/>
            <p:nvPr/>
          </p:nvSpPr>
          <p:spPr>
            <a:xfrm>
              <a:off x="6916317" y="3429000"/>
              <a:ext cx="720069" cy="461665"/>
            </a:xfrm>
            <a:prstGeom prst="rect">
              <a:avLst/>
            </a:prstGeom>
            <a:noFill/>
          </p:spPr>
          <p:txBody>
            <a:bodyPr wrap="none" rtlCol="0">
              <a:spAutoFit/>
            </a:bodyPr>
            <a:lstStyle/>
            <a:p>
              <a:r>
                <a:rPr lang="en-US" sz="2400" b="1" smtClean="0">
                  <a:solidFill>
                    <a:schemeClr val="accent4"/>
                  </a:solidFill>
                </a:rPr>
                <a:t>20%</a:t>
              </a:r>
              <a:endParaRPr lang="en-GB" sz="2400" b="1">
                <a:solidFill>
                  <a:schemeClr val="accent4"/>
                </a:solidFill>
              </a:endParaRPr>
            </a:p>
          </p:txBody>
        </p:sp>
        <p:sp>
          <p:nvSpPr>
            <p:cNvPr id="38" name="TextBox 37"/>
            <p:cNvSpPr txBox="1"/>
            <p:nvPr/>
          </p:nvSpPr>
          <p:spPr>
            <a:xfrm>
              <a:off x="7836457" y="3429000"/>
              <a:ext cx="720069" cy="461665"/>
            </a:xfrm>
            <a:prstGeom prst="rect">
              <a:avLst/>
            </a:prstGeom>
            <a:noFill/>
          </p:spPr>
          <p:txBody>
            <a:bodyPr wrap="none" rtlCol="0">
              <a:spAutoFit/>
            </a:bodyPr>
            <a:lstStyle/>
            <a:p>
              <a:r>
                <a:rPr lang="en-US" sz="2400" b="1" smtClean="0">
                  <a:solidFill>
                    <a:schemeClr val="accent5"/>
                  </a:solidFill>
                </a:rPr>
                <a:t>20%</a:t>
              </a:r>
              <a:endParaRPr lang="en-GB" sz="2400" b="1">
                <a:solidFill>
                  <a:schemeClr val="accent5"/>
                </a:solidFill>
              </a:endParaRPr>
            </a:p>
          </p:txBody>
        </p:sp>
        <p:sp>
          <p:nvSpPr>
            <p:cNvPr id="39" name="TextBox 38"/>
            <p:cNvSpPr txBox="1"/>
            <p:nvPr/>
          </p:nvSpPr>
          <p:spPr>
            <a:xfrm>
              <a:off x="8822732" y="3429000"/>
              <a:ext cx="720069" cy="461665"/>
            </a:xfrm>
            <a:prstGeom prst="rect">
              <a:avLst/>
            </a:prstGeom>
            <a:noFill/>
          </p:spPr>
          <p:txBody>
            <a:bodyPr wrap="none" rtlCol="0">
              <a:spAutoFit/>
            </a:bodyPr>
            <a:lstStyle/>
            <a:p>
              <a:r>
                <a:rPr lang="en-US" sz="2400" b="1" smtClean="0">
                  <a:solidFill>
                    <a:schemeClr val="accent6"/>
                  </a:solidFill>
                </a:rPr>
                <a:t>20%</a:t>
              </a:r>
              <a:endParaRPr lang="en-GB" sz="2400" b="1">
                <a:solidFill>
                  <a:schemeClr val="accent6"/>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right)">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For Quality</a:t>
            </a:r>
            <a:endParaRPr lang="en-GB"/>
          </a:p>
        </p:txBody>
      </p:sp>
      <p:grpSp>
        <p:nvGrpSpPr>
          <p:cNvPr id="5" name="Group 4"/>
          <p:cNvGrpSpPr/>
          <p:nvPr/>
        </p:nvGrpSpPr>
        <p:grpSpPr>
          <a:xfrm>
            <a:off x="3695530" y="1380222"/>
            <a:ext cx="4800938" cy="4800938"/>
            <a:chOff x="3695530" y="1028530"/>
            <a:chExt cx="4800938" cy="4800938"/>
          </a:xfrm>
        </p:grpSpPr>
        <p:sp>
          <p:nvSpPr>
            <p:cNvPr id="10" name="Freeform 9"/>
            <p:cNvSpPr/>
            <p:nvPr/>
          </p:nvSpPr>
          <p:spPr>
            <a:xfrm>
              <a:off x="3695530" y="1028530"/>
              <a:ext cx="2346282" cy="2346282"/>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2346282"/>
                  </a:moveTo>
                  <a:cubicBezTo>
                    <a:pt x="0" y="1050466"/>
                    <a:pt x="1050466" y="0"/>
                    <a:pt x="2346282" y="0"/>
                  </a:cubicBezTo>
                  <a:lnTo>
                    <a:pt x="2346282" y="2346282"/>
                  </a:lnTo>
                  <a:lnTo>
                    <a:pt x="0" y="234628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466" tIns="957466" rIns="270256" bIns="270256" numCol="1" spcCol="1270" anchor="ctr" anchorCtr="0">
              <a:noAutofit/>
            </a:bodyPr>
            <a:lstStyle/>
            <a:p>
              <a:pPr lvl="0" algn="ctr" defTabSz="1689100">
                <a:lnSpc>
                  <a:spcPct val="90000"/>
                </a:lnSpc>
                <a:spcBef>
                  <a:spcPct val="0"/>
                </a:spcBef>
                <a:spcAft>
                  <a:spcPct val="35000"/>
                </a:spcAft>
              </a:pPr>
              <a:r>
                <a:rPr lang="en-US" sz="2000" kern="1200" smtClean="0"/>
                <a:t>Web Analysis</a:t>
              </a:r>
              <a:endParaRPr lang="en-GB" sz="2000" kern="1200"/>
            </a:p>
          </p:txBody>
        </p:sp>
        <p:sp>
          <p:nvSpPr>
            <p:cNvPr id="11" name="Freeform 10"/>
            <p:cNvSpPr/>
            <p:nvPr/>
          </p:nvSpPr>
          <p:spPr>
            <a:xfrm>
              <a:off x="6150186" y="1028530"/>
              <a:ext cx="2346282" cy="2346282"/>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0"/>
                  </a:moveTo>
                  <a:cubicBezTo>
                    <a:pt x="1295816" y="0"/>
                    <a:pt x="2346282" y="1050466"/>
                    <a:pt x="2346282" y="2346282"/>
                  </a:cubicBezTo>
                  <a:lnTo>
                    <a:pt x="0" y="2346282"/>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957466" rIns="957466" bIns="270256" numCol="1" spcCol="1270" anchor="ctr" anchorCtr="0">
              <a:noAutofit/>
            </a:bodyPr>
            <a:lstStyle/>
            <a:p>
              <a:pPr lvl="0" algn="ctr" defTabSz="1689100">
                <a:lnSpc>
                  <a:spcPct val="90000"/>
                </a:lnSpc>
                <a:spcBef>
                  <a:spcPct val="0"/>
                </a:spcBef>
                <a:spcAft>
                  <a:spcPct val="35000"/>
                </a:spcAft>
              </a:pPr>
              <a:r>
                <a:rPr lang="en-US" sz="2000" kern="1200" smtClean="0"/>
                <a:t>HTML</a:t>
              </a:r>
            </a:p>
            <a:p>
              <a:pPr lvl="0" algn="ctr" defTabSz="1689100">
                <a:lnSpc>
                  <a:spcPct val="90000"/>
                </a:lnSpc>
                <a:spcBef>
                  <a:spcPct val="0"/>
                </a:spcBef>
                <a:spcAft>
                  <a:spcPct val="35000"/>
                </a:spcAft>
              </a:pPr>
              <a:r>
                <a:rPr lang="en-US" sz="2000" smtClean="0"/>
                <a:t>Design</a:t>
              </a:r>
              <a:endParaRPr lang="en-US" sz="2000" kern="1200" smtClean="0"/>
            </a:p>
          </p:txBody>
        </p:sp>
        <p:sp>
          <p:nvSpPr>
            <p:cNvPr id="12" name="Freeform 11"/>
            <p:cNvSpPr/>
            <p:nvPr/>
          </p:nvSpPr>
          <p:spPr>
            <a:xfrm rot="21600000">
              <a:off x="6150186" y="3483185"/>
              <a:ext cx="2346282" cy="2346283"/>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0"/>
                  </a:moveTo>
                  <a:cubicBezTo>
                    <a:pt x="2346282" y="1295816"/>
                    <a:pt x="1295816" y="2346282"/>
                    <a:pt x="0" y="2346282"/>
                  </a:cubicBezTo>
                  <a:lnTo>
                    <a:pt x="0" y="0"/>
                  </a:lnTo>
                  <a:lnTo>
                    <a:pt x="2346282"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270257" rIns="957466" bIns="957466" numCol="1" spcCol="1270" anchor="ctr" anchorCtr="0">
              <a:noAutofit/>
            </a:bodyPr>
            <a:lstStyle/>
            <a:p>
              <a:pPr lvl="0" algn="ctr" defTabSz="1689100">
                <a:lnSpc>
                  <a:spcPct val="90000"/>
                </a:lnSpc>
                <a:spcBef>
                  <a:spcPct val="0"/>
                </a:spcBef>
                <a:spcAft>
                  <a:spcPct val="35000"/>
                </a:spcAft>
              </a:pPr>
              <a:r>
                <a:rPr lang="en-US" sz="2000" kern="1200" smtClean="0"/>
                <a:t>Java Script</a:t>
              </a:r>
              <a:endParaRPr lang="en-GB" sz="2000" kern="1200"/>
            </a:p>
          </p:txBody>
        </p:sp>
        <p:sp>
          <p:nvSpPr>
            <p:cNvPr id="13" name="Freeform 12"/>
            <p:cNvSpPr/>
            <p:nvPr/>
          </p:nvSpPr>
          <p:spPr>
            <a:xfrm rot="21600000">
              <a:off x="3695530" y="3483186"/>
              <a:ext cx="2346282" cy="2346282"/>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2346282"/>
                  </a:moveTo>
                  <a:cubicBezTo>
                    <a:pt x="1050466" y="2346282"/>
                    <a:pt x="0" y="1295816"/>
                    <a:pt x="0" y="0"/>
                  </a:cubicBezTo>
                  <a:lnTo>
                    <a:pt x="2346282" y="0"/>
                  </a:lnTo>
                  <a:lnTo>
                    <a:pt x="2346282" y="2346282"/>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466" tIns="270256" rIns="270256" bIns="957466" numCol="1" spcCol="1270" anchor="ctr" anchorCtr="0">
              <a:noAutofit/>
            </a:bodyPr>
            <a:lstStyle/>
            <a:p>
              <a:pPr lvl="0" algn="ctr" defTabSz="1689100">
                <a:lnSpc>
                  <a:spcPct val="90000"/>
                </a:lnSpc>
                <a:spcBef>
                  <a:spcPct val="0"/>
                </a:spcBef>
                <a:spcAft>
                  <a:spcPct val="35000"/>
                </a:spcAft>
              </a:pPr>
              <a:r>
                <a:rPr lang="en-US" sz="2000" kern="1200" smtClean="0"/>
                <a:t>Illustrator</a:t>
              </a:r>
              <a:endParaRPr lang="en-GB" sz="2000" kern="1200"/>
            </a:p>
          </p:txBody>
        </p:sp>
        <p:sp>
          <p:nvSpPr>
            <p:cNvPr id="14" name="Circular Arrow 13"/>
            <p:cNvSpPr/>
            <p:nvPr/>
          </p:nvSpPr>
          <p:spPr>
            <a:xfrm>
              <a:off x="5690954" y="2941319"/>
              <a:ext cx="810090" cy="704426"/>
            </a:xfrm>
            <a:prstGeom prst="circularArrow">
              <a:avLst/>
            </a:prstGeom>
            <a:solidFill>
              <a:schemeClr val="bg2"/>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5" name="Circular Arrow 14"/>
            <p:cNvSpPr/>
            <p:nvPr/>
          </p:nvSpPr>
          <p:spPr>
            <a:xfrm rot="10800000">
              <a:off x="5690954" y="3212252"/>
              <a:ext cx="810090" cy="704426"/>
            </a:xfrm>
            <a:prstGeom prst="circularArrow">
              <a:avLst/>
            </a:prstGeom>
            <a:solidFill>
              <a:schemeClr val="bg2"/>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sp>
        <p:nvSpPr>
          <p:cNvPr id="21" name="TextBox 20"/>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22" name="Straight Connector 21"/>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0036930" y="4049666"/>
            <a:ext cx="755703" cy="755703"/>
            <a:chOff x="10036930" y="4049666"/>
            <a:chExt cx="755703" cy="755703"/>
          </a:xfrm>
        </p:grpSpPr>
        <p:sp>
          <p:nvSpPr>
            <p:cNvPr id="18" name="Oval 17"/>
            <p:cNvSpPr/>
            <p:nvPr/>
          </p:nvSpPr>
          <p:spPr>
            <a:xfrm>
              <a:off x="10036930" y="4049666"/>
              <a:ext cx="755703" cy="7557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0" name="Group 39"/>
            <p:cNvGrpSpPr/>
            <p:nvPr/>
          </p:nvGrpSpPr>
          <p:grpSpPr>
            <a:xfrm>
              <a:off x="10223296" y="4259376"/>
              <a:ext cx="383745" cy="383755"/>
              <a:chOff x="7287430" y="2577307"/>
              <a:chExt cx="464333" cy="464344"/>
            </a:xfrm>
            <a:solidFill>
              <a:schemeClr val="bg2"/>
            </a:solidFill>
          </p:grpSpPr>
          <p:sp>
            <p:nvSpPr>
              <p:cNvPr id="41" name="AutoShape 56"/>
              <p:cNvSpPr/>
              <p:nvPr/>
            </p:nvSpPr>
            <p:spPr bwMode="auto">
              <a:xfrm>
                <a:off x="7287430"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2"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3" name="AutoShape 58"/>
              <p:cNvSpPr/>
              <p:nvPr/>
            </p:nvSpPr>
            <p:spPr bwMode="auto">
              <a:xfrm>
                <a:off x="7446962"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7" name="Group 6"/>
          <p:cNvGrpSpPr/>
          <p:nvPr/>
        </p:nvGrpSpPr>
        <p:grpSpPr>
          <a:xfrm>
            <a:off x="10036930" y="1591241"/>
            <a:ext cx="755703" cy="755703"/>
            <a:chOff x="10036930" y="1591241"/>
            <a:chExt cx="755703" cy="755703"/>
          </a:xfrm>
        </p:grpSpPr>
        <p:sp>
          <p:nvSpPr>
            <p:cNvPr id="19" name="Oval 18"/>
            <p:cNvSpPr/>
            <p:nvPr/>
          </p:nvSpPr>
          <p:spPr>
            <a:xfrm>
              <a:off x="10036930" y="1591241"/>
              <a:ext cx="755703" cy="7557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utoShape 59"/>
            <p:cNvSpPr/>
            <p:nvPr/>
          </p:nvSpPr>
          <p:spPr bwMode="auto">
            <a:xfrm>
              <a:off x="10186990" y="1777215"/>
              <a:ext cx="384412" cy="38375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4" name="Group 3"/>
          <p:cNvGrpSpPr/>
          <p:nvPr/>
        </p:nvGrpSpPr>
        <p:grpSpPr>
          <a:xfrm>
            <a:off x="1399366" y="1591242"/>
            <a:ext cx="755703" cy="755703"/>
            <a:chOff x="1399366" y="1591242"/>
            <a:chExt cx="755703" cy="755703"/>
          </a:xfrm>
        </p:grpSpPr>
        <p:sp>
          <p:nvSpPr>
            <p:cNvPr id="16" name="Oval 15"/>
            <p:cNvSpPr/>
            <p:nvPr/>
          </p:nvSpPr>
          <p:spPr>
            <a:xfrm>
              <a:off x="1399366" y="1591242"/>
              <a:ext cx="755703" cy="7557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p:cNvGrpSpPr/>
            <p:nvPr/>
          </p:nvGrpSpPr>
          <p:grpSpPr>
            <a:xfrm>
              <a:off x="1585342" y="1819197"/>
              <a:ext cx="383755" cy="299788"/>
              <a:chOff x="2581289" y="1710541"/>
              <a:chExt cx="464346" cy="362746"/>
            </a:xfrm>
            <a:solidFill>
              <a:schemeClr val="bg2"/>
            </a:solidFill>
          </p:grpSpPr>
          <p:sp>
            <p:nvSpPr>
              <p:cNvPr id="50" name="AutoShape 140"/>
              <p:cNvSpPr/>
              <p:nvPr/>
            </p:nvSpPr>
            <p:spPr bwMode="auto">
              <a:xfrm>
                <a:off x="2639231" y="1768486"/>
                <a:ext cx="290514" cy="235745"/>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1" name="AutoShape 141"/>
              <p:cNvSpPr/>
              <p:nvPr/>
            </p:nvSpPr>
            <p:spPr bwMode="auto">
              <a:xfrm>
                <a:off x="2581289" y="1710541"/>
                <a:ext cx="464346" cy="362746"/>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2" name="AutoShape 142"/>
              <p:cNvSpPr/>
              <p:nvPr/>
            </p:nvSpPr>
            <p:spPr bwMode="auto">
              <a:xfrm>
                <a:off x="2944035" y="1783564"/>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3" name="AutoShape 143"/>
              <p:cNvSpPr/>
              <p:nvPr/>
            </p:nvSpPr>
            <p:spPr bwMode="auto">
              <a:xfrm>
                <a:off x="2929748" y="1971676"/>
                <a:ext cx="5794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4" name="AutoShape 144"/>
              <p:cNvSpPr/>
              <p:nvPr/>
            </p:nvSpPr>
            <p:spPr bwMode="auto">
              <a:xfrm>
                <a:off x="2944031" y="1928021"/>
                <a:ext cx="58739"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5" name="AutoShape 145"/>
              <p:cNvSpPr/>
              <p:nvPr/>
            </p:nvSpPr>
            <p:spPr bwMode="auto">
              <a:xfrm>
                <a:off x="2944028" y="1885145"/>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6" name="AutoShape 146"/>
              <p:cNvSpPr/>
              <p:nvPr/>
            </p:nvSpPr>
            <p:spPr bwMode="auto">
              <a:xfrm>
                <a:off x="2697957" y="1826419"/>
                <a:ext cx="86519" cy="61118"/>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grpSp>
        <p:nvGrpSpPr>
          <p:cNvPr id="59" name="Group 58"/>
          <p:cNvGrpSpPr/>
          <p:nvPr/>
        </p:nvGrpSpPr>
        <p:grpSpPr>
          <a:xfrm>
            <a:off x="520106" y="2405407"/>
            <a:ext cx="2513428" cy="1063617"/>
            <a:chOff x="520106" y="2219893"/>
            <a:chExt cx="2513428" cy="1063617"/>
          </a:xfrm>
        </p:grpSpPr>
        <p:sp>
          <p:nvSpPr>
            <p:cNvPr id="57" name="TextBox 56"/>
            <p:cNvSpPr txBox="1"/>
            <p:nvPr/>
          </p:nvSpPr>
          <p:spPr>
            <a:xfrm>
              <a:off x="930242" y="2219893"/>
              <a:ext cx="1693156" cy="400110"/>
            </a:xfrm>
            <a:prstGeom prst="rect">
              <a:avLst/>
            </a:prstGeom>
            <a:noFill/>
          </p:spPr>
          <p:txBody>
            <a:bodyPr wrap="none" rtlCol="0">
              <a:spAutoFit/>
            </a:bodyPr>
            <a:lstStyle/>
            <a:p>
              <a:pPr algn="ctr"/>
              <a:r>
                <a:rPr lang="en-US" sz="2000" b="1" smtClean="0"/>
                <a:t>TV Production</a:t>
              </a:r>
              <a:endParaRPr lang="en-GB" sz="2000" b="1"/>
            </a:p>
          </p:txBody>
        </p:sp>
        <p:sp>
          <p:nvSpPr>
            <p:cNvPr id="58" name="Rectangle 57"/>
            <p:cNvSpPr/>
            <p:nvPr/>
          </p:nvSpPr>
          <p:spPr>
            <a:xfrm>
              <a:off x="520106" y="2544846"/>
              <a:ext cx="2513428" cy="738664"/>
            </a:xfrm>
            <a:prstGeom prst="rect">
              <a:avLst/>
            </a:prstGeom>
          </p:spPr>
          <p:txBody>
            <a:bodyPr wrap="square">
              <a:spAutoFit/>
            </a:bodyPr>
            <a:lstStyle/>
            <a:p>
              <a:pPr algn="ctr"/>
              <a:r>
                <a:rPr lang="en-GB" sz="1400"/>
                <a:t>Lorem ipsum dolor sit </a:t>
              </a:r>
              <a:r>
                <a:rPr lang="en-GB" sz="1400" smtClean="0"/>
                <a:t>amet</a:t>
              </a:r>
            </a:p>
            <a:p>
              <a:pPr algn="ctr"/>
              <a:r>
                <a:rPr lang="en-GB" sz="1400" smtClean="0"/>
                <a:t>consectetuer adipiscing elit</a:t>
              </a:r>
            </a:p>
            <a:p>
              <a:pPr algn="ctr"/>
              <a:r>
                <a:rPr lang="en-GB" sz="1400" smtClean="0"/>
                <a:t> </a:t>
              </a:r>
              <a:r>
                <a:rPr lang="en-GB" sz="1400"/>
                <a:t>sed diam </a:t>
              </a:r>
            </a:p>
          </p:txBody>
        </p:sp>
      </p:grpSp>
      <p:grpSp>
        <p:nvGrpSpPr>
          <p:cNvPr id="60" name="Group 59"/>
          <p:cNvGrpSpPr/>
          <p:nvPr/>
        </p:nvGrpSpPr>
        <p:grpSpPr>
          <a:xfrm>
            <a:off x="460798" y="4864522"/>
            <a:ext cx="2513428" cy="1063617"/>
            <a:chOff x="520106" y="2219893"/>
            <a:chExt cx="2513428" cy="1063617"/>
          </a:xfrm>
        </p:grpSpPr>
        <p:sp>
          <p:nvSpPr>
            <p:cNvPr id="61" name="TextBox 60"/>
            <p:cNvSpPr txBox="1"/>
            <p:nvPr/>
          </p:nvSpPr>
          <p:spPr>
            <a:xfrm>
              <a:off x="1003179" y="2219893"/>
              <a:ext cx="1547283" cy="400110"/>
            </a:xfrm>
            <a:prstGeom prst="rect">
              <a:avLst/>
            </a:prstGeom>
            <a:noFill/>
          </p:spPr>
          <p:txBody>
            <a:bodyPr wrap="none" rtlCol="0">
              <a:spAutoFit/>
            </a:bodyPr>
            <a:lstStyle/>
            <a:p>
              <a:pPr algn="ctr"/>
              <a:r>
                <a:rPr lang="en-US" sz="2000" b="1" smtClean="0"/>
                <a:t>Photography</a:t>
              </a:r>
              <a:endParaRPr lang="en-GB" sz="2000" b="1"/>
            </a:p>
          </p:txBody>
        </p:sp>
        <p:sp>
          <p:nvSpPr>
            <p:cNvPr id="62" name="Rectangle 61"/>
            <p:cNvSpPr/>
            <p:nvPr/>
          </p:nvSpPr>
          <p:spPr>
            <a:xfrm>
              <a:off x="520106" y="2544846"/>
              <a:ext cx="2513428" cy="738664"/>
            </a:xfrm>
            <a:prstGeom prst="rect">
              <a:avLst/>
            </a:prstGeom>
          </p:spPr>
          <p:txBody>
            <a:bodyPr wrap="square">
              <a:spAutoFit/>
            </a:bodyPr>
            <a:lstStyle/>
            <a:p>
              <a:pPr algn="ctr"/>
              <a:r>
                <a:rPr lang="en-GB" sz="1400"/>
                <a:t>Lorem ipsum dolor sit </a:t>
              </a:r>
              <a:r>
                <a:rPr lang="en-GB" sz="1400" smtClean="0"/>
                <a:t>amet</a:t>
              </a:r>
            </a:p>
            <a:p>
              <a:pPr algn="ctr"/>
              <a:r>
                <a:rPr lang="en-GB" sz="1400" smtClean="0"/>
                <a:t>consectetuer adipiscing elit</a:t>
              </a:r>
            </a:p>
            <a:p>
              <a:pPr algn="ctr"/>
              <a:r>
                <a:rPr lang="en-GB" sz="1400" smtClean="0"/>
                <a:t> </a:t>
              </a:r>
              <a:r>
                <a:rPr lang="en-GB" sz="1400"/>
                <a:t>sed diam </a:t>
              </a:r>
            </a:p>
          </p:txBody>
        </p:sp>
      </p:grpSp>
      <p:grpSp>
        <p:nvGrpSpPr>
          <p:cNvPr id="63" name="Group 62"/>
          <p:cNvGrpSpPr/>
          <p:nvPr/>
        </p:nvGrpSpPr>
        <p:grpSpPr>
          <a:xfrm>
            <a:off x="9158067" y="2405407"/>
            <a:ext cx="2513428" cy="1063617"/>
            <a:chOff x="520106" y="2219893"/>
            <a:chExt cx="2513428" cy="1063617"/>
          </a:xfrm>
        </p:grpSpPr>
        <p:sp>
          <p:nvSpPr>
            <p:cNvPr id="64" name="TextBox 63"/>
            <p:cNvSpPr txBox="1"/>
            <p:nvPr/>
          </p:nvSpPr>
          <p:spPr>
            <a:xfrm>
              <a:off x="814412" y="2219893"/>
              <a:ext cx="1924822" cy="400110"/>
            </a:xfrm>
            <a:prstGeom prst="rect">
              <a:avLst/>
            </a:prstGeom>
            <a:noFill/>
          </p:spPr>
          <p:txBody>
            <a:bodyPr wrap="none" rtlCol="0">
              <a:spAutoFit/>
            </a:bodyPr>
            <a:lstStyle/>
            <a:p>
              <a:pPr algn="ctr"/>
              <a:r>
                <a:rPr lang="en-US" sz="2000" b="1" smtClean="0"/>
                <a:t>Marketing Email</a:t>
              </a:r>
              <a:endParaRPr lang="en-GB" sz="2000" b="1"/>
            </a:p>
          </p:txBody>
        </p:sp>
        <p:sp>
          <p:nvSpPr>
            <p:cNvPr id="65" name="Rectangle 64"/>
            <p:cNvSpPr/>
            <p:nvPr/>
          </p:nvSpPr>
          <p:spPr>
            <a:xfrm>
              <a:off x="520106" y="2544846"/>
              <a:ext cx="2513428" cy="738664"/>
            </a:xfrm>
            <a:prstGeom prst="rect">
              <a:avLst/>
            </a:prstGeom>
          </p:spPr>
          <p:txBody>
            <a:bodyPr wrap="square">
              <a:spAutoFit/>
            </a:bodyPr>
            <a:lstStyle/>
            <a:p>
              <a:pPr algn="ctr"/>
              <a:r>
                <a:rPr lang="en-GB" sz="1400"/>
                <a:t>Lorem ipsum dolor sit </a:t>
              </a:r>
              <a:r>
                <a:rPr lang="en-GB" sz="1400" smtClean="0"/>
                <a:t>amet</a:t>
              </a:r>
            </a:p>
            <a:p>
              <a:pPr algn="ctr"/>
              <a:r>
                <a:rPr lang="en-GB" sz="1400" smtClean="0"/>
                <a:t>consectetuer adipiscing elit</a:t>
              </a:r>
            </a:p>
            <a:p>
              <a:pPr algn="ctr"/>
              <a:r>
                <a:rPr lang="en-GB" sz="1400" smtClean="0"/>
                <a:t> </a:t>
              </a:r>
              <a:r>
                <a:rPr lang="en-GB" sz="1400"/>
                <a:t>sed diam </a:t>
              </a:r>
            </a:p>
          </p:txBody>
        </p:sp>
      </p:grpSp>
      <p:grpSp>
        <p:nvGrpSpPr>
          <p:cNvPr id="66" name="Group 65"/>
          <p:cNvGrpSpPr/>
          <p:nvPr/>
        </p:nvGrpSpPr>
        <p:grpSpPr>
          <a:xfrm>
            <a:off x="9152979" y="4867834"/>
            <a:ext cx="2513428" cy="1063617"/>
            <a:chOff x="520106" y="2219893"/>
            <a:chExt cx="2513428" cy="1063617"/>
          </a:xfrm>
        </p:grpSpPr>
        <p:sp>
          <p:nvSpPr>
            <p:cNvPr id="67" name="TextBox 66"/>
            <p:cNvSpPr txBox="1"/>
            <p:nvPr/>
          </p:nvSpPr>
          <p:spPr>
            <a:xfrm>
              <a:off x="886611" y="2219893"/>
              <a:ext cx="1780424" cy="400110"/>
            </a:xfrm>
            <a:prstGeom prst="rect">
              <a:avLst/>
            </a:prstGeom>
            <a:noFill/>
          </p:spPr>
          <p:txBody>
            <a:bodyPr wrap="none" rtlCol="0">
              <a:spAutoFit/>
            </a:bodyPr>
            <a:lstStyle/>
            <a:p>
              <a:pPr algn="ctr"/>
              <a:r>
                <a:rPr lang="en-US" sz="2000" b="1" smtClean="0"/>
                <a:t>Graphic Design</a:t>
              </a:r>
              <a:endParaRPr lang="en-GB" sz="2000" b="1"/>
            </a:p>
          </p:txBody>
        </p:sp>
        <p:sp>
          <p:nvSpPr>
            <p:cNvPr id="68" name="Rectangle 67"/>
            <p:cNvSpPr/>
            <p:nvPr/>
          </p:nvSpPr>
          <p:spPr>
            <a:xfrm>
              <a:off x="520106" y="2544846"/>
              <a:ext cx="2513428" cy="738664"/>
            </a:xfrm>
            <a:prstGeom prst="rect">
              <a:avLst/>
            </a:prstGeom>
          </p:spPr>
          <p:txBody>
            <a:bodyPr wrap="square">
              <a:spAutoFit/>
            </a:bodyPr>
            <a:lstStyle/>
            <a:p>
              <a:pPr algn="ctr"/>
              <a:r>
                <a:rPr lang="en-GB" sz="1400"/>
                <a:t>Lorem ipsum dolor sit </a:t>
              </a:r>
              <a:r>
                <a:rPr lang="en-GB" sz="1400" smtClean="0"/>
                <a:t>amet</a:t>
              </a:r>
            </a:p>
            <a:p>
              <a:pPr algn="ctr"/>
              <a:r>
                <a:rPr lang="en-GB" sz="1400" smtClean="0"/>
                <a:t>consectetuer adipiscing elit</a:t>
              </a:r>
            </a:p>
            <a:p>
              <a:pPr algn="ctr"/>
              <a:r>
                <a:rPr lang="en-GB" sz="1400" smtClean="0"/>
                <a:t> </a:t>
              </a:r>
              <a:r>
                <a:rPr lang="en-GB" sz="1400"/>
                <a:t>sed diam </a:t>
              </a:r>
            </a:p>
          </p:txBody>
        </p:sp>
      </p:grpSp>
      <p:grpSp>
        <p:nvGrpSpPr>
          <p:cNvPr id="6" name="Group 5"/>
          <p:cNvGrpSpPr/>
          <p:nvPr/>
        </p:nvGrpSpPr>
        <p:grpSpPr>
          <a:xfrm>
            <a:off x="1399366" y="4049666"/>
            <a:ext cx="755703" cy="755703"/>
            <a:chOff x="1399366" y="4049666"/>
            <a:chExt cx="755703" cy="755703"/>
          </a:xfrm>
        </p:grpSpPr>
        <p:sp>
          <p:nvSpPr>
            <p:cNvPr id="17" name="Oval 16"/>
            <p:cNvSpPr/>
            <p:nvPr/>
          </p:nvSpPr>
          <p:spPr>
            <a:xfrm>
              <a:off x="1399366" y="4049666"/>
              <a:ext cx="755703" cy="75570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5" name="Group 44"/>
            <p:cNvGrpSpPr/>
            <p:nvPr/>
          </p:nvGrpSpPr>
          <p:grpSpPr>
            <a:xfrm>
              <a:off x="1584614" y="4265814"/>
              <a:ext cx="384412" cy="323405"/>
              <a:chOff x="5368132" y="2625725"/>
              <a:chExt cx="465138" cy="391319"/>
            </a:xfrm>
            <a:solidFill>
              <a:schemeClr val="bg2"/>
            </a:solidFill>
          </p:grpSpPr>
          <p:sp>
            <p:nvSpPr>
              <p:cNvPr id="4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8"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amond(in)">
                                      <p:cBhvr>
                                        <p:cTn id="19" dur="2000"/>
                                        <p:tgtEl>
                                          <p:spTgt spid="5"/>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4000"/>
                            </p:stCondLst>
                            <p:childTnLst>
                              <p:par>
                                <p:cTn id="25" presetID="12" presetClass="entr" presetSubtype="1" fill="hold" nodeType="after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p:tgtEl>
                                          <p:spTgt spid="59"/>
                                        </p:tgtEl>
                                        <p:attrNameLst>
                                          <p:attrName>ppt_y</p:attrName>
                                        </p:attrNameLst>
                                      </p:cBhvr>
                                      <p:tavLst>
                                        <p:tav tm="0">
                                          <p:val>
                                            <p:strVal val="#ppt_y-#ppt_h*1.125000"/>
                                          </p:val>
                                        </p:tav>
                                        <p:tav tm="100000">
                                          <p:val>
                                            <p:strVal val="#ppt_y"/>
                                          </p:val>
                                        </p:tav>
                                      </p:tavLst>
                                    </p:anim>
                                    <p:animEffect transition="in" filter="wipe(down)">
                                      <p:cBhvr>
                                        <p:cTn id="28" dur="500"/>
                                        <p:tgtEl>
                                          <p:spTgt spid="59"/>
                                        </p:tgtEl>
                                      </p:cBhvr>
                                    </p:animEffect>
                                  </p:childTnLst>
                                </p:cTn>
                              </p:par>
                            </p:childTnLst>
                          </p:cTn>
                        </p:par>
                        <p:par>
                          <p:cTn id="29" fill="hold">
                            <p:stCondLst>
                              <p:cond delay="4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5000"/>
                            </p:stCondLst>
                            <p:childTnLst>
                              <p:par>
                                <p:cTn id="34" presetID="12" presetClass="entr" presetSubtype="1" fill="hold" nodeType="after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500"/>
                                        <p:tgtEl>
                                          <p:spTgt spid="63"/>
                                        </p:tgtEl>
                                        <p:attrNameLst>
                                          <p:attrName>ppt_y</p:attrName>
                                        </p:attrNameLst>
                                      </p:cBhvr>
                                      <p:tavLst>
                                        <p:tav tm="0">
                                          <p:val>
                                            <p:strVal val="#ppt_y-#ppt_h*1.125000"/>
                                          </p:val>
                                        </p:tav>
                                        <p:tav tm="100000">
                                          <p:val>
                                            <p:strVal val="#ppt_y"/>
                                          </p:val>
                                        </p:tav>
                                      </p:tavLst>
                                    </p:anim>
                                    <p:animEffect transition="in" filter="wipe(down)">
                                      <p:cBhvr>
                                        <p:cTn id="37" dur="500"/>
                                        <p:tgtEl>
                                          <p:spTgt spid="63"/>
                                        </p:tgtEl>
                                      </p:cBhvr>
                                    </p:animEffect>
                                  </p:childTnLst>
                                </p:cTn>
                              </p:par>
                            </p:childTnLst>
                          </p:cTn>
                        </p:par>
                        <p:par>
                          <p:cTn id="38" fill="hold">
                            <p:stCondLst>
                              <p:cond delay="5500"/>
                            </p:stCondLst>
                            <p:childTnLst>
                              <p:par>
                                <p:cTn id="39" presetID="10" presetClass="entr" presetSubtype="0"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par>
                          <p:cTn id="42" fill="hold">
                            <p:stCondLst>
                              <p:cond delay="6000"/>
                            </p:stCondLst>
                            <p:childTnLst>
                              <p:par>
                                <p:cTn id="43" presetID="12" presetClass="entr" presetSubtype="1" fill="hold" nodeType="after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p:tgtEl>
                                          <p:spTgt spid="60"/>
                                        </p:tgtEl>
                                        <p:attrNameLst>
                                          <p:attrName>ppt_y</p:attrName>
                                        </p:attrNameLst>
                                      </p:cBhvr>
                                      <p:tavLst>
                                        <p:tav tm="0">
                                          <p:val>
                                            <p:strVal val="#ppt_y-#ppt_h*1.125000"/>
                                          </p:val>
                                        </p:tav>
                                        <p:tav tm="100000">
                                          <p:val>
                                            <p:strVal val="#ppt_y"/>
                                          </p:val>
                                        </p:tav>
                                      </p:tavLst>
                                    </p:anim>
                                    <p:animEffect transition="in" filter="wipe(down)">
                                      <p:cBhvr>
                                        <p:cTn id="46" dur="500"/>
                                        <p:tgtEl>
                                          <p:spTgt spid="60"/>
                                        </p:tgtEl>
                                      </p:cBhvr>
                                    </p:animEffect>
                                  </p:childTnLst>
                                </p:cTn>
                              </p:par>
                            </p:childTnLst>
                          </p:cTn>
                        </p:par>
                        <p:par>
                          <p:cTn id="47" fill="hold">
                            <p:stCondLst>
                              <p:cond delay="6500"/>
                            </p:stCondLst>
                            <p:childTnLst>
                              <p:par>
                                <p:cTn id="48" presetID="10" presetClass="entr" presetSubtype="0"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7000"/>
                            </p:stCondLst>
                            <p:childTnLst>
                              <p:par>
                                <p:cTn id="52" presetID="12" presetClass="entr" presetSubtype="1" fill="hold" nodeType="afterEffect">
                                  <p:stCondLst>
                                    <p:cond delay="0"/>
                                  </p:stCondLst>
                                  <p:childTnLst>
                                    <p:set>
                                      <p:cBhvr>
                                        <p:cTn id="53" dur="1" fill="hold">
                                          <p:stCondLst>
                                            <p:cond delay="0"/>
                                          </p:stCondLst>
                                        </p:cTn>
                                        <p:tgtEl>
                                          <p:spTgt spid="66"/>
                                        </p:tgtEl>
                                        <p:attrNameLst>
                                          <p:attrName>style.visibility</p:attrName>
                                        </p:attrNameLst>
                                      </p:cBhvr>
                                      <p:to>
                                        <p:strVal val="visible"/>
                                      </p:to>
                                    </p:set>
                                    <p:anim calcmode="lin" valueType="num">
                                      <p:cBhvr additive="base">
                                        <p:cTn id="54" dur="500"/>
                                        <p:tgtEl>
                                          <p:spTgt spid="66"/>
                                        </p:tgtEl>
                                        <p:attrNameLst>
                                          <p:attrName>ppt_y</p:attrName>
                                        </p:attrNameLst>
                                      </p:cBhvr>
                                      <p:tavLst>
                                        <p:tav tm="0">
                                          <p:val>
                                            <p:strVal val="#ppt_y-#ppt_h*1.125000"/>
                                          </p:val>
                                        </p:tav>
                                        <p:tav tm="100000">
                                          <p:val>
                                            <p:strVal val="#ppt_y"/>
                                          </p:val>
                                        </p:tav>
                                      </p:tavLst>
                                    </p:anim>
                                    <p:animEffect transition="in" filter="wipe(down)">
                                      <p:cBhvr>
                                        <p:cTn id="5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Smart Art</a:t>
            </a:r>
            <a:endParaRPr lang="en-GB"/>
          </a:p>
        </p:txBody>
      </p:sp>
      <p:sp>
        <p:nvSpPr>
          <p:cNvPr id="17" name="TextBox 16"/>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18" name="Straight Connector 17"/>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0" y="2734405"/>
            <a:ext cx="4472208" cy="1472650"/>
            <a:chOff x="0" y="2734405"/>
            <a:chExt cx="4472208" cy="1472650"/>
          </a:xfrm>
        </p:grpSpPr>
        <p:grpSp>
          <p:nvGrpSpPr>
            <p:cNvPr id="15" name="Group 14"/>
            <p:cNvGrpSpPr/>
            <p:nvPr/>
          </p:nvGrpSpPr>
          <p:grpSpPr>
            <a:xfrm>
              <a:off x="0" y="2734405"/>
              <a:ext cx="4472208" cy="1472650"/>
              <a:chOff x="0" y="2903219"/>
              <a:chExt cx="4472208" cy="1472650"/>
            </a:xfrm>
          </p:grpSpPr>
          <p:sp>
            <p:nvSpPr>
              <p:cNvPr id="13" name="Rectangle 12"/>
              <p:cNvSpPr/>
              <p:nvPr/>
            </p:nvSpPr>
            <p:spPr>
              <a:xfrm>
                <a:off x="0" y="2903219"/>
                <a:ext cx="3713871" cy="147265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2999558" y="2903219"/>
                <a:ext cx="1472650" cy="14726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Oval 15"/>
            <p:cNvSpPr/>
            <p:nvPr/>
          </p:nvSpPr>
          <p:spPr>
            <a:xfrm>
              <a:off x="3127350" y="2862197"/>
              <a:ext cx="1217066" cy="12170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utoShape 117"/>
            <p:cNvSpPr/>
            <p:nvPr/>
          </p:nvSpPr>
          <p:spPr bwMode="auto">
            <a:xfrm>
              <a:off x="3456664" y="3238832"/>
              <a:ext cx="561856" cy="46379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25" name="Group 24"/>
            <p:cNvGrpSpPr/>
            <p:nvPr/>
          </p:nvGrpSpPr>
          <p:grpSpPr>
            <a:xfrm>
              <a:off x="89788" y="2809171"/>
              <a:ext cx="3202219" cy="1323116"/>
              <a:chOff x="273514" y="3038637"/>
              <a:chExt cx="3202219" cy="1323116"/>
            </a:xfrm>
          </p:grpSpPr>
          <p:sp>
            <p:nvSpPr>
              <p:cNvPr id="23" name="TextBox 22"/>
              <p:cNvSpPr txBox="1"/>
              <p:nvPr/>
            </p:nvSpPr>
            <p:spPr>
              <a:xfrm>
                <a:off x="273514" y="3038637"/>
                <a:ext cx="1298753" cy="400110"/>
              </a:xfrm>
              <a:prstGeom prst="rect">
                <a:avLst/>
              </a:prstGeom>
              <a:noFill/>
            </p:spPr>
            <p:txBody>
              <a:bodyPr wrap="none" rtlCol="0">
                <a:spAutoFit/>
              </a:bodyPr>
              <a:lstStyle/>
              <a:p>
                <a:r>
                  <a:rPr lang="en-US" sz="2000" b="1" smtClean="0">
                    <a:solidFill>
                      <a:schemeClr val="bg2"/>
                    </a:solidFill>
                  </a:rPr>
                  <a:t>DIAMOND</a:t>
                </a:r>
                <a:endParaRPr lang="en-GB" sz="2000" b="1">
                  <a:solidFill>
                    <a:schemeClr val="bg2"/>
                  </a:solidFill>
                </a:endParaRPr>
              </a:p>
            </p:txBody>
          </p:sp>
          <p:sp>
            <p:nvSpPr>
              <p:cNvPr id="24" name="Rectangle 23"/>
              <p:cNvSpPr/>
              <p:nvPr/>
            </p:nvSpPr>
            <p:spPr>
              <a:xfrm>
                <a:off x="277678" y="3407646"/>
                <a:ext cx="3198055" cy="954107"/>
              </a:xfrm>
              <a:prstGeom prst="rect">
                <a:avLst/>
              </a:prstGeom>
            </p:spPr>
            <p:txBody>
              <a:bodyPr wrap="square">
                <a:spAutoFit/>
              </a:bodyPr>
              <a:lstStyle/>
              <a:p>
                <a:r>
                  <a:rPr lang="en-GB" sz="1400">
                    <a:solidFill>
                      <a:schemeClr val="bg2"/>
                    </a:solidFill>
                  </a:rPr>
                  <a:t>Lorem ipsum dolor sit amet, consectetuer adipiscing elit, sed diam nonummy nibh euismod tincidunt ut laoreet </a:t>
                </a:r>
                <a:r>
                  <a:rPr lang="en-GB" sz="1400" smtClean="0">
                    <a:solidFill>
                      <a:schemeClr val="bg2"/>
                    </a:solidFill>
                  </a:rPr>
                  <a:t>dolore</a:t>
                </a:r>
                <a:endParaRPr lang="en-GB" sz="1400">
                  <a:solidFill>
                    <a:schemeClr val="bg2"/>
                  </a:solidFill>
                </a:endParaRPr>
              </a:p>
            </p:txBody>
          </p:sp>
        </p:grpSp>
      </p:grpSp>
      <p:grpSp>
        <p:nvGrpSpPr>
          <p:cNvPr id="30" name="Group 29"/>
          <p:cNvGrpSpPr/>
          <p:nvPr/>
        </p:nvGrpSpPr>
        <p:grpSpPr>
          <a:xfrm>
            <a:off x="0" y="730879"/>
            <a:ext cx="10652441" cy="5479705"/>
            <a:chOff x="0" y="730879"/>
            <a:chExt cx="10652441" cy="5479705"/>
          </a:xfrm>
          <a:solidFill>
            <a:srgbClr val="0F7895"/>
          </a:solidFill>
        </p:grpSpPr>
        <p:grpSp>
          <p:nvGrpSpPr>
            <p:cNvPr id="5" name="Group 4"/>
            <p:cNvGrpSpPr/>
            <p:nvPr/>
          </p:nvGrpSpPr>
          <p:grpSpPr>
            <a:xfrm>
              <a:off x="0" y="730879"/>
              <a:ext cx="10652441" cy="5479705"/>
              <a:chOff x="-4093176" y="-217744"/>
              <a:chExt cx="14178398" cy="7293488"/>
            </a:xfrm>
            <a:grpFill/>
          </p:grpSpPr>
          <p:sp>
            <p:nvSpPr>
              <p:cNvPr id="6" name="Block Arc 5"/>
              <p:cNvSpPr/>
              <p:nvPr/>
            </p:nvSpPr>
            <p:spPr>
              <a:xfrm>
                <a:off x="-4093176" y="-217744"/>
                <a:ext cx="7293488" cy="7293488"/>
              </a:xfrm>
              <a:prstGeom prst="blockArc">
                <a:avLst>
                  <a:gd name="adj1" fmla="val 18900000"/>
                  <a:gd name="adj2" fmla="val 2700000"/>
                  <a:gd name="adj3" fmla="val 296"/>
                </a:avLst>
              </a:prstGeom>
              <a:grpFill/>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2784110" y="12615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lvl="0" algn="l" defTabSz="2489200">
                  <a:lnSpc>
                    <a:spcPct val="90000"/>
                  </a:lnSpc>
                  <a:spcBef>
                    <a:spcPct val="0"/>
                  </a:spcBef>
                  <a:spcAft>
                    <a:spcPct val="35000"/>
                  </a:spcAft>
                </a:pPr>
                <a:endParaRPr lang="en-GB" sz="5600" kern="1200"/>
              </a:p>
            </p:txBody>
          </p:sp>
          <p:sp>
            <p:nvSpPr>
              <p:cNvPr id="8" name="Oval 7"/>
              <p:cNvSpPr/>
              <p:nvPr/>
            </p:nvSpPr>
            <p:spPr>
              <a:xfrm>
                <a:off x="2106777" y="1126066"/>
                <a:ext cx="1354666" cy="1354666"/>
              </a:xfrm>
              <a:prstGeom prst="ellipse">
                <a:avLst/>
              </a:prstGeom>
              <a:grpFill/>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lvl="0" algn="l" defTabSz="2489200">
                  <a:lnSpc>
                    <a:spcPct val="90000"/>
                  </a:lnSpc>
                  <a:spcBef>
                    <a:spcPct val="0"/>
                  </a:spcBef>
                  <a:spcAft>
                    <a:spcPct val="35000"/>
                  </a:spcAft>
                </a:pPr>
                <a:endParaRPr lang="en-GB" sz="5600" kern="1200"/>
              </a:p>
            </p:txBody>
          </p:sp>
          <p:sp>
            <p:nvSpPr>
              <p:cNvPr id="10" name="Oval 9"/>
              <p:cNvSpPr/>
              <p:nvPr/>
            </p:nvSpPr>
            <p:spPr>
              <a:xfrm>
                <a:off x="2500714" y="2751666"/>
                <a:ext cx="1354666" cy="1354666"/>
              </a:xfrm>
              <a:prstGeom prst="ellipse">
                <a:avLst/>
              </a:prstGeom>
              <a:grpFill/>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lvl="0" algn="l" defTabSz="2489200">
                  <a:lnSpc>
                    <a:spcPct val="90000"/>
                  </a:lnSpc>
                  <a:spcBef>
                    <a:spcPct val="0"/>
                  </a:spcBef>
                  <a:spcAft>
                    <a:spcPct val="35000"/>
                  </a:spcAft>
                </a:pPr>
                <a:endParaRPr lang="en-GB" sz="5600" kern="1200"/>
              </a:p>
            </p:txBody>
          </p:sp>
          <p:sp>
            <p:nvSpPr>
              <p:cNvPr id="12" name="Oval 11"/>
              <p:cNvSpPr/>
              <p:nvPr/>
            </p:nvSpPr>
            <p:spPr>
              <a:xfrm>
                <a:off x="2106777" y="4377266"/>
                <a:ext cx="1354666" cy="1354666"/>
              </a:xfrm>
              <a:prstGeom prst="ellipse">
                <a:avLst/>
              </a:prstGeom>
              <a:grpFill/>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19" name="TextBox 18"/>
            <p:cNvSpPr txBox="1"/>
            <p:nvPr/>
          </p:nvSpPr>
          <p:spPr>
            <a:xfrm>
              <a:off x="4826963" y="1926228"/>
              <a:ext cx="652743" cy="646331"/>
            </a:xfrm>
            <a:prstGeom prst="rect">
              <a:avLst/>
            </a:prstGeom>
            <a:grpFill/>
          </p:spPr>
          <p:txBody>
            <a:bodyPr wrap="none" rtlCol="0">
              <a:spAutoFit/>
            </a:bodyPr>
            <a:lstStyle/>
            <a:p>
              <a:r>
                <a:rPr lang="en-US" sz="3600" b="1" smtClean="0">
                  <a:solidFill>
                    <a:schemeClr val="accent1"/>
                  </a:solidFill>
                </a:rPr>
                <a:t>01</a:t>
              </a:r>
              <a:endParaRPr lang="en-GB" sz="3600" b="1">
                <a:solidFill>
                  <a:schemeClr val="accent1"/>
                </a:solidFill>
              </a:endParaRPr>
            </a:p>
          </p:txBody>
        </p:sp>
        <p:sp>
          <p:nvSpPr>
            <p:cNvPr id="20" name="TextBox 19"/>
            <p:cNvSpPr txBox="1"/>
            <p:nvPr/>
          </p:nvSpPr>
          <p:spPr>
            <a:xfrm>
              <a:off x="5136605" y="3151745"/>
              <a:ext cx="652743" cy="646331"/>
            </a:xfrm>
            <a:prstGeom prst="rect">
              <a:avLst/>
            </a:prstGeom>
            <a:grpFill/>
          </p:spPr>
          <p:txBody>
            <a:bodyPr wrap="none" rtlCol="0">
              <a:spAutoFit/>
            </a:bodyPr>
            <a:lstStyle/>
            <a:p>
              <a:r>
                <a:rPr lang="en-US" sz="3600" b="1" smtClean="0">
                  <a:solidFill>
                    <a:schemeClr val="accent2"/>
                  </a:solidFill>
                </a:rPr>
                <a:t>02</a:t>
              </a:r>
              <a:endParaRPr lang="en-GB" sz="3600" b="1">
                <a:solidFill>
                  <a:schemeClr val="accent2"/>
                </a:solidFill>
              </a:endParaRPr>
            </a:p>
          </p:txBody>
        </p:sp>
        <p:sp>
          <p:nvSpPr>
            <p:cNvPr id="21" name="TextBox 20"/>
            <p:cNvSpPr txBox="1"/>
            <p:nvPr/>
          </p:nvSpPr>
          <p:spPr>
            <a:xfrm>
              <a:off x="4840635" y="4368901"/>
              <a:ext cx="652743" cy="646331"/>
            </a:xfrm>
            <a:prstGeom prst="rect">
              <a:avLst/>
            </a:prstGeom>
            <a:grpFill/>
          </p:spPr>
          <p:txBody>
            <a:bodyPr wrap="none" rtlCol="0">
              <a:spAutoFit/>
            </a:bodyPr>
            <a:lstStyle/>
            <a:p>
              <a:r>
                <a:rPr lang="en-US" sz="3600" b="1" smtClean="0">
                  <a:solidFill>
                    <a:schemeClr val="accent4"/>
                  </a:solidFill>
                </a:rPr>
                <a:t>03</a:t>
              </a:r>
              <a:endParaRPr lang="en-GB" sz="3600" b="1">
                <a:solidFill>
                  <a:schemeClr val="accent4"/>
                </a:solidFill>
              </a:endParaRPr>
            </a:p>
          </p:txBody>
        </p:sp>
        <p:sp>
          <p:nvSpPr>
            <p:cNvPr id="26" name="Rectangle 25"/>
            <p:cNvSpPr/>
            <p:nvPr/>
          </p:nvSpPr>
          <p:spPr>
            <a:xfrm>
              <a:off x="5826747" y="1987783"/>
              <a:ext cx="4461925" cy="523220"/>
            </a:xfrm>
            <a:prstGeom prst="rect">
              <a:avLst/>
            </a:prstGeom>
            <a:grpFill/>
          </p:spPr>
          <p:txBody>
            <a:bodyPr wrap="square">
              <a:spAutoFit/>
            </a:bodyPr>
            <a:lstStyle/>
            <a:p>
              <a:r>
                <a:rPr lang="en-GB" sz="1400">
                  <a:solidFill>
                    <a:schemeClr val="bg2"/>
                  </a:solidFill>
                </a:rPr>
                <a:t>Lorem ipsum dolor sit amet, consectetuer adipiscing elit, sed diam nonummy nibh </a:t>
              </a:r>
              <a:r>
                <a:rPr lang="en-GB" sz="1400" smtClean="0">
                  <a:solidFill>
                    <a:schemeClr val="bg2"/>
                  </a:solidFill>
                </a:rPr>
                <a:t>euismod</a:t>
              </a:r>
              <a:endParaRPr lang="en-GB" sz="1400">
                <a:solidFill>
                  <a:schemeClr val="bg2"/>
                </a:solidFill>
              </a:endParaRPr>
            </a:p>
          </p:txBody>
        </p:sp>
        <p:sp>
          <p:nvSpPr>
            <p:cNvPr id="27" name="Rectangle 26"/>
            <p:cNvSpPr/>
            <p:nvPr/>
          </p:nvSpPr>
          <p:spPr>
            <a:xfrm>
              <a:off x="6081192" y="3178180"/>
              <a:ext cx="4461925" cy="523220"/>
            </a:xfrm>
            <a:prstGeom prst="rect">
              <a:avLst/>
            </a:prstGeom>
            <a:grpFill/>
          </p:spPr>
          <p:txBody>
            <a:bodyPr wrap="square">
              <a:spAutoFit/>
            </a:bodyPr>
            <a:lstStyle/>
            <a:p>
              <a:r>
                <a:rPr lang="en-GB" sz="1400">
                  <a:solidFill>
                    <a:schemeClr val="bg2"/>
                  </a:solidFill>
                </a:rPr>
                <a:t>Lorem ipsum dolor sit amet, consectetuer adipiscing elit, sed diam nonummy nibh </a:t>
              </a:r>
              <a:r>
                <a:rPr lang="en-GB" sz="1400" smtClean="0">
                  <a:solidFill>
                    <a:schemeClr val="bg2"/>
                  </a:solidFill>
                </a:rPr>
                <a:t>euismod</a:t>
              </a:r>
              <a:endParaRPr lang="en-GB" sz="1400">
                <a:solidFill>
                  <a:schemeClr val="bg2"/>
                </a:solidFill>
              </a:endParaRPr>
            </a:p>
          </p:txBody>
        </p:sp>
        <p:sp>
          <p:nvSpPr>
            <p:cNvPr id="28" name="Rectangle 27"/>
            <p:cNvSpPr/>
            <p:nvPr/>
          </p:nvSpPr>
          <p:spPr>
            <a:xfrm>
              <a:off x="5826747" y="4430456"/>
              <a:ext cx="4461925" cy="523220"/>
            </a:xfrm>
            <a:prstGeom prst="rect">
              <a:avLst/>
            </a:prstGeom>
            <a:grpFill/>
          </p:spPr>
          <p:txBody>
            <a:bodyPr wrap="square">
              <a:spAutoFit/>
            </a:bodyPr>
            <a:lstStyle/>
            <a:p>
              <a:r>
                <a:rPr lang="en-GB" sz="1400">
                  <a:solidFill>
                    <a:schemeClr val="bg2"/>
                  </a:solidFill>
                </a:rPr>
                <a:t>Lorem ipsum dolor sit amet, consectetuer adipiscing elit, sed diam nonummy nibh </a:t>
              </a:r>
              <a:r>
                <a:rPr lang="en-GB" sz="1400" smtClean="0">
                  <a:solidFill>
                    <a:schemeClr val="bg2"/>
                  </a:solidFill>
                </a:rPr>
                <a:t>euismod</a:t>
              </a:r>
              <a:endParaRPr lang="en-GB" sz="1400">
                <a:solidFill>
                  <a:schemeClr val="bg2"/>
                </a:solidFill>
              </a:endParaRPr>
            </a:p>
          </p:txBody>
        </p:sp>
      </p:grpSp>
      <p:sp>
        <p:nvSpPr>
          <p:cNvPr id="29" name="Rectangle 28"/>
          <p:cNvSpPr/>
          <p:nvPr/>
        </p:nvSpPr>
        <p:spPr>
          <a:xfrm>
            <a:off x="1683622" y="5597953"/>
            <a:ext cx="8824756" cy="738664"/>
          </a:xfrm>
          <a:prstGeom prst="rect">
            <a:avLst/>
          </a:prstGeom>
        </p:spPr>
        <p:txBody>
          <a:bodyPr wrap="square">
            <a:spAutoFit/>
          </a:bodyPr>
          <a:lstStyle/>
          <a:p>
            <a:pPr algn="ctr">
              <a:defRPr/>
            </a:pPr>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a:t>
            </a:r>
            <a:r>
              <a:rPr lang="en-GB" sz="1400" smtClean="0"/>
              <a:t>eum</a:t>
            </a:r>
            <a:endParaRPr lang="en-GB" sz="1400"/>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6" presetClass="entr" presetSubtype="21"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inVertical)">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层级关系PPT图表合集"/>
  <p:tag name="ISPRING_ULTRA_SCORM_SLIDE_COUNT" val="1"/>
</p:tagLst>
</file>

<file path=ppt/theme/theme1.xml><?xml version="1.0" encoding="utf-8"?>
<a:theme xmlns:a="http://schemas.openxmlformats.org/drawingml/2006/main" name="Office Theme">
  <a:themeElements>
    <a:clrScheme name="Biru">
      <a:dk1>
        <a:sysClr val="windowText" lastClr="000000"/>
      </a:dk1>
      <a:lt1>
        <a:sysClr val="window" lastClr="FFFFFF"/>
      </a:lt1>
      <a:dk2>
        <a:srgbClr val="44546A"/>
      </a:dk2>
      <a:lt2>
        <a:srgbClr val="E7E6E6"/>
      </a:lt2>
      <a:accent1>
        <a:srgbClr val="1F608B"/>
      </a:accent1>
      <a:accent2>
        <a:srgbClr val="2980B9"/>
      </a:accent2>
      <a:accent3>
        <a:srgbClr val="4098D4"/>
      </a:accent3>
      <a:accent4>
        <a:srgbClr val="7BB8E1"/>
      </a:accent4>
      <a:accent5>
        <a:srgbClr val="9FCBE9"/>
      </a:accent5>
      <a:accent6>
        <a:srgbClr val="C6E0F2"/>
      </a:accent6>
      <a:hlink>
        <a:srgbClr val="B1D7FD"/>
      </a:hlink>
      <a:folHlink>
        <a:srgbClr val="8FE2F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Office Theme">
  <a:themeElements>
    <a:clrScheme name="Custom 50">
      <a:dk1>
        <a:srgbClr val="5C5C5C"/>
      </a:dk1>
      <a:lt1>
        <a:srgbClr val="FFFFFF"/>
      </a:lt1>
      <a:dk2>
        <a:srgbClr val="3F3F3F"/>
      </a:dk2>
      <a:lt2>
        <a:srgbClr val="FCFCFC"/>
      </a:lt2>
      <a:accent1>
        <a:srgbClr val="0A5064"/>
      </a:accent1>
      <a:accent2>
        <a:srgbClr val="0F7895"/>
      </a:accent2>
      <a:accent3>
        <a:srgbClr val="15A1C8"/>
      </a:accent3>
      <a:accent4>
        <a:srgbClr val="62CFEE"/>
      </a:accent4>
      <a:accent5>
        <a:srgbClr val="96DFF4"/>
      </a:accent5>
      <a:accent6>
        <a:srgbClr val="CAEFF9"/>
      </a:accent6>
      <a:hlink>
        <a:srgbClr val="0563C1"/>
      </a:hlink>
      <a:folHlink>
        <a:srgbClr val="954F72"/>
      </a:folHlink>
    </a:clrScheme>
    <a:fontScheme name="Custom 12">
      <a:majorFont>
        <a:latin typeface="Lat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Office Theme">
  <a:themeElements>
    <a:clrScheme name="Custom 1">
      <a:dk1>
        <a:sysClr val="windowText" lastClr="000000"/>
      </a:dk1>
      <a:lt1>
        <a:sysClr val="window" lastClr="FFFFFF"/>
      </a:lt1>
      <a:dk2>
        <a:srgbClr val="1F497D"/>
      </a:dk2>
      <a:lt2>
        <a:srgbClr val="EEECE1"/>
      </a:lt2>
      <a:accent1>
        <a:srgbClr val="7CC8EC"/>
      </a:accent1>
      <a:accent2>
        <a:srgbClr val="1F497D"/>
      </a:accent2>
      <a:accent3>
        <a:srgbClr val="B9C3D1"/>
      </a:accent3>
      <a:accent4>
        <a:srgbClr val="CAD1DC"/>
      </a:accent4>
      <a:accent5>
        <a:srgbClr val="A6AAA9"/>
      </a:accent5>
      <a:accent6>
        <a:srgbClr val="7F7F7F"/>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50">
      <a:dk1>
        <a:srgbClr val="5C5C5C"/>
      </a:dk1>
      <a:lt1>
        <a:srgbClr val="FFFFFF"/>
      </a:lt1>
      <a:dk2>
        <a:srgbClr val="3F3F3F"/>
      </a:dk2>
      <a:lt2>
        <a:srgbClr val="FCFCFC"/>
      </a:lt2>
      <a:accent1>
        <a:srgbClr val="0A5064"/>
      </a:accent1>
      <a:accent2>
        <a:srgbClr val="0F7895"/>
      </a:accent2>
      <a:accent3>
        <a:srgbClr val="15A1C8"/>
      </a:accent3>
      <a:accent4>
        <a:srgbClr val="62CFEE"/>
      </a:accent4>
      <a:accent5>
        <a:srgbClr val="96DFF4"/>
      </a:accent5>
      <a:accent6>
        <a:srgbClr val="CAEFF9"/>
      </a:accent6>
      <a:hlink>
        <a:srgbClr val="0563C1"/>
      </a:hlink>
      <a:folHlink>
        <a:srgbClr val="954F72"/>
      </a:folHlink>
    </a:clrScheme>
    <a:fontScheme name="Custom 12">
      <a:majorFont>
        <a:latin typeface="Lat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56">
      <a:dk1>
        <a:srgbClr val="5C5C5C"/>
      </a:dk1>
      <a:lt1>
        <a:srgbClr val="FFFFFF"/>
      </a:lt1>
      <a:dk2>
        <a:srgbClr val="3F3F3F"/>
      </a:dk2>
      <a:lt2>
        <a:srgbClr val="FCFCFC"/>
      </a:lt2>
      <a:accent1>
        <a:srgbClr val="15A1C8"/>
      </a:accent1>
      <a:accent2>
        <a:srgbClr val="099480"/>
      </a:accent2>
      <a:accent3>
        <a:srgbClr val="15A1C8"/>
      </a:accent3>
      <a:accent4>
        <a:srgbClr val="099480"/>
      </a:accent4>
      <a:accent5>
        <a:srgbClr val="15A1C8"/>
      </a:accent5>
      <a:accent6>
        <a:srgbClr val="099480"/>
      </a:accent6>
      <a:hlink>
        <a:srgbClr val="0563C1"/>
      </a:hlink>
      <a:folHlink>
        <a:srgbClr val="954F72"/>
      </a:folHlink>
    </a:clrScheme>
    <a:fontScheme name="Custom 12">
      <a:majorFont>
        <a:latin typeface="Lat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Ves #2">
      <a:dk1>
        <a:sysClr val="windowText" lastClr="000000"/>
      </a:dk1>
      <a:lt1>
        <a:srgbClr val="F9F9F9"/>
      </a:lt1>
      <a:dk2>
        <a:srgbClr val="44546A"/>
      </a:dk2>
      <a:lt2>
        <a:srgbClr val="E7E6E6"/>
      </a:lt2>
      <a:accent1>
        <a:srgbClr val="03A9F4"/>
      </a:accent1>
      <a:accent2>
        <a:srgbClr val="00BCD4"/>
      </a:accent2>
      <a:accent3>
        <a:srgbClr val="009688"/>
      </a:accent3>
      <a:accent4>
        <a:srgbClr val="03A9F4"/>
      </a:accent4>
      <a:accent5>
        <a:srgbClr val="00BCD4"/>
      </a:accent5>
      <a:accent6>
        <a:srgbClr val="009688"/>
      </a:accent6>
      <a:hlink>
        <a:srgbClr val="44546A"/>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Custom 50">
      <a:dk1>
        <a:srgbClr val="5C5C5C"/>
      </a:dk1>
      <a:lt1>
        <a:srgbClr val="FFFFFF"/>
      </a:lt1>
      <a:dk2>
        <a:srgbClr val="3F3F3F"/>
      </a:dk2>
      <a:lt2>
        <a:srgbClr val="FCFCFC"/>
      </a:lt2>
      <a:accent1>
        <a:srgbClr val="0A5064"/>
      </a:accent1>
      <a:accent2>
        <a:srgbClr val="0F7895"/>
      </a:accent2>
      <a:accent3>
        <a:srgbClr val="15A1C8"/>
      </a:accent3>
      <a:accent4>
        <a:srgbClr val="62CFEE"/>
      </a:accent4>
      <a:accent5>
        <a:srgbClr val="96DFF4"/>
      </a:accent5>
      <a:accent6>
        <a:srgbClr val="CAEFF9"/>
      </a:accent6>
      <a:hlink>
        <a:srgbClr val="0563C1"/>
      </a:hlink>
      <a:folHlink>
        <a:srgbClr val="954F72"/>
      </a:folHlink>
    </a:clrScheme>
    <a:fontScheme name="Custom 12">
      <a:majorFont>
        <a:latin typeface="Lat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Custom 50">
      <a:dk1>
        <a:srgbClr val="5C5C5C"/>
      </a:dk1>
      <a:lt1>
        <a:srgbClr val="FFFFFF"/>
      </a:lt1>
      <a:dk2>
        <a:srgbClr val="3F3F3F"/>
      </a:dk2>
      <a:lt2>
        <a:srgbClr val="FCFCFC"/>
      </a:lt2>
      <a:accent1>
        <a:srgbClr val="0A5064"/>
      </a:accent1>
      <a:accent2>
        <a:srgbClr val="0F7895"/>
      </a:accent2>
      <a:accent3>
        <a:srgbClr val="15A1C8"/>
      </a:accent3>
      <a:accent4>
        <a:srgbClr val="62CFEE"/>
      </a:accent4>
      <a:accent5>
        <a:srgbClr val="96DFF4"/>
      </a:accent5>
      <a:accent6>
        <a:srgbClr val="CAEFF9"/>
      </a:accent6>
      <a:hlink>
        <a:srgbClr val="0563C1"/>
      </a:hlink>
      <a:folHlink>
        <a:srgbClr val="954F72"/>
      </a:folHlink>
    </a:clrScheme>
    <a:fontScheme name="Custom 12">
      <a:majorFont>
        <a:latin typeface="Lat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Office Theme">
  <a:themeElements>
    <a:clrScheme name="Custom 50">
      <a:dk1>
        <a:srgbClr val="5C5C5C"/>
      </a:dk1>
      <a:lt1>
        <a:srgbClr val="FFFFFF"/>
      </a:lt1>
      <a:dk2>
        <a:srgbClr val="3F3F3F"/>
      </a:dk2>
      <a:lt2>
        <a:srgbClr val="FCFCFC"/>
      </a:lt2>
      <a:accent1>
        <a:srgbClr val="0A5064"/>
      </a:accent1>
      <a:accent2>
        <a:srgbClr val="0F7895"/>
      </a:accent2>
      <a:accent3>
        <a:srgbClr val="15A1C8"/>
      </a:accent3>
      <a:accent4>
        <a:srgbClr val="62CFEE"/>
      </a:accent4>
      <a:accent5>
        <a:srgbClr val="96DFF4"/>
      </a:accent5>
      <a:accent6>
        <a:srgbClr val="CAEFF9"/>
      </a:accent6>
      <a:hlink>
        <a:srgbClr val="0563C1"/>
      </a:hlink>
      <a:folHlink>
        <a:srgbClr val="954F72"/>
      </a:folHlink>
    </a:clrScheme>
    <a:fontScheme name="Custom 12">
      <a:majorFont>
        <a:latin typeface="Lat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3549</Words>
  <Application>Microsoft Office PowerPoint</Application>
  <PresentationFormat>宽屏</PresentationFormat>
  <Paragraphs>509</Paragraphs>
  <Slides>32</Slides>
  <Notes>32</Notes>
  <HiddenSlides>0</HiddenSlides>
  <MMClips>0</MMClips>
  <ScaleCrop>false</ScaleCrop>
  <HeadingPairs>
    <vt:vector size="6" baseType="variant">
      <vt:variant>
        <vt:lpstr>已用的字体</vt:lpstr>
      </vt:variant>
      <vt:variant>
        <vt:i4>21</vt:i4>
      </vt:variant>
      <vt:variant>
        <vt:lpstr>主题</vt:lpstr>
      </vt:variant>
      <vt:variant>
        <vt:i4>11</vt:i4>
      </vt:variant>
      <vt:variant>
        <vt:lpstr>幻灯片标题</vt:lpstr>
      </vt:variant>
      <vt:variant>
        <vt:i4>32</vt:i4>
      </vt:variant>
    </vt:vector>
  </HeadingPairs>
  <TitlesOfParts>
    <vt:vector size="64" baseType="lpstr">
      <vt:lpstr>Abel</vt:lpstr>
      <vt:lpstr>FontAwesome</vt:lpstr>
      <vt:lpstr>Gill Sans</vt:lpstr>
      <vt:lpstr>Helvetica Light</vt:lpstr>
      <vt:lpstr>Lato</vt:lpstr>
      <vt:lpstr>Roboto</vt:lpstr>
      <vt:lpstr>Roboto Condensed</vt:lpstr>
      <vt:lpstr>Roboto Light</vt:lpstr>
      <vt:lpstr>Roboto Medium</vt:lpstr>
      <vt:lpstr>Sinkin Sans 200 X Light</vt:lpstr>
      <vt:lpstr>Sinkin Sans 300 Light</vt:lpstr>
      <vt:lpstr>等线</vt:lpstr>
      <vt:lpstr>等线 Light</vt:lpstr>
      <vt:lpstr>华康俪金黑W8(P)</vt:lpstr>
      <vt:lpstr>宋体</vt:lpstr>
      <vt:lpstr>微软雅黑</vt:lpstr>
      <vt:lpstr>Arial</vt:lpstr>
      <vt:lpstr>Calibri</vt:lpstr>
      <vt:lpstr>Calibri Light</vt:lpstr>
      <vt:lpstr>Helvetica</vt:lpstr>
      <vt:lpstr>Times New Roman</vt:lpstr>
      <vt:lpstr>Office Theme</vt:lpstr>
      <vt:lpstr>1_Office Theme</vt:lpstr>
      <vt:lpstr>2_Office Theme</vt:lpstr>
      <vt:lpstr>3_Office Theme</vt:lpstr>
      <vt:lpstr>4_Office Theme</vt:lpstr>
      <vt:lpstr>5_Office Theme</vt:lpstr>
      <vt:lpstr>Office 主题​​</vt:lpstr>
      <vt:lpstr>Custom Design</vt:lpstr>
      <vt:lpstr>6_Office Theme</vt:lpstr>
      <vt:lpstr>7_Office Theme</vt:lpstr>
      <vt:lpstr>8_Office Theme</vt:lpstr>
      <vt:lpstr>PowerPoint 演示文稿</vt:lpstr>
      <vt:lpstr>Circle Infographic</vt:lpstr>
      <vt:lpstr>PowerPoint 演示文稿</vt:lpstr>
      <vt:lpstr>First step of developing private business</vt:lpstr>
      <vt:lpstr>PowerPoint 演示文稿</vt:lpstr>
      <vt:lpstr>Fish Chart</vt:lpstr>
      <vt:lpstr>Lamppost Infographic</vt:lpstr>
      <vt:lpstr>Step For Quality</vt:lpstr>
      <vt:lpstr>Smart Art</vt:lpstr>
      <vt:lpstr>Three parallel relationship</vt:lpstr>
      <vt:lpstr>Smart Art</vt:lpstr>
      <vt:lpstr>Arrow Process Sample</vt:lpstr>
      <vt:lpstr>Cyber Technology</vt:lpstr>
      <vt:lpstr>Box Infographic </vt:lpstr>
      <vt:lpstr>Business Model</vt:lpstr>
      <vt:lpstr>Pie Infographic </vt:lpstr>
      <vt:lpstr>PowerPoint 演示文稿</vt:lpstr>
      <vt:lpstr>PowerPoint 演示文稿</vt:lpstr>
      <vt:lpstr>Table Infographic</vt:lpstr>
      <vt:lpstr>Business Model</vt:lpstr>
      <vt:lpstr>Box Infographic</vt:lpstr>
      <vt:lpstr>Circle Infographic </vt:lpstr>
      <vt:lpstr>Arrow Process</vt:lpstr>
      <vt:lpstr>Star Infographic </vt:lpstr>
      <vt:lpstr>Pie Infographic</vt:lpstr>
      <vt:lpstr>Core Featured</vt:lpstr>
      <vt:lpstr>Pyramid Infographic </vt:lpstr>
      <vt:lpstr>Business Model</vt:lpstr>
      <vt:lpstr>Column Chart Model </vt:lpstr>
      <vt:lpstr>Business Model</vt:lpstr>
      <vt:lpstr>Pie Infographic</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蓝色层级关系PPT图表合集</dc:title>
  <dc:creator>Dedi Juniadi</dc:creator>
  <cp:lastModifiedBy>Windows 用户</cp:lastModifiedBy>
  <cp:revision>392</cp:revision>
  <dcterms:created xsi:type="dcterms:W3CDTF">2015-02-21T06:08:00Z</dcterms:created>
  <dcterms:modified xsi:type="dcterms:W3CDTF">2018-01-13T14:43:30Z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