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3" r:id="rId3"/>
  </p:sldMasterIdLst>
  <p:notesMasterIdLst>
    <p:notesMasterId r:id="rId36"/>
  </p:notesMasterIdLst>
  <p:sldIdLst>
    <p:sldId id="460" r:id="rId4"/>
    <p:sldId id="429" r:id="rId5"/>
    <p:sldId id="430" r:id="rId6"/>
    <p:sldId id="431" r:id="rId7"/>
    <p:sldId id="432" r:id="rId8"/>
    <p:sldId id="433" r:id="rId9"/>
    <p:sldId id="434" r:id="rId10"/>
    <p:sldId id="439" r:id="rId11"/>
    <p:sldId id="435" r:id="rId12"/>
    <p:sldId id="436" r:id="rId13"/>
    <p:sldId id="438" r:id="rId14"/>
    <p:sldId id="437" r:id="rId15"/>
    <p:sldId id="441" r:id="rId16"/>
    <p:sldId id="440" r:id="rId17"/>
    <p:sldId id="446" r:id="rId18"/>
    <p:sldId id="442" r:id="rId19"/>
    <p:sldId id="449" r:id="rId20"/>
    <p:sldId id="447" r:id="rId21"/>
    <p:sldId id="450" r:id="rId22"/>
    <p:sldId id="448" r:id="rId23"/>
    <p:sldId id="444" r:id="rId24"/>
    <p:sldId id="443" r:id="rId25"/>
    <p:sldId id="451" r:id="rId26"/>
    <p:sldId id="452" r:id="rId27"/>
    <p:sldId id="453" r:id="rId28"/>
    <p:sldId id="445" r:id="rId29"/>
    <p:sldId id="454" r:id="rId30"/>
    <p:sldId id="458" r:id="rId31"/>
    <p:sldId id="457" r:id="rId32"/>
    <p:sldId id="456" r:id="rId33"/>
    <p:sldId id="455" r:id="rId34"/>
    <p:sldId id="45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404040"/>
    <a:srgbClr val="ED2D23"/>
    <a:srgbClr val="F0534B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73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4BACC6"/>
            </a:solidFill>
          </c:spPr>
          <c:dPt>
            <c:idx val="0"/>
            <c:bubble3D val="0"/>
            <c:spPr>
              <a:solidFill>
                <a:schemeClr val="accent5">
                  <a:lumMod val="75000"/>
                </a:schemeClr>
              </a:solidFill>
            </c:spPr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6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4BACC6"/>
            </a:solidFill>
          </c:spPr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</c:spPr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6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4BACC6"/>
            </a:solidFill>
          </c:spPr>
          <c:dPt>
            <c:idx val="0"/>
            <c:bubble3D val="0"/>
            <c:spPr>
              <a:solidFill>
                <a:schemeClr val="accent5">
                  <a:lumMod val="75000"/>
                </a:schemeClr>
              </a:solidFill>
            </c:spPr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6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Tablet</c:v>
                </c:pt>
              </c:strCache>
            </c:strRef>
          </c:tx>
          <c:spPr>
            <a:ln w="22225" cap="rnd" cmpd="sng" algn="ctr">
              <a:solidFill>
                <a:schemeClr val="accent5">
                  <a:lumMod val="75000"/>
                </a:schemeClr>
              </a:solidFill>
              <a:prstDash val="solid"/>
              <a:round/>
            </a:ln>
            <a:effectLst/>
          </c:spPr>
          <c:marker>
            <c:symbol val="diamond"/>
            <c:size val="6"/>
            <c:spPr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accent5">
                    <a:lumMod val="75000"/>
                  </a:schemeClr>
                </a:solidFill>
                <a:prstDash val="solid"/>
                <a:round/>
              </a:ln>
              <a:effectLst/>
            </c:spPr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Mobile</c:v>
                </c:pt>
              </c:strCache>
            </c:strRef>
          </c:tx>
          <c:spPr>
            <a:ln w="22225" cap="rnd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  <a:effectLst/>
          </c:spPr>
          <c:marker>
            <c:symbol val="square"/>
            <c:size val="6"/>
            <c:spPr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</a:ln>
              <a:effectLst/>
            </c:spPr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3</c:v>
                </c:pt>
                <c:pt idx="2">
                  <c:v>1.8</c:v>
                </c:pt>
                <c:pt idx="3">
                  <c:v>2.8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Computer</c:v>
                </c:pt>
              </c:strCache>
            </c:strRef>
          </c:tx>
          <c:spPr>
            <a:ln w="22225" cap="rnd" cmpd="sng" algn="ctr">
              <a:solidFill>
                <a:schemeClr val="bg1">
                  <a:lumMod val="50000"/>
                </a:schemeClr>
              </a:solidFill>
              <a:prstDash val="solid"/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</a:ln>
              <a:effectLst/>
            </c:spPr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0999168"/>
        <c:axId val="1130978448"/>
      </c:scatterChart>
      <c:valAx>
        <c:axId val="1130999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30978448"/>
        <c:crosses val="autoZero"/>
        <c:crossBetween val="midCat"/>
      </c:valAx>
      <c:valAx>
        <c:axId val="1130978448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309991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3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ignika" panose="02010003020600000004" pitchFamily="50" charset="0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76200" cap="rnd" cmpd="sng" algn="ctr">
              <a:solidFill>
                <a:schemeClr val="accent5">
                  <a:lumMod val="75000"/>
                </a:schemeClr>
              </a:solidFill>
              <a:prstDash val="solid"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ED2D23"/>
              </a:solidFill>
              <a:ln w="76200" cap="rnd" cmpd="sng" algn="ctr">
                <a:solidFill>
                  <a:schemeClr val="accent5">
                    <a:lumMod val="75000"/>
                  </a:schemeClr>
                </a:solidFill>
                <a:prstDash val="solid"/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4.5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76200" cap="rnd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76200" cap="rnd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76200" cap="rnd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F0534B"/>
              </a:solidFill>
              <a:ln w="76200" cap="rnd" cmpd="sng" algn="ctr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0931408"/>
        <c:axId val="1130879888"/>
      </c:scatterChart>
      <c:valAx>
        <c:axId val="1130931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30879888"/>
        <c:crosses val="autoZero"/>
        <c:crossBetween val="midCat"/>
      </c:valAx>
      <c:valAx>
        <c:axId val="1130879888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30931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BCAE4-CB2E-4DFE-8C67-4D6A883EE44D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A64B2-A09D-4712-9B89-BA4E45B18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692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849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>
                <a:solidFill>
                  <a:prstClr val="black"/>
                </a:solidFill>
              </a:rPr>
              <a:pPr/>
              <a:t>32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161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5AB3-6AF2-4993-BA1C-E6CC2A9E38A8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F4CA-B56B-43A5-A5E0-439EB2E9B0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5AB3-6AF2-4993-BA1C-E6CC2A9E38A8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F4CA-B56B-43A5-A5E0-439EB2E9B0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5AB3-6AF2-4993-BA1C-E6CC2A9E38A8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F4CA-B56B-43A5-A5E0-439EB2E9B0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523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539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832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705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763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820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290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455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5AB3-6AF2-4993-BA1C-E6CC2A9E38A8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F4CA-B56B-43A5-A5E0-439EB2E9B0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150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575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16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1483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448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 rot="16200000">
            <a:off x="5602819" y="-315384"/>
            <a:ext cx="986367" cy="12192000"/>
            <a:chOff x="727075" y="1098550"/>
            <a:chExt cx="1177925" cy="3389313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727075" y="1098550"/>
              <a:ext cx="1177925" cy="56356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4140"/>
              <a:endParaRPr lang="en-US" sz="2665" dirty="0">
                <a:solidFill>
                  <a:srgbClr val="262626"/>
                </a:solidFill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727075" y="1662113"/>
              <a:ext cx="1177925" cy="5635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4140"/>
              <a:endParaRPr lang="en-US" sz="2665">
                <a:solidFill>
                  <a:srgbClr val="262626"/>
                </a:solidFill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727075" y="2225675"/>
              <a:ext cx="1177925" cy="56515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4140"/>
              <a:endParaRPr lang="en-US" sz="2665">
                <a:solidFill>
                  <a:srgbClr val="262626"/>
                </a:solidFill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727075" y="2790825"/>
              <a:ext cx="1177925" cy="563563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4140"/>
              <a:endParaRPr lang="en-US" sz="2665">
                <a:solidFill>
                  <a:srgbClr val="262626"/>
                </a:solidFill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727075" y="3354388"/>
              <a:ext cx="1177925" cy="566738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4140"/>
              <a:endParaRPr lang="en-US" sz="2665">
                <a:solidFill>
                  <a:srgbClr val="262626"/>
                </a:solidFill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727075" y="3921125"/>
              <a:ext cx="1177925" cy="566738"/>
            </a:xfrm>
            <a:prstGeom prst="rect">
              <a:avLst/>
            </a:prstGeom>
            <a:solidFill>
              <a:schemeClr val="accent6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4140"/>
              <a:endParaRPr lang="en-US" sz="2665">
                <a:solidFill>
                  <a:srgbClr val="262626"/>
                </a:solidFill>
              </a:endParaRPr>
            </a:p>
          </p:txBody>
        </p:sp>
      </p:grpSp>
      <p:sp>
        <p:nvSpPr>
          <p:cNvPr id="17" name="Isosceles Triangle 16"/>
          <p:cNvSpPr/>
          <p:nvPr userDrawn="1"/>
        </p:nvSpPr>
        <p:spPr>
          <a:xfrm rot="10800000">
            <a:off x="5585622" y="0"/>
            <a:ext cx="1020758" cy="711200"/>
          </a:xfrm>
          <a:prstGeom prst="triangle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080231" y="2288094"/>
            <a:ext cx="6031539" cy="851983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33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Main Title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3254205"/>
            <a:ext cx="5486401" cy="6740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865" b="1" baseline="0">
                <a:solidFill>
                  <a:schemeClr val="bg1">
                    <a:lumMod val="6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2135" b="1" cap="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OFFERING IDEAS THAT RAISE YOUR BUSINESS </a:t>
            </a:r>
            <a:r>
              <a:rPr lang="en-US" sz="2135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135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135" b="1" cap="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ABOVE THE EXPECTED</a:t>
            </a:r>
            <a:endParaRPr lang="en-US" sz="2135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" y="2022611"/>
            <a:ext cx="12192000" cy="2237046"/>
            <a:chOff x="0" y="1732858"/>
            <a:chExt cx="9144000" cy="1677784"/>
          </a:xfrm>
        </p:grpSpPr>
        <p:grpSp>
          <p:nvGrpSpPr>
            <p:cNvPr id="21" name="Group 52"/>
            <p:cNvGrpSpPr/>
            <p:nvPr/>
          </p:nvGrpSpPr>
          <p:grpSpPr>
            <a:xfrm>
              <a:off x="2362200" y="1732858"/>
              <a:ext cx="4419600" cy="1677784"/>
              <a:chOff x="2362200" y="1657350"/>
              <a:chExt cx="4419600" cy="1677784"/>
            </a:xfrm>
          </p:grpSpPr>
          <p:grpSp>
            <p:nvGrpSpPr>
              <p:cNvPr id="30" name="Group 37"/>
              <p:cNvGrpSpPr/>
              <p:nvPr/>
            </p:nvGrpSpPr>
            <p:grpSpPr>
              <a:xfrm>
                <a:off x="2362200" y="1657350"/>
                <a:ext cx="4419600" cy="306184"/>
                <a:chOff x="2209006" y="1732960"/>
                <a:chExt cx="3658394" cy="306184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209800" y="1732960"/>
                  <a:ext cx="3657600" cy="217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rot="5400000">
                  <a:off x="2058194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>
                  <a:off x="5715000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8"/>
              <p:cNvGrpSpPr/>
              <p:nvPr/>
            </p:nvGrpSpPr>
            <p:grpSpPr>
              <a:xfrm flipV="1">
                <a:off x="2362200" y="3028950"/>
                <a:ext cx="4419600" cy="306184"/>
                <a:chOff x="2209006" y="1732960"/>
                <a:chExt cx="3658394" cy="306184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2209800" y="1732960"/>
                  <a:ext cx="3657600" cy="217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rot="5400000">
                  <a:off x="2058194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rot="5400000">
                  <a:off x="5715000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48"/>
            <p:cNvGrpSpPr/>
            <p:nvPr/>
          </p:nvGrpSpPr>
          <p:grpSpPr>
            <a:xfrm>
              <a:off x="0" y="2443523"/>
              <a:ext cx="2438400" cy="256454"/>
              <a:chOff x="0" y="2343150"/>
              <a:chExt cx="2438400" cy="256454"/>
            </a:xfrm>
          </p:grpSpPr>
          <p:sp>
            <p:nvSpPr>
              <p:cNvPr id="28" name="Oval 27"/>
              <p:cNvSpPr/>
              <p:nvPr/>
            </p:nvSpPr>
            <p:spPr bwMode="auto">
              <a:xfrm>
                <a:off x="2181946" y="2343150"/>
                <a:ext cx="256454" cy="256454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 defTabSz="1374140"/>
                <a:endParaRPr lang="en-US" sz="2665" dirty="0">
                  <a:solidFill>
                    <a:srgbClr val="262626"/>
                  </a:solidFill>
                </a:endParaRPr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0" y="2470583"/>
                <a:ext cx="2209800" cy="158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49"/>
            <p:cNvGrpSpPr/>
            <p:nvPr/>
          </p:nvGrpSpPr>
          <p:grpSpPr>
            <a:xfrm flipH="1">
              <a:off x="6705600" y="2443523"/>
              <a:ext cx="2438400" cy="256454"/>
              <a:chOff x="0" y="2343150"/>
              <a:chExt cx="2438400" cy="256454"/>
            </a:xfrm>
          </p:grpSpPr>
          <p:sp>
            <p:nvSpPr>
              <p:cNvPr id="26" name="Oval 25"/>
              <p:cNvSpPr/>
              <p:nvPr/>
            </p:nvSpPr>
            <p:spPr bwMode="auto">
              <a:xfrm>
                <a:off x="2181946" y="2343150"/>
                <a:ext cx="256454" cy="256454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 defTabSz="1374140"/>
                <a:endParaRPr lang="en-US" sz="2665" dirty="0">
                  <a:solidFill>
                    <a:srgbClr val="262626"/>
                  </a:solidFill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0" y="2470583"/>
                <a:ext cx="2209800" cy="158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69217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863600" y="1546946"/>
            <a:ext cx="5283200" cy="1501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297445" y="1574141"/>
            <a:ext cx="5030956" cy="147386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06906" y="1926096"/>
            <a:ext cx="5016910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7"/>
          </p:nvPr>
        </p:nvSpPr>
        <p:spPr>
          <a:xfrm>
            <a:off x="999882" y="1651494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863600" y="3196150"/>
            <a:ext cx="5283200" cy="1501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297445" y="3223344"/>
            <a:ext cx="5030956" cy="1473860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06906" y="3575300"/>
            <a:ext cx="5016910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0"/>
          </p:nvPr>
        </p:nvSpPr>
        <p:spPr>
          <a:xfrm>
            <a:off x="999882" y="3300698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863600" y="4874344"/>
            <a:ext cx="5283200" cy="15010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297445" y="4901540"/>
            <a:ext cx="5030956" cy="1473860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2"/>
          </p:nvPr>
        </p:nvSpPr>
        <p:spPr>
          <a:xfrm>
            <a:off x="1006906" y="5253495"/>
            <a:ext cx="5016910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3"/>
          </p:nvPr>
        </p:nvSpPr>
        <p:spPr>
          <a:xfrm>
            <a:off x="999882" y="497889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6058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8" grpId="0" bldLvl="0" animBg="1"/>
      <p:bldP spid="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ldLvl="0" animBg="1"/>
      <p:bldP spid="26" grpId="0" bldLvl="0" animBg="1"/>
      <p:bldP spid="2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ldLvl="0" animBg="1"/>
      <p:bldP spid="30" grpId="0" bldLvl="0" animBg="1"/>
      <p:bldP spid="31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246645" y="1580973"/>
            <a:ext cx="5030956" cy="2309604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888182" y="4154288"/>
            <a:ext cx="5030956" cy="2309604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876966" y="1580972"/>
            <a:ext cx="5042171" cy="23096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6235430" y="4154288"/>
            <a:ext cx="5042171" cy="23096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4" name="Freeform 45"/>
          <p:cNvSpPr>
            <a:spLocks noEditPoints="1"/>
          </p:cNvSpPr>
          <p:nvPr userDrawn="1"/>
        </p:nvSpPr>
        <p:spPr bwMode="auto">
          <a:xfrm>
            <a:off x="1089057" y="21761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05282" y="2155927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1089057" y="27222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6"/>
          </p:nvPr>
        </p:nvSpPr>
        <p:spPr>
          <a:xfrm>
            <a:off x="1605282" y="2702027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Freeform 45"/>
          <p:cNvSpPr>
            <a:spLocks noEditPoints="1"/>
          </p:cNvSpPr>
          <p:nvPr userDrawn="1"/>
        </p:nvSpPr>
        <p:spPr bwMode="auto">
          <a:xfrm>
            <a:off x="1089057" y="32683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7"/>
          </p:nvPr>
        </p:nvSpPr>
        <p:spPr>
          <a:xfrm>
            <a:off x="1605282" y="3248127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Freeform 45"/>
          <p:cNvSpPr>
            <a:spLocks noEditPoints="1"/>
          </p:cNvSpPr>
          <p:nvPr userDrawn="1"/>
        </p:nvSpPr>
        <p:spPr bwMode="auto">
          <a:xfrm>
            <a:off x="6468775" y="4749888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85000" y="4729639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Freeform 45"/>
          <p:cNvSpPr>
            <a:spLocks noEditPoints="1"/>
          </p:cNvSpPr>
          <p:nvPr userDrawn="1"/>
        </p:nvSpPr>
        <p:spPr bwMode="auto">
          <a:xfrm>
            <a:off x="6468775" y="5310882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9"/>
          </p:nvPr>
        </p:nvSpPr>
        <p:spPr>
          <a:xfrm>
            <a:off x="6985000" y="5290632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Freeform 45"/>
          <p:cNvSpPr>
            <a:spLocks noEditPoints="1"/>
          </p:cNvSpPr>
          <p:nvPr userDrawn="1"/>
        </p:nvSpPr>
        <p:spPr bwMode="auto">
          <a:xfrm>
            <a:off x="6468775" y="58718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985000" y="5851627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1"/>
          </p:nvPr>
        </p:nvSpPr>
        <p:spPr>
          <a:xfrm>
            <a:off x="1166644" y="1762260"/>
            <a:ext cx="460423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3"/>
          </p:nvPr>
        </p:nvSpPr>
        <p:spPr>
          <a:xfrm>
            <a:off x="6468776" y="4319387"/>
            <a:ext cx="460423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7" name="Round Same Side Corner Rectangle 36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975940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5" grpId="0" bldLvl="0" animBg="1"/>
      <p:bldP spid="16" grpId="0" bldLvl="0" animBg="1"/>
      <p:bldP spid="23" grpId="0" bldLvl="0" animBg="1"/>
      <p:bldP spid="24" grpId="0" bldLvl="0" animBg="1"/>
      <p:bldP spid="2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ldLvl="0" animBg="1"/>
      <p:bldP spid="2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ldLvl="0" animBg="1"/>
      <p:bldP spid="29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ldLvl="0" animBg="1"/>
      <p:bldP spid="31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ldLvl="0" animBg="1"/>
      <p:bldP spid="3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ldLvl="0" animBg="1"/>
      <p:bldP spid="3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5946023" y="1549811"/>
            <a:ext cx="5369677" cy="1487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64267" y="1563897"/>
            <a:ext cx="4812633" cy="147386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146988" y="1928552"/>
            <a:ext cx="5016910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7"/>
          </p:nvPr>
        </p:nvSpPr>
        <p:spPr>
          <a:xfrm>
            <a:off x="6139964" y="1653950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5598074" y="2176455"/>
            <a:ext cx="406400" cy="24874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5946023" y="3175001"/>
            <a:ext cx="5369677" cy="14879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864267" y="3189088"/>
            <a:ext cx="4812633" cy="1473860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146988" y="3553743"/>
            <a:ext cx="5016910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0"/>
          </p:nvPr>
        </p:nvSpPr>
        <p:spPr>
          <a:xfrm>
            <a:off x="6139964" y="3279140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0" name="Isosceles Triangle 29"/>
          <p:cNvSpPr/>
          <p:nvPr userDrawn="1"/>
        </p:nvSpPr>
        <p:spPr>
          <a:xfrm rot="5400000">
            <a:off x="5598074" y="3801645"/>
            <a:ext cx="406400" cy="24874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5946023" y="4787901"/>
            <a:ext cx="5369677" cy="14879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864267" y="4801988"/>
            <a:ext cx="4812633" cy="1473860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2"/>
          </p:nvPr>
        </p:nvSpPr>
        <p:spPr>
          <a:xfrm>
            <a:off x="6146988" y="5166643"/>
            <a:ext cx="5016910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3"/>
          </p:nvPr>
        </p:nvSpPr>
        <p:spPr>
          <a:xfrm>
            <a:off x="6139964" y="4892040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5598074" y="5414545"/>
            <a:ext cx="406400" cy="248746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1" name="Round Same Side Corner Rectangle 20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629911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8" grpId="0" bldLvl="0" animBg="1"/>
      <p:bldP spid="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ldLvl="0" animBg="1"/>
      <p:bldP spid="26" grpId="0" bldLvl="0" animBg="1"/>
      <p:bldP spid="27" grpId="0" bldLvl="0" animBg="1"/>
      <p:bldP spid="2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ldLvl="0" animBg="1"/>
      <p:bldP spid="31" grpId="0" bldLvl="0" animBg="1"/>
      <p:bldP spid="32" grpId="0" bldLvl="0" animBg="1"/>
      <p:bldP spid="33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ldLvl="0" animBg="1"/>
      <p:bldP spid="23" grpId="0"/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76968" y="4366345"/>
            <a:ext cx="3288633" cy="186211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895686" y="1541643"/>
            <a:ext cx="10400633" cy="266083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2" name="Freeform 45"/>
          <p:cNvSpPr>
            <a:spLocks noEditPoints="1"/>
          </p:cNvSpPr>
          <p:nvPr userDrawn="1"/>
        </p:nvSpPr>
        <p:spPr bwMode="auto">
          <a:xfrm>
            <a:off x="1089057" y="2261932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05282" y="2241683"/>
            <a:ext cx="9469119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Freeform 45"/>
          <p:cNvSpPr>
            <a:spLocks noEditPoints="1"/>
          </p:cNvSpPr>
          <p:nvPr userDrawn="1"/>
        </p:nvSpPr>
        <p:spPr bwMode="auto">
          <a:xfrm>
            <a:off x="1089057" y="2925407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6"/>
          </p:nvPr>
        </p:nvSpPr>
        <p:spPr>
          <a:xfrm>
            <a:off x="1605281" y="2905157"/>
            <a:ext cx="9469118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1089057" y="355078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7"/>
          </p:nvPr>
        </p:nvSpPr>
        <p:spPr>
          <a:xfrm>
            <a:off x="1605281" y="3530530"/>
            <a:ext cx="9469118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1"/>
          </p:nvPr>
        </p:nvSpPr>
        <p:spPr>
          <a:xfrm>
            <a:off x="1166644" y="1777119"/>
            <a:ext cx="9907756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4442327" y="4366345"/>
            <a:ext cx="3288633" cy="186211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8007686" y="4366345"/>
            <a:ext cx="3288633" cy="1862116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Round Same Side Corner Rectangle 16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633258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20" grpId="0" bldLvl="0" animBg="1"/>
      <p:bldP spid="22" grpId="0" bldLvl="0" animBg="1"/>
      <p:bldP spid="2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ldLvl="0" animBg="1"/>
      <p:bldP spid="2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ldLvl="0" animBg="1"/>
      <p:bldP spid="2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ldLvl="0" animBg="1"/>
      <p:bldP spid="41" grpId="0" bldLvl="0" animBg="1"/>
      <p:bldP spid="21" grpId="0"/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5AB3-6AF2-4993-BA1C-E6CC2A9E38A8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F4CA-B56B-43A5-A5E0-439EB2E9B0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76968" y="3001052"/>
            <a:ext cx="3288633" cy="1658916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895686" y="1408767"/>
            <a:ext cx="3269917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4442327" y="3001052"/>
            <a:ext cx="3288633" cy="1658916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8007686" y="3001052"/>
            <a:ext cx="3288633" cy="1658916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4461044" y="1408767"/>
            <a:ext cx="3269917" cy="15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026402" y="1408767"/>
            <a:ext cx="3269917" cy="152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876967" y="4723067"/>
            <a:ext cx="328863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5" b="1" baseline="0">
                <a:solidFill>
                  <a:schemeClr val="accent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7"/>
          </p:nvPr>
        </p:nvSpPr>
        <p:spPr>
          <a:xfrm>
            <a:off x="895686" y="5273090"/>
            <a:ext cx="3269917" cy="112637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4442326" y="4723067"/>
            <a:ext cx="328863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5" b="1" baseline="0">
                <a:solidFill>
                  <a:schemeClr val="accent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5"/>
          </p:nvPr>
        </p:nvSpPr>
        <p:spPr>
          <a:xfrm>
            <a:off x="4461044" y="5273090"/>
            <a:ext cx="3269917" cy="112637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8007684" y="4723067"/>
            <a:ext cx="328863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5" b="1" baseline="0">
                <a:solidFill>
                  <a:schemeClr val="accent3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7"/>
          </p:nvPr>
        </p:nvSpPr>
        <p:spPr>
          <a:xfrm>
            <a:off x="8026402" y="5273090"/>
            <a:ext cx="3269917" cy="112637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Freeform 62"/>
          <p:cNvSpPr>
            <a:spLocks noChangeAspect="1" noEditPoints="1"/>
          </p:cNvSpPr>
          <p:nvPr userDrawn="1"/>
        </p:nvSpPr>
        <p:spPr bwMode="auto">
          <a:xfrm>
            <a:off x="2091795" y="1728412"/>
            <a:ext cx="877694" cy="884710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>
              <a:solidFill>
                <a:srgbClr val="262626"/>
              </a:solidFill>
            </a:endParaRPr>
          </a:p>
        </p:txBody>
      </p:sp>
      <p:sp>
        <p:nvSpPr>
          <p:cNvPr id="35" name="Freeform 245"/>
          <p:cNvSpPr>
            <a:spLocks noChangeAspect="1"/>
          </p:cNvSpPr>
          <p:nvPr userDrawn="1"/>
        </p:nvSpPr>
        <p:spPr bwMode="auto">
          <a:xfrm>
            <a:off x="5668728" y="1743495"/>
            <a:ext cx="854545" cy="854544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>
              <a:solidFill>
                <a:srgbClr val="262626"/>
              </a:solidFill>
            </a:endParaRPr>
          </a:p>
        </p:txBody>
      </p:sp>
      <p:sp>
        <p:nvSpPr>
          <p:cNvPr id="36" name="Freeform 132"/>
          <p:cNvSpPr>
            <a:spLocks noChangeAspect="1" noEditPoints="1"/>
          </p:cNvSpPr>
          <p:nvPr userDrawn="1"/>
        </p:nvSpPr>
        <p:spPr bwMode="auto">
          <a:xfrm>
            <a:off x="9190983" y="1720844"/>
            <a:ext cx="940752" cy="899846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>
              <a:solidFill>
                <a:srgbClr val="262626"/>
              </a:solidFill>
            </a:endParaRPr>
          </a:p>
        </p:txBody>
      </p:sp>
      <p:sp>
        <p:nvSpPr>
          <p:cNvPr id="22" name="Round Same Side Corner Rectangle 21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07805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20" grpId="0" bldLvl="0" animBg="1"/>
      <p:bldP spid="40" grpId="0" bldLvl="0" animBg="1"/>
      <p:bldP spid="41" grpId="0" bldLvl="0" animBg="1"/>
      <p:bldP spid="17" grpId="0" bldLvl="0" animBg="1"/>
      <p:bldP spid="19" grpId="0" bldLvl="0" animBg="1"/>
      <p:bldP spid="21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ldLvl="0" animBg="1"/>
      <p:bldP spid="35" grpId="0" bldLvl="0" animBg="1"/>
      <p:bldP spid="36" grpId="0" bldLvl="0" animBg="1"/>
      <p:bldP spid="24" grpId="0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6402" y="1253450"/>
            <a:ext cx="3759200" cy="5604551"/>
          </a:xfrm>
          <a:prstGeom prst="rect">
            <a:avLst/>
          </a:prstGeom>
          <a:noFill/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3903941" y="1854200"/>
            <a:ext cx="2235200" cy="10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903941" y="2946400"/>
            <a:ext cx="2235200" cy="104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3903941" y="4038600"/>
            <a:ext cx="2235200" cy="104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3903941" y="5130800"/>
            <a:ext cx="2235200" cy="104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7" name="Freeform 62"/>
          <p:cNvSpPr>
            <a:spLocks noChangeAspect="1" noEditPoints="1"/>
          </p:cNvSpPr>
          <p:nvPr userDrawn="1"/>
        </p:nvSpPr>
        <p:spPr bwMode="auto">
          <a:xfrm>
            <a:off x="4781229" y="2169537"/>
            <a:ext cx="480624" cy="484467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>
              <a:solidFill>
                <a:srgbClr val="262626"/>
              </a:solidFill>
            </a:endParaRPr>
          </a:p>
        </p:txBody>
      </p:sp>
      <p:sp>
        <p:nvSpPr>
          <p:cNvPr id="34" name="Freeform 245"/>
          <p:cNvSpPr>
            <a:spLocks noChangeAspect="1"/>
          </p:cNvSpPr>
          <p:nvPr userDrawn="1"/>
        </p:nvSpPr>
        <p:spPr bwMode="auto">
          <a:xfrm>
            <a:off x="4787566" y="3233126"/>
            <a:ext cx="467950" cy="467950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>
              <a:solidFill>
                <a:srgbClr val="262626"/>
              </a:solidFill>
            </a:endParaRPr>
          </a:p>
        </p:txBody>
      </p:sp>
      <p:sp>
        <p:nvSpPr>
          <p:cNvPr id="37" name="Freeform 132"/>
          <p:cNvSpPr>
            <a:spLocks noChangeAspect="1" noEditPoints="1"/>
          </p:cNvSpPr>
          <p:nvPr userDrawn="1"/>
        </p:nvSpPr>
        <p:spPr bwMode="auto">
          <a:xfrm>
            <a:off x="4763963" y="4312924"/>
            <a:ext cx="515155" cy="492755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>
              <a:solidFill>
                <a:srgbClr val="262626"/>
              </a:solidFill>
            </a:endParaRPr>
          </a:p>
        </p:txBody>
      </p:sp>
      <p:sp>
        <p:nvSpPr>
          <p:cNvPr id="38" name="Freeform 52"/>
          <p:cNvSpPr>
            <a:spLocks noEditPoints="1"/>
          </p:cNvSpPr>
          <p:nvPr userDrawn="1"/>
        </p:nvSpPr>
        <p:spPr bwMode="auto">
          <a:xfrm>
            <a:off x="4785452" y="5397500"/>
            <a:ext cx="472180" cy="508000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329827" y="2093652"/>
            <a:ext cx="5244914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17"/>
          </p:nvPr>
        </p:nvSpPr>
        <p:spPr>
          <a:xfrm>
            <a:off x="6322803" y="1819050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accent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6329827" y="3221003"/>
            <a:ext cx="5244914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19"/>
          </p:nvPr>
        </p:nvSpPr>
        <p:spPr>
          <a:xfrm>
            <a:off x="6322803" y="2946400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accent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6329827" y="4341552"/>
            <a:ext cx="5244914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1"/>
          </p:nvPr>
        </p:nvSpPr>
        <p:spPr>
          <a:xfrm>
            <a:off x="6322803" y="4066950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accent3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6329827" y="5433752"/>
            <a:ext cx="5244914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3"/>
          </p:nvPr>
        </p:nvSpPr>
        <p:spPr>
          <a:xfrm>
            <a:off x="6322803" y="5159150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accent4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5" name="Round Same Side Corner Rectangle 24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842359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bldLvl="0" animBg="1"/>
      <p:bldP spid="23" grpId="0" bldLvl="0" animBg="1"/>
      <p:bldP spid="24" grpId="0" bldLvl="0" animBg="1"/>
      <p:bldP spid="26" grpId="0" bldLvl="0" animBg="1"/>
      <p:bldP spid="27" grpId="0" bldLvl="0" animBg="1"/>
      <p:bldP spid="34" grpId="0" bldLvl="0" animBg="1"/>
      <p:bldP spid="37" grpId="0" bldLvl="0" animBg="1"/>
      <p:bldP spid="38" grpId="0" bldLvl="0" animBg="1"/>
      <p:bldP spid="3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885771"/>
            <a:ext cx="4165600" cy="266083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4165600" y="1885771"/>
            <a:ext cx="8004843" cy="266083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2" name="Freeform 45"/>
          <p:cNvSpPr>
            <a:spLocks noEditPoints="1"/>
          </p:cNvSpPr>
          <p:nvPr userDrawn="1"/>
        </p:nvSpPr>
        <p:spPr bwMode="auto">
          <a:xfrm>
            <a:off x="4561642" y="2561070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5"/>
          </p:nvPr>
        </p:nvSpPr>
        <p:spPr>
          <a:xfrm>
            <a:off x="5077865" y="2540820"/>
            <a:ext cx="6379243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Freeform 45"/>
          <p:cNvSpPr>
            <a:spLocks noEditPoints="1"/>
          </p:cNvSpPr>
          <p:nvPr userDrawn="1"/>
        </p:nvSpPr>
        <p:spPr bwMode="auto">
          <a:xfrm>
            <a:off x="4561642" y="3224544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6"/>
          </p:nvPr>
        </p:nvSpPr>
        <p:spPr>
          <a:xfrm>
            <a:off x="5077866" y="3204295"/>
            <a:ext cx="6379241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4561642" y="3849919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077866" y="3829668"/>
            <a:ext cx="6379241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639229" y="2147528"/>
            <a:ext cx="686241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820546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20" grpId="0" bldLvl="0" animBg="1"/>
      <p:bldP spid="22" grpId="0" bldLvl="0" animBg="1"/>
      <p:bldP spid="2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ldLvl="0" animBg="1"/>
      <p:bldP spid="2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ldLvl="0" animBg="1"/>
      <p:bldP spid="2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852128" y="1597800"/>
            <a:ext cx="3759200" cy="455430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4611328" y="1597802"/>
            <a:ext cx="3352800" cy="2277151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7964129" y="1597802"/>
            <a:ext cx="3352800" cy="2277151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11328" y="3874953"/>
            <a:ext cx="3352800" cy="2277151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964129" y="3874953"/>
            <a:ext cx="3352800" cy="2277151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1" name="Round Same Side Corner Rectangle 10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678319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5" grpId="0" bldLvl="0" animBg="1"/>
      <p:bldP spid="16" grpId="0" bldLvl="0" animBg="1"/>
      <p:bldP spid="21" grpId="0" bldLvl="0" animBg="1"/>
      <p:bldP spid="28" grpId="0" bldLvl="0" animBg="1"/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787401"/>
            <a:ext cx="12191999" cy="410097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544021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2700"/>
            <a:ext cx="12191999" cy="3644900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298440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022334" y="1764901"/>
            <a:ext cx="2743200" cy="4317467"/>
          </a:xfrm>
          <a:prstGeom prst="rect">
            <a:avLst/>
          </a:prstGeom>
          <a:noFill/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5771230" y="1764367"/>
            <a:ext cx="6420771" cy="10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5791201" y="2856567"/>
            <a:ext cx="6400799" cy="104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91201" y="3948767"/>
            <a:ext cx="6400799" cy="104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5791201" y="5040967"/>
            <a:ext cx="6400799" cy="104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27" name="Freeform 62"/>
          <p:cNvSpPr>
            <a:spLocks noChangeAspect="1" noEditPoints="1"/>
          </p:cNvSpPr>
          <p:nvPr userDrawn="1"/>
        </p:nvSpPr>
        <p:spPr bwMode="auto">
          <a:xfrm>
            <a:off x="6067612" y="2079704"/>
            <a:ext cx="480624" cy="484467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>
              <a:solidFill>
                <a:srgbClr val="262626"/>
              </a:solidFill>
            </a:endParaRPr>
          </a:p>
        </p:txBody>
      </p:sp>
      <p:sp>
        <p:nvSpPr>
          <p:cNvPr id="34" name="Freeform 245"/>
          <p:cNvSpPr>
            <a:spLocks noChangeAspect="1"/>
          </p:cNvSpPr>
          <p:nvPr userDrawn="1"/>
        </p:nvSpPr>
        <p:spPr bwMode="auto">
          <a:xfrm>
            <a:off x="6073948" y="3143292"/>
            <a:ext cx="467950" cy="467950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>
              <a:solidFill>
                <a:srgbClr val="262626"/>
              </a:solidFill>
            </a:endParaRPr>
          </a:p>
        </p:txBody>
      </p:sp>
      <p:sp>
        <p:nvSpPr>
          <p:cNvPr id="37" name="Freeform 132"/>
          <p:cNvSpPr>
            <a:spLocks noChangeAspect="1" noEditPoints="1"/>
          </p:cNvSpPr>
          <p:nvPr userDrawn="1"/>
        </p:nvSpPr>
        <p:spPr bwMode="auto">
          <a:xfrm>
            <a:off x="6050346" y="4223091"/>
            <a:ext cx="515155" cy="492755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>
              <a:solidFill>
                <a:srgbClr val="262626"/>
              </a:solidFill>
            </a:endParaRPr>
          </a:p>
        </p:txBody>
      </p:sp>
      <p:sp>
        <p:nvSpPr>
          <p:cNvPr id="38" name="Freeform 52"/>
          <p:cNvSpPr>
            <a:spLocks noEditPoints="1"/>
          </p:cNvSpPr>
          <p:nvPr userDrawn="1"/>
        </p:nvSpPr>
        <p:spPr bwMode="auto">
          <a:xfrm>
            <a:off x="6071835" y="5307667"/>
            <a:ext cx="472180" cy="508000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730538" y="2170654"/>
            <a:ext cx="4541374" cy="56035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17"/>
          </p:nvPr>
        </p:nvSpPr>
        <p:spPr>
          <a:xfrm>
            <a:off x="6723512" y="1896050"/>
            <a:ext cx="4554090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6730538" y="3298003"/>
            <a:ext cx="4541374" cy="48007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23512" y="3023400"/>
            <a:ext cx="4554090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6730538" y="4418552"/>
            <a:ext cx="4541374" cy="46412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1"/>
          </p:nvPr>
        </p:nvSpPr>
        <p:spPr>
          <a:xfrm>
            <a:off x="6723512" y="4143950"/>
            <a:ext cx="4554090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6730538" y="5510753"/>
            <a:ext cx="4541374" cy="4717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3"/>
          </p:nvPr>
        </p:nvSpPr>
        <p:spPr>
          <a:xfrm>
            <a:off x="6723512" y="5236150"/>
            <a:ext cx="4554090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" y="1764366"/>
            <a:ext cx="3022334" cy="431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172958" y="3257673"/>
            <a:ext cx="2676419" cy="24075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5" hasCustomPrompt="1"/>
          </p:nvPr>
        </p:nvSpPr>
        <p:spPr>
          <a:xfrm>
            <a:off x="169212" y="2260485"/>
            <a:ext cx="2683914" cy="852748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0" name="Round Same Side Corner Rectangle 29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934434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bldLvl="0" animBg="1"/>
      <p:bldP spid="23" grpId="0" bldLvl="0" animBg="1"/>
      <p:bldP spid="24" grpId="0" bldLvl="0" animBg="1"/>
      <p:bldP spid="26" grpId="0" bldLvl="0" animBg="1"/>
      <p:bldP spid="27" grpId="0" bldLvl="0" animBg="1"/>
      <p:bldP spid="34" grpId="0" bldLvl="0" animBg="1"/>
      <p:bldP spid="37" grpId="0" bldLvl="0" animBg="1"/>
      <p:bldP spid="38" grpId="0" bldLvl="0" animBg="1"/>
      <p:bldP spid="3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ldLvl="0" animBg="1"/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1157322" y="4002003"/>
            <a:ext cx="1895355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1" baseline="0">
                <a:solidFill>
                  <a:schemeClr val="accent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157322" y="1963502"/>
            <a:ext cx="1895355" cy="189479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969559" y="4552560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3763524" y="4002003"/>
            <a:ext cx="1895355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1" baseline="0">
                <a:solidFill>
                  <a:schemeClr val="accent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763524" y="1963502"/>
            <a:ext cx="1895355" cy="1894790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75762" y="4552560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6438789" y="4002003"/>
            <a:ext cx="1895355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1" baseline="0">
                <a:solidFill>
                  <a:schemeClr val="accent3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438789" y="1963502"/>
            <a:ext cx="1895355" cy="1894790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2"/>
          </p:nvPr>
        </p:nvSpPr>
        <p:spPr>
          <a:xfrm>
            <a:off x="6251027" y="4552560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9113801" y="4002003"/>
            <a:ext cx="1895355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1" baseline="0">
                <a:solidFill>
                  <a:schemeClr val="accent4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113801" y="1963502"/>
            <a:ext cx="1895355" cy="1894790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25"/>
          </p:nvPr>
        </p:nvSpPr>
        <p:spPr>
          <a:xfrm>
            <a:off x="8926037" y="4552560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325488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ldLvl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ldLvl="0" animBg="1"/>
      <p:bldP spid="3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ldLvl="0" animBg="1"/>
      <p:bldP spid="3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ldLvl="0" animBg="1"/>
      <p:bldP spid="4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3"/>
          <p:cNvGrpSpPr/>
          <p:nvPr userDrawn="1"/>
        </p:nvGrpSpPr>
        <p:grpSpPr>
          <a:xfrm>
            <a:off x="8026401" y="2186849"/>
            <a:ext cx="3290615" cy="485331"/>
            <a:chOff x="1056749" y="1276468"/>
            <a:chExt cx="3515251" cy="518462"/>
          </a:xfrm>
          <a:solidFill>
            <a:schemeClr val="tx2"/>
          </a:solidFill>
        </p:grpSpPr>
        <p:sp>
          <p:nvSpPr>
            <p:cNvPr id="13" name="Pentagon 12"/>
            <p:cNvSpPr/>
            <p:nvPr/>
          </p:nvSpPr>
          <p:spPr>
            <a:xfrm>
              <a:off x="1056749" y="1276468"/>
              <a:ext cx="3515251" cy="518462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1865" dirty="0">
                <a:solidFill>
                  <a:srgbClr val="FFFF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27765" y="1382336"/>
              <a:ext cx="385398" cy="30673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18565">
                <a:spcBef>
                  <a:spcPct val="20000"/>
                </a:spcBef>
                <a:defRPr/>
              </a:pPr>
              <a:r>
                <a:rPr lang="en-US" sz="1865" b="1" dirty="0">
                  <a:solidFill>
                    <a:srgbClr val="FFFFFF"/>
                  </a:solidFill>
                </a:rPr>
                <a:t>80%</a:t>
              </a:r>
              <a:endParaRPr lang="en-US" sz="1865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" name="Group 67"/>
          <p:cNvGrpSpPr/>
          <p:nvPr userDrawn="1"/>
        </p:nvGrpSpPr>
        <p:grpSpPr>
          <a:xfrm>
            <a:off x="8026401" y="2729125"/>
            <a:ext cx="2805285" cy="485331"/>
            <a:chOff x="1056749" y="2110893"/>
            <a:chExt cx="2996788" cy="518462"/>
          </a:xfrm>
          <a:solidFill>
            <a:schemeClr val="bg2"/>
          </a:solidFill>
        </p:grpSpPr>
        <p:sp>
          <p:nvSpPr>
            <p:cNvPr id="16" name="Pentagon 15"/>
            <p:cNvSpPr/>
            <p:nvPr/>
          </p:nvSpPr>
          <p:spPr>
            <a:xfrm>
              <a:off x="1056749" y="2110893"/>
              <a:ext cx="2996788" cy="51846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1865" dirty="0">
                <a:solidFill>
                  <a:srgbClr val="FFFFFF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20353" y="2219824"/>
              <a:ext cx="385398" cy="30673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18565">
                <a:spcBef>
                  <a:spcPct val="20000"/>
                </a:spcBef>
                <a:defRPr/>
              </a:pPr>
              <a:r>
                <a:rPr lang="en-US" sz="1865" b="1" dirty="0">
                  <a:solidFill>
                    <a:srgbClr val="FFFFFF"/>
                  </a:solidFill>
                </a:rPr>
                <a:t>70%</a:t>
              </a:r>
              <a:endParaRPr lang="en-US" sz="1865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" name="Group 87"/>
          <p:cNvGrpSpPr/>
          <p:nvPr userDrawn="1"/>
        </p:nvGrpSpPr>
        <p:grpSpPr>
          <a:xfrm>
            <a:off x="8026401" y="3271399"/>
            <a:ext cx="2319952" cy="485331"/>
            <a:chOff x="1056750" y="2975000"/>
            <a:chExt cx="2478325" cy="518462"/>
          </a:xfrm>
          <a:solidFill>
            <a:schemeClr val="accent1"/>
          </a:solidFill>
        </p:grpSpPr>
        <p:sp>
          <p:nvSpPr>
            <p:cNvPr id="19" name="Pentagon 18"/>
            <p:cNvSpPr/>
            <p:nvPr/>
          </p:nvSpPr>
          <p:spPr>
            <a:xfrm>
              <a:off x="1056750" y="2975000"/>
              <a:ext cx="2478325" cy="518462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1865" dirty="0">
                <a:solidFill>
                  <a:srgbClr val="FFFFFF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47688" y="3087129"/>
              <a:ext cx="385398" cy="30673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18565">
                <a:spcBef>
                  <a:spcPct val="20000"/>
                </a:spcBef>
                <a:defRPr/>
              </a:pPr>
              <a:r>
                <a:rPr lang="en-US" sz="1865" b="1" dirty="0">
                  <a:solidFill>
                    <a:srgbClr val="FFFFFF"/>
                  </a:solidFill>
                </a:rPr>
                <a:t>60%</a:t>
              </a:r>
              <a:endParaRPr lang="en-US" sz="1865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1" name="Group 90"/>
          <p:cNvGrpSpPr/>
          <p:nvPr userDrawn="1"/>
        </p:nvGrpSpPr>
        <p:grpSpPr>
          <a:xfrm>
            <a:off x="8026402" y="3813674"/>
            <a:ext cx="1726769" cy="485331"/>
            <a:chOff x="1056751" y="3851318"/>
            <a:chExt cx="1844647" cy="518462"/>
          </a:xfrm>
          <a:solidFill>
            <a:schemeClr val="accent3"/>
          </a:solidFill>
        </p:grpSpPr>
        <p:sp>
          <p:nvSpPr>
            <p:cNvPr id="22" name="Pentagon 21"/>
            <p:cNvSpPr/>
            <p:nvPr/>
          </p:nvSpPr>
          <p:spPr>
            <a:xfrm>
              <a:off x="1056751" y="3851318"/>
              <a:ext cx="1844647" cy="518462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1865" dirty="0">
                <a:solidFill>
                  <a:srgbClr val="FFFFFF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41036" y="3946740"/>
              <a:ext cx="385398" cy="30673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18565">
                <a:spcBef>
                  <a:spcPct val="20000"/>
                </a:spcBef>
                <a:defRPr/>
              </a:pPr>
              <a:r>
                <a:rPr lang="en-US" sz="1865" b="1" dirty="0">
                  <a:solidFill>
                    <a:srgbClr val="FFFFFF"/>
                  </a:solidFill>
                </a:rPr>
                <a:t>40%</a:t>
              </a:r>
              <a:endParaRPr lang="en-US" sz="1865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85"/>
          <p:cNvGrpSpPr/>
          <p:nvPr userDrawn="1"/>
        </p:nvGrpSpPr>
        <p:grpSpPr>
          <a:xfrm>
            <a:off x="1653552" y="5022059"/>
            <a:ext cx="591292" cy="591294"/>
            <a:chOff x="5548002" y="1784606"/>
            <a:chExt cx="443469" cy="443470"/>
          </a:xfrm>
        </p:grpSpPr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5548002" y="1784606"/>
              <a:ext cx="443469" cy="4434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6" name="Freeform 154"/>
            <p:cNvSpPr/>
            <p:nvPr/>
          </p:nvSpPr>
          <p:spPr bwMode="auto">
            <a:xfrm>
              <a:off x="5660199" y="1919029"/>
              <a:ext cx="219075" cy="174625"/>
            </a:xfrm>
            <a:custGeom>
              <a:avLst/>
              <a:gdLst/>
              <a:ahLst/>
              <a:cxnLst>
                <a:cxn ang="0">
                  <a:pos x="57" y="12"/>
                </a:cxn>
                <a:cxn ang="0">
                  <a:pos x="57" y="14"/>
                </a:cxn>
                <a:cxn ang="0">
                  <a:pos x="20" y="51"/>
                </a:cxn>
                <a:cxn ang="0">
                  <a:pos x="0" y="45"/>
                </a:cxn>
                <a:cxn ang="0">
                  <a:pos x="3" y="45"/>
                </a:cxn>
                <a:cxn ang="0">
                  <a:pos x="19" y="40"/>
                </a:cxn>
                <a:cxn ang="0">
                  <a:pos x="7" y="31"/>
                </a:cxn>
                <a:cxn ang="0">
                  <a:pos x="10" y="31"/>
                </a:cxn>
                <a:cxn ang="0">
                  <a:pos x="13" y="31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9" y="19"/>
                </a:cxn>
                <a:cxn ang="0">
                  <a:pos x="3" y="9"/>
                </a:cxn>
                <a:cxn ang="0">
                  <a:pos x="5" y="2"/>
                </a:cxn>
                <a:cxn ang="0">
                  <a:pos x="31" y="16"/>
                </a:cxn>
                <a:cxn ang="0">
                  <a:pos x="31" y="13"/>
                </a:cxn>
                <a:cxn ang="0">
                  <a:pos x="44" y="0"/>
                </a:cxn>
                <a:cxn ang="0">
                  <a:pos x="54" y="4"/>
                </a:cxn>
                <a:cxn ang="0">
                  <a:pos x="62" y="1"/>
                </a:cxn>
                <a:cxn ang="0">
                  <a:pos x="56" y="8"/>
                </a:cxn>
                <a:cxn ang="0">
                  <a:pos x="64" y="6"/>
                </a:cxn>
                <a:cxn ang="0">
                  <a:pos x="57" y="12"/>
                </a:cxn>
              </a:cxnLst>
              <a:rect l="0" t="0" r="r" b="b"/>
              <a:pathLst>
                <a:path w="64" h="51">
                  <a:moveTo>
                    <a:pt x="57" y="12"/>
                  </a:moveTo>
                  <a:cubicBezTo>
                    <a:pt x="57" y="13"/>
                    <a:pt x="57" y="14"/>
                    <a:pt x="57" y="14"/>
                  </a:cubicBezTo>
                  <a:cubicBezTo>
                    <a:pt x="57" y="31"/>
                    <a:pt x="44" y="51"/>
                    <a:pt x="20" y="51"/>
                  </a:cubicBezTo>
                  <a:cubicBezTo>
                    <a:pt x="13" y="51"/>
                    <a:pt x="6" y="49"/>
                    <a:pt x="0" y="45"/>
                  </a:cubicBezTo>
                  <a:cubicBezTo>
                    <a:pt x="1" y="45"/>
                    <a:pt x="2" y="45"/>
                    <a:pt x="3" y="45"/>
                  </a:cubicBezTo>
                  <a:cubicBezTo>
                    <a:pt x="9" y="45"/>
                    <a:pt x="15" y="43"/>
                    <a:pt x="19" y="40"/>
                  </a:cubicBezTo>
                  <a:cubicBezTo>
                    <a:pt x="14" y="40"/>
                    <a:pt x="9" y="36"/>
                    <a:pt x="7" y="31"/>
                  </a:cubicBezTo>
                  <a:cubicBezTo>
                    <a:pt x="8" y="31"/>
                    <a:pt x="9" y="31"/>
                    <a:pt x="10" y="31"/>
                  </a:cubicBezTo>
                  <a:cubicBezTo>
                    <a:pt x="11" y="31"/>
                    <a:pt x="12" y="31"/>
                    <a:pt x="13" y="31"/>
                  </a:cubicBezTo>
                  <a:cubicBezTo>
                    <a:pt x="7" y="29"/>
                    <a:pt x="3" y="24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7" y="19"/>
                    <a:pt x="9" y="19"/>
                  </a:cubicBezTo>
                  <a:cubicBezTo>
                    <a:pt x="5" y="17"/>
                    <a:pt x="3" y="13"/>
                    <a:pt x="3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11" y="10"/>
                    <a:pt x="21" y="15"/>
                    <a:pt x="31" y="16"/>
                  </a:cubicBezTo>
                  <a:cubicBezTo>
                    <a:pt x="31" y="15"/>
                    <a:pt x="31" y="14"/>
                    <a:pt x="31" y="13"/>
                  </a:cubicBezTo>
                  <a:cubicBezTo>
                    <a:pt x="31" y="5"/>
                    <a:pt x="37" y="0"/>
                    <a:pt x="44" y="0"/>
                  </a:cubicBezTo>
                  <a:cubicBezTo>
                    <a:pt x="48" y="0"/>
                    <a:pt x="51" y="1"/>
                    <a:pt x="54" y="4"/>
                  </a:cubicBezTo>
                  <a:cubicBezTo>
                    <a:pt x="56" y="3"/>
                    <a:pt x="59" y="2"/>
                    <a:pt x="62" y="1"/>
                  </a:cubicBezTo>
                  <a:cubicBezTo>
                    <a:pt x="61" y="4"/>
                    <a:pt x="59" y="6"/>
                    <a:pt x="56" y="8"/>
                  </a:cubicBezTo>
                  <a:cubicBezTo>
                    <a:pt x="59" y="7"/>
                    <a:pt x="61" y="7"/>
                    <a:pt x="64" y="6"/>
                  </a:cubicBezTo>
                  <a:cubicBezTo>
                    <a:pt x="62" y="8"/>
                    <a:pt x="60" y="11"/>
                    <a:pt x="57" y="1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4140"/>
              <a:endParaRPr lang="en-US" sz="2665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27" name="Group 287"/>
          <p:cNvGrpSpPr/>
          <p:nvPr userDrawn="1"/>
        </p:nvGrpSpPr>
        <p:grpSpPr>
          <a:xfrm>
            <a:off x="1017222" y="5022059"/>
            <a:ext cx="591292" cy="591294"/>
            <a:chOff x="5914348" y="1371372"/>
            <a:chExt cx="443469" cy="443470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914348" y="1371372"/>
              <a:ext cx="443469" cy="4434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9" name="Freeform 78"/>
            <p:cNvSpPr/>
            <p:nvPr/>
          </p:nvSpPr>
          <p:spPr bwMode="auto">
            <a:xfrm>
              <a:off x="6075757" y="1478013"/>
              <a:ext cx="120650" cy="230188"/>
            </a:xfrm>
            <a:custGeom>
              <a:avLst/>
              <a:gdLst/>
              <a:ahLst/>
              <a:cxnLst>
                <a:cxn ang="0">
                  <a:pos x="35" y="11"/>
                </a:cxn>
                <a:cxn ang="0">
                  <a:pos x="29" y="11"/>
                </a:cxn>
                <a:cxn ang="0">
                  <a:pos x="23" y="17"/>
                </a:cxn>
                <a:cxn ang="0">
                  <a:pos x="23" y="25"/>
                </a:cxn>
                <a:cxn ang="0">
                  <a:pos x="35" y="25"/>
                </a:cxn>
                <a:cxn ang="0">
                  <a:pos x="33" y="37"/>
                </a:cxn>
                <a:cxn ang="0">
                  <a:pos x="23" y="37"/>
                </a:cxn>
                <a:cxn ang="0">
                  <a:pos x="23" y="67"/>
                </a:cxn>
                <a:cxn ang="0">
                  <a:pos x="11" y="67"/>
                </a:cxn>
                <a:cxn ang="0">
                  <a:pos x="11" y="37"/>
                </a:cxn>
                <a:cxn ang="0">
                  <a:pos x="0" y="37"/>
                </a:cxn>
                <a:cxn ang="0">
                  <a:pos x="0" y="25"/>
                </a:cxn>
                <a:cxn ang="0">
                  <a:pos x="11" y="25"/>
                </a:cxn>
                <a:cxn ang="0">
                  <a:pos x="11" y="16"/>
                </a:cxn>
                <a:cxn ang="0">
                  <a:pos x="26" y="0"/>
                </a:cxn>
                <a:cxn ang="0">
                  <a:pos x="35" y="1"/>
                </a:cxn>
                <a:cxn ang="0">
                  <a:pos x="35" y="11"/>
                </a:cxn>
              </a:cxnLst>
              <a:rect l="0" t="0" r="r" b="b"/>
              <a:pathLst>
                <a:path w="35" h="67">
                  <a:moveTo>
                    <a:pt x="35" y="11"/>
                  </a:moveTo>
                  <a:cubicBezTo>
                    <a:pt x="29" y="11"/>
                    <a:pt x="29" y="11"/>
                    <a:pt x="29" y="11"/>
                  </a:cubicBezTo>
                  <a:cubicBezTo>
                    <a:pt x="24" y="11"/>
                    <a:pt x="23" y="14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6"/>
                    <a:pt x="17" y="0"/>
                    <a:pt x="26" y="0"/>
                  </a:cubicBezTo>
                  <a:cubicBezTo>
                    <a:pt x="30" y="0"/>
                    <a:pt x="34" y="1"/>
                    <a:pt x="35" y="1"/>
                  </a:cubicBezTo>
                  <a:lnTo>
                    <a:pt x="35" y="1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4140"/>
              <a:endParaRPr lang="en-US" sz="2665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30" name="Group 289"/>
          <p:cNvGrpSpPr/>
          <p:nvPr userDrawn="1"/>
        </p:nvGrpSpPr>
        <p:grpSpPr>
          <a:xfrm>
            <a:off x="2926209" y="5022059"/>
            <a:ext cx="591292" cy="591294"/>
            <a:chOff x="4744821" y="2611074"/>
            <a:chExt cx="443469" cy="443470"/>
          </a:xfrm>
        </p:grpSpPr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4744821" y="2611074"/>
              <a:ext cx="443469" cy="4434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33" name="Freeform 141"/>
            <p:cNvSpPr>
              <a:spLocks noEditPoints="1"/>
            </p:cNvSpPr>
            <p:nvPr/>
          </p:nvSpPr>
          <p:spPr bwMode="auto">
            <a:xfrm>
              <a:off x="4849874" y="2748672"/>
              <a:ext cx="233363" cy="168275"/>
            </a:xfrm>
            <a:custGeom>
              <a:avLst/>
              <a:gdLst/>
              <a:ahLst/>
              <a:cxnLst>
                <a:cxn ang="0">
                  <a:pos x="67" y="41"/>
                </a:cxn>
                <a:cxn ang="0">
                  <a:pos x="59" y="48"/>
                </a:cxn>
                <a:cxn ang="0">
                  <a:pos x="34" y="49"/>
                </a:cxn>
                <a:cxn ang="0">
                  <a:pos x="8" y="48"/>
                </a:cxn>
                <a:cxn ang="0">
                  <a:pos x="1" y="41"/>
                </a:cxn>
                <a:cxn ang="0">
                  <a:pos x="0" y="25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34" y="0"/>
                </a:cxn>
                <a:cxn ang="0">
                  <a:pos x="59" y="1"/>
                </a:cxn>
                <a:cxn ang="0">
                  <a:pos x="67" y="8"/>
                </a:cxn>
                <a:cxn ang="0">
                  <a:pos x="68" y="25"/>
                </a:cxn>
                <a:cxn ang="0">
                  <a:pos x="67" y="41"/>
                </a:cxn>
                <a:cxn ang="0">
                  <a:pos x="47" y="23"/>
                </a:cxn>
                <a:cxn ang="0">
                  <a:pos x="28" y="11"/>
                </a:cxn>
                <a:cxn ang="0">
                  <a:pos x="25" y="10"/>
                </a:cxn>
                <a:cxn ang="0">
                  <a:pos x="24" y="13"/>
                </a:cxn>
                <a:cxn ang="0">
                  <a:pos x="24" y="37"/>
                </a:cxn>
                <a:cxn ang="0">
                  <a:pos x="25" y="39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47" y="27"/>
                </a:cxn>
                <a:cxn ang="0">
                  <a:pos x="48" y="25"/>
                </a:cxn>
                <a:cxn ang="0">
                  <a:pos x="47" y="23"/>
                </a:cxn>
              </a:cxnLst>
              <a:rect l="0" t="0" r="r" b="b"/>
              <a:pathLst>
                <a:path w="68" h="49">
                  <a:moveTo>
                    <a:pt x="67" y="41"/>
                  </a:moveTo>
                  <a:cubicBezTo>
                    <a:pt x="66" y="45"/>
                    <a:pt x="63" y="48"/>
                    <a:pt x="59" y="48"/>
                  </a:cubicBezTo>
                  <a:cubicBezTo>
                    <a:pt x="51" y="49"/>
                    <a:pt x="42" y="49"/>
                    <a:pt x="34" y="49"/>
                  </a:cubicBezTo>
                  <a:cubicBezTo>
                    <a:pt x="25" y="49"/>
                    <a:pt x="17" y="49"/>
                    <a:pt x="8" y="48"/>
                  </a:cubicBezTo>
                  <a:cubicBezTo>
                    <a:pt x="5" y="48"/>
                    <a:pt x="2" y="45"/>
                    <a:pt x="1" y="41"/>
                  </a:cubicBezTo>
                  <a:cubicBezTo>
                    <a:pt x="0" y="36"/>
                    <a:pt x="0" y="30"/>
                    <a:pt x="0" y="25"/>
                  </a:cubicBezTo>
                  <a:cubicBezTo>
                    <a:pt x="0" y="19"/>
                    <a:pt x="0" y="14"/>
                    <a:pt x="1" y="8"/>
                  </a:cubicBezTo>
                  <a:cubicBezTo>
                    <a:pt x="2" y="5"/>
                    <a:pt x="5" y="2"/>
                    <a:pt x="8" y="1"/>
                  </a:cubicBezTo>
                  <a:cubicBezTo>
                    <a:pt x="17" y="0"/>
                    <a:pt x="25" y="0"/>
                    <a:pt x="34" y="0"/>
                  </a:cubicBezTo>
                  <a:cubicBezTo>
                    <a:pt x="42" y="0"/>
                    <a:pt x="51" y="0"/>
                    <a:pt x="59" y="1"/>
                  </a:cubicBezTo>
                  <a:cubicBezTo>
                    <a:pt x="63" y="2"/>
                    <a:pt x="66" y="5"/>
                    <a:pt x="67" y="8"/>
                  </a:cubicBezTo>
                  <a:cubicBezTo>
                    <a:pt x="68" y="14"/>
                    <a:pt x="68" y="19"/>
                    <a:pt x="68" y="25"/>
                  </a:cubicBezTo>
                  <a:cubicBezTo>
                    <a:pt x="68" y="30"/>
                    <a:pt x="68" y="36"/>
                    <a:pt x="67" y="41"/>
                  </a:cubicBezTo>
                  <a:close/>
                  <a:moveTo>
                    <a:pt x="47" y="23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5" y="11"/>
                    <a:pt x="24" y="12"/>
                    <a:pt x="24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8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6"/>
                    <a:pt x="48" y="26"/>
                    <a:pt x="48" y="25"/>
                  </a:cubicBezTo>
                  <a:cubicBezTo>
                    <a:pt x="48" y="24"/>
                    <a:pt x="48" y="23"/>
                    <a:pt x="47" y="2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4140"/>
              <a:endParaRPr lang="en-US" sz="2665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35" name="Group 291"/>
          <p:cNvGrpSpPr/>
          <p:nvPr userDrawn="1"/>
        </p:nvGrpSpPr>
        <p:grpSpPr>
          <a:xfrm>
            <a:off x="2289881" y="5022059"/>
            <a:ext cx="591292" cy="591294"/>
            <a:chOff x="5192675" y="2208635"/>
            <a:chExt cx="443469" cy="443470"/>
          </a:xfrm>
        </p:grpSpPr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5192675" y="2208635"/>
              <a:ext cx="443469" cy="4434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38" name="Freeform 117"/>
            <p:cNvSpPr>
              <a:spLocks noEditPoints="1"/>
            </p:cNvSpPr>
            <p:nvPr/>
          </p:nvSpPr>
          <p:spPr bwMode="auto">
            <a:xfrm>
              <a:off x="5319953" y="2339089"/>
              <a:ext cx="188913" cy="18256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6" y="13"/>
                </a:cxn>
                <a:cxn ang="0">
                  <a:pos x="0" y="7"/>
                </a:cxn>
                <a:cxn ang="0">
                  <a:pos x="6" y="0"/>
                </a:cxn>
                <a:cxn ang="0">
                  <a:pos x="13" y="7"/>
                </a:cxn>
                <a:cxn ang="0">
                  <a:pos x="6" y="13"/>
                </a:cxn>
                <a:cxn ang="0">
                  <a:pos x="12" y="53"/>
                </a:cxn>
                <a:cxn ang="0">
                  <a:pos x="0" y="53"/>
                </a:cxn>
                <a:cxn ang="0">
                  <a:pos x="0" y="17"/>
                </a:cxn>
                <a:cxn ang="0">
                  <a:pos x="12" y="17"/>
                </a:cxn>
                <a:cxn ang="0">
                  <a:pos x="12" y="53"/>
                </a:cxn>
                <a:cxn ang="0">
                  <a:pos x="55" y="53"/>
                </a:cxn>
                <a:cxn ang="0">
                  <a:pos x="43" y="53"/>
                </a:cxn>
                <a:cxn ang="0">
                  <a:pos x="43" y="34"/>
                </a:cxn>
                <a:cxn ang="0">
                  <a:pos x="37" y="26"/>
                </a:cxn>
                <a:cxn ang="0">
                  <a:pos x="31" y="30"/>
                </a:cxn>
                <a:cxn ang="0">
                  <a:pos x="30" y="33"/>
                </a:cxn>
                <a:cxn ang="0">
                  <a:pos x="30" y="53"/>
                </a:cxn>
                <a:cxn ang="0">
                  <a:pos x="19" y="53"/>
                </a:cxn>
                <a:cxn ang="0">
                  <a:pos x="19" y="17"/>
                </a:cxn>
                <a:cxn ang="0">
                  <a:pos x="30" y="17"/>
                </a:cxn>
                <a:cxn ang="0">
                  <a:pos x="30" y="23"/>
                </a:cxn>
                <a:cxn ang="0">
                  <a:pos x="30" y="23"/>
                </a:cxn>
                <a:cxn ang="0">
                  <a:pos x="41" y="17"/>
                </a:cxn>
                <a:cxn ang="0">
                  <a:pos x="55" y="33"/>
                </a:cxn>
                <a:cxn ang="0">
                  <a:pos x="55" y="53"/>
                </a:cxn>
              </a:cxnLst>
              <a:rect l="0" t="0" r="r" b="b"/>
              <a:pathLst>
                <a:path w="55" h="53">
                  <a:moveTo>
                    <a:pt x="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2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53"/>
                  </a:lnTo>
                  <a:close/>
                  <a:moveTo>
                    <a:pt x="55" y="53"/>
                  </a:moveTo>
                  <a:cubicBezTo>
                    <a:pt x="43" y="53"/>
                    <a:pt x="43" y="53"/>
                    <a:pt x="43" y="53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9"/>
                    <a:pt x="41" y="26"/>
                    <a:pt x="37" y="26"/>
                  </a:cubicBezTo>
                  <a:cubicBezTo>
                    <a:pt x="34" y="26"/>
                    <a:pt x="32" y="28"/>
                    <a:pt x="31" y="30"/>
                  </a:cubicBezTo>
                  <a:cubicBezTo>
                    <a:pt x="31" y="31"/>
                    <a:pt x="30" y="32"/>
                    <a:pt x="30" y="3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2" y="20"/>
                    <a:pt x="35" y="17"/>
                    <a:pt x="41" y="17"/>
                  </a:cubicBezTo>
                  <a:cubicBezTo>
                    <a:pt x="49" y="17"/>
                    <a:pt x="55" y="22"/>
                    <a:pt x="55" y="33"/>
                  </a:cubicBezTo>
                  <a:lnTo>
                    <a:pt x="55" y="5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4140"/>
              <a:endParaRPr lang="en-US" sz="2665" dirty="0">
                <a:solidFill>
                  <a:srgbClr val="262626"/>
                </a:solidFill>
              </a:endParaRPr>
            </a:p>
          </p:txBody>
        </p:sp>
      </p:grp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52522" y="1843960"/>
            <a:ext cx="2805078" cy="2804242"/>
          </a:xfrm>
          <a:prstGeom prst="roundRect">
            <a:avLst>
              <a:gd name="adj" fmla="val 9160"/>
            </a:avLst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4" name="Round Same Side Corner Rectangle 33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317736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9" grpId="0"/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76171" y="1981688"/>
            <a:ext cx="1895355" cy="1894790"/>
          </a:xfrm>
          <a:custGeom>
            <a:avLst/>
            <a:gdLst>
              <a:gd name="connsiteX0" fmla="*/ 0 w 1421516"/>
              <a:gd name="connsiteY0" fmla="*/ 0 h 1421092"/>
              <a:gd name="connsiteX1" fmla="*/ 1421516 w 1421516"/>
              <a:gd name="connsiteY1" fmla="*/ 0 h 1421092"/>
              <a:gd name="connsiteX2" fmla="*/ 1421516 w 1421516"/>
              <a:gd name="connsiteY2" fmla="*/ 1421092 h 1421092"/>
              <a:gd name="connsiteX3" fmla="*/ 0 w 1421516"/>
              <a:gd name="connsiteY3" fmla="*/ 1421092 h 1421092"/>
              <a:gd name="connsiteX4" fmla="*/ 0 w 1421516"/>
              <a:gd name="connsiteY4" fmla="*/ 0 h 142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1516" h="1421092">
                <a:moveTo>
                  <a:pt x="0" y="0"/>
                </a:moveTo>
                <a:lnTo>
                  <a:pt x="1421516" y="0"/>
                </a:lnTo>
                <a:lnTo>
                  <a:pt x="1421516" y="1421092"/>
                </a:lnTo>
                <a:lnTo>
                  <a:pt x="0" y="1421092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849403" y="4619285"/>
            <a:ext cx="1948893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3011253" y="1981688"/>
            <a:ext cx="1895355" cy="1894790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2984486" y="4619285"/>
            <a:ext cx="1948893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131884" y="1981688"/>
            <a:ext cx="1895355" cy="1894790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5105116" y="4619285"/>
            <a:ext cx="1948893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241707" y="1981688"/>
            <a:ext cx="1895355" cy="1894790"/>
          </a:xfrm>
          <a:prstGeom prst="rect">
            <a:avLst/>
          </a:prstGeom>
          <a:ln w="19050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7214940" y="4619285"/>
            <a:ext cx="1948893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9373142" y="1981688"/>
            <a:ext cx="1895355" cy="1894790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7" hasCustomPrompt="1"/>
          </p:nvPr>
        </p:nvSpPr>
        <p:spPr>
          <a:xfrm>
            <a:off x="9346374" y="4619285"/>
            <a:ext cx="1948893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29233" y="3831084"/>
            <a:ext cx="1589234" cy="71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40227" y="3955896"/>
            <a:ext cx="136724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3164316" y="3831084"/>
            <a:ext cx="1589234" cy="71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75309" y="3955896"/>
            <a:ext cx="136724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5284945" y="3831084"/>
            <a:ext cx="1589234" cy="71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2"/>
          </p:nvPr>
        </p:nvSpPr>
        <p:spPr>
          <a:xfrm>
            <a:off x="5395940" y="3955896"/>
            <a:ext cx="136724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7394769" y="3831084"/>
            <a:ext cx="1589234" cy="71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5"/>
          </p:nvPr>
        </p:nvSpPr>
        <p:spPr>
          <a:xfrm>
            <a:off x="7505763" y="3955896"/>
            <a:ext cx="136724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9526204" y="3831084"/>
            <a:ext cx="1589234" cy="71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8"/>
          </p:nvPr>
        </p:nvSpPr>
        <p:spPr>
          <a:xfrm>
            <a:off x="9637198" y="3955896"/>
            <a:ext cx="136724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4" name="Round Same Side Corner Rectangle 33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204214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1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ldLvl="0" animBg="1"/>
      <p:bldP spid="2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ldLvl="0" animBg="1"/>
      <p:bldP spid="2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ldLvl="0" animBg="1"/>
      <p:bldP spid="3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ldLvl="0" animBg="1"/>
      <p:bldP spid="3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ldLvl="0" animBg="1"/>
      <p:bldP spid="2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ldLvl="0" animBg="1"/>
      <p:bldP spid="2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ldLvl="0" animBg="1"/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ldLvl="0" animBg="1"/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ldLvl="0" animBg="1"/>
      <p:bldP spid="4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5AB3-6AF2-4993-BA1C-E6CC2A9E38A8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F4CA-B56B-43A5-A5E0-439EB2E9B0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1" y="3"/>
            <a:ext cx="12191999" cy="3530599"/>
          </a:xfrm>
          <a:prstGeom prst="rect">
            <a:avLst/>
          </a:prstGeom>
          <a:ln>
            <a:noFill/>
          </a:ln>
        </p:spPr>
        <p:txBody>
          <a:bodyPr bIns="1005840" anchor="b"/>
          <a:lstStyle>
            <a:lvl1pPr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76171" y="2311400"/>
            <a:ext cx="1895355" cy="189479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849403" y="4948997"/>
            <a:ext cx="1948893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3011253" y="2311400"/>
            <a:ext cx="1895355" cy="1894790"/>
          </a:xfrm>
          <a:prstGeom prst="ellipse">
            <a:avLst/>
          </a:prstGeom>
          <a:ln w="19050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2984486" y="4948997"/>
            <a:ext cx="1948893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131884" y="2311400"/>
            <a:ext cx="1895355" cy="1894790"/>
          </a:xfrm>
          <a:prstGeom prst="ellipse">
            <a:avLst/>
          </a:prstGeom>
          <a:ln w="19050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5105116" y="4948997"/>
            <a:ext cx="1948893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241707" y="2311400"/>
            <a:ext cx="1895355" cy="1894790"/>
          </a:xfrm>
          <a:prstGeom prst="ellipse">
            <a:avLst/>
          </a:prstGeom>
          <a:ln w="19050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7214940" y="4948997"/>
            <a:ext cx="1948893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9373142" y="2311400"/>
            <a:ext cx="1895355" cy="1894790"/>
          </a:xfrm>
          <a:prstGeom prst="ellipse">
            <a:avLst/>
          </a:prstGeom>
          <a:ln w="19050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7" hasCustomPrompt="1"/>
          </p:nvPr>
        </p:nvSpPr>
        <p:spPr>
          <a:xfrm>
            <a:off x="9346374" y="4948997"/>
            <a:ext cx="1948893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29233" y="4160796"/>
            <a:ext cx="1589234" cy="71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40227" y="4285608"/>
            <a:ext cx="136724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3164316" y="4160796"/>
            <a:ext cx="1589234" cy="71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75309" y="4285608"/>
            <a:ext cx="136724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5284945" y="4160796"/>
            <a:ext cx="1589234" cy="71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2"/>
          </p:nvPr>
        </p:nvSpPr>
        <p:spPr>
          <a:xfrm>
            <a:off x="5395940" y="4285608"/>
            <a:ext cx="136724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7394769" y="4160796"/>
            <a:ext cx="1589234" cy="71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5"/>
          </p:nvPr>
        </p:nvSpPr>
        <p:spPr>
          <a:xfrm>
            <a:off x="7505763" y="4285608"/>
            <a:ext cx="136724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9526204" y="4160796"/>
            <a:ext cx="1589234" cy="71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8"/>
          </p:nvPr>
        </p:nvSpPr>
        <p:spPr>
          <a:xfrm>
            <a:off x="9637198" y="4285608"/>
            <a:ext cx="136724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7" name="Round Same Side Corner Rectangle 36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5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61394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1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ldLvl="0" animBg="1"/>
      <p:bldP spid="2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ldLvl="0" animBg="1"/>
      <p:bldP spid="2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ldLvl="0" animBg="1"/>
      <p:bldP spid="3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ldLvl="0" animBg="1"/>
      <p:bldP spid="3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ldLvl="0" animBg="1"/>
      <p:bldP spid="2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ldLvl="0" animBg="1"/>
      <p:bldP spid="2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ldLvl="0" animBg="1"/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ldLvl="0" animBg="1"/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ldLvl="0" animBg="1"/>
      <p:bldP spid="4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ardrop 12"/>
          <p:cNvSpPr/>
          <p:nvPr userDrawn="1"/>
        </p:nvSpPr>
        <p:spPr>
          <a:xfrm rot="2700000">
            <a:off x="3279192" y="1450758"/>
            <a:ext cx="2235200" cy="2235200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cxnSp>
        <p:nvCxnSpPr>
          <p:cNvPr id="3" name="Straight Line buttom"/>
          <p:cNvCxnSpPr/>
          <p:nvPr userDrawn="1"/>
        </p:nvCxnSpPr>
        <p:spPr>
          <a:xfrm rot="5400000" flipH="1" flipV="1">
            <a:off x="3566226" y="4327166"/>
            <a:ext cx="5061670" cy="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5977317" y="2463267"/>
            <a:ext cx="239488" cy="239488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3735" dirty="0">
              <a:solidFill>
                <a:srgbClr val="237DB9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25" name="Picture Placeholder 7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3509504" y="1681775"/>
            <a:ext cx="1773696" cy="17731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4" name="Up Arrow Callout 33"/>
          <p:cNvSpPr/>
          <p:nvPr userDrawn="1"/>
        </p:nvSpPr>
        <p:spPr>
          <a:xfrm rot="16200000">
            <a:off x="7901469" y="118970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 rtl="1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6590101" y="1902960"/>
            <a:ext cx="4421200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5" b="1" baseline="0">
                <a:solidFill>
                  <a:schemeClr val="accent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6606817" y="2399100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ardrop 18"/>
          <p:cNvSpPr/>
          <p:nvPr userDrawn="1"/>
        </p:nvSpPr>
        <p:spPr>
          <a:xfrm rot="18900000" flipH="1">
            <a:off x="6679730" y="3982075"/>
            <a:ext cx="2235200" cy="223520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0" name="Oval 19"/>
          <p:cNvSpPr/>
          <p:nvPr userDrawn="1"/>
        </p:nvSpPr>
        <p:spPr>
          <a:xfrm>
            <a:off x="5977317" y="4994584"/>
            <a:ext cx="239488" cy="239488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3735" dirty="0">
              <a:solidFill>
                <a:srgbClr val="237DB9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910041" y="4213092"/>
            <a:ext cx="1773696" cy="17731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Up Arrow Callout 21"/>
          <p:cNvSpPr/>
          <p:nvPr userDrawn="1"/>
        </p:nvSpPr>
        <p:spPr>
          <a:xfrm rot="5400000" flipH="1">
            <a:off x="2668536" y="2650288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 rtl="1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1128301" y="4434278"/>
            <a:ext cx="4421200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5" b="1" baseline="0">
                <a:solidFill>
                  <a:schemeClr val="accent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1145018" y="4930418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ound Same Side Corner Rectangle 25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974328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8" grpId="0" bldLvl="0" animBg="1"/>
      <p:bldP spid="25" grpId="0" bldLvl="0" animBg="1"/>
      <p:bldP spid="34" grpId="0" bldLvl="0" animBg="1"/>
      <p:bldP spid="3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ldLvl="0" animBg="1"/>
      <p:bldP spid="20" grpId="0" bldLvl="0" animBg="1"/>
      <p:bldP spid="21" grpId="0" bldLvl="0" animBg="1"/>
      <p:bldP spid="22" grpId="0" bldLvl="0" animBg="1"/>
      <p:bldP spid="2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ardrop 12"/>
          <p:cNvSpPr/>
          <p:nvPr userDrawn="1"/>
        </p:nvSpPr>
        <p:spPr>
          <a:xfrm rot="2700000">
            <a:off x="3279192" y="1450758"/>
            <a:ext cx="2235200" cy="2235200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cxnSp>
        <p:nvCxnSpPr>
          <p:cNvPr id="3" name="Straight Line buttom"/>
          <p:cNvCxnSpPr/>
          <p:nvPr userDrawn="1"/>
        </p:nvCxnSpPr>
        <p:spPr>
          <a:xfrm rot="5400000" flipH="1" flipV="1">
            <a:off x="3112559" y="2984499"/>
            <a:ext cx="5969003" cy="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5977317" y="2463267"/>
            <a:ext cx="239488" cy="239488"/>
          </a:xfrm>
          <a:prstGeom prst="ellipse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3735" dirty="0">
              <a:solidFill>
                <a:srgbClr val="237DB9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25" name="Picture Placeholder 7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3509504" y="1681775"/>
            <a:ext cx="1773696" cy="17731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4" name="Up Arrow Callout 33"/>
          <p:cNvSpPr/>
          <p:nvPr userDrawn="1"/>
        </p:nvSpPr>
        <p:spPr>
          <a:xfrm rot="16200000">
            <a:off x="7901469" y="118970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 rtl="1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6590101" y="1902960"/>
            <a:ext cx="4421200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5" b="1" baseline="0">
                <a:solidFill>
                  <a:schemeClr val="accent3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6606817" y="2399100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ardrop 18"/>
          <p:cNvSpPr/>
          <p:nvPr userDrawn="1"/>
        </p:nvSpPr>
        <p:spPr>
          <a:xfrm rot="18900000" flipH="1">
            <a:off x="6679730" y="3982075"/>
            <a:ext cx="2235200" cy="2235200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0" name="Oval 19"/>
          <p:cNvSpPr/>
          <p:nvPr userDrawn="1"/>
        </p:nvSpPr>
        <p:spPr>
          <a:xfrm>
            <a:off x="5977317" y="4994584"/>
            <a:ext cx="239488" cy="239488"/>
          </a:xfrm>
          <a:prstGeom prst="ellipse">
            <a:avLst/>
          </a:prstGeom>
          <a:solidFill>
            <a:schemeClr val="accent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3735" dirty="0">
              <a:solidFill>
                <a:srgbClr val="237DB9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910041" y="4213092"/>
            <a:ext cx="1773696" cy="17731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Up Arrow Callout 21"/>
          <p:cNvSpPr/>
          <p:nvPr userDrawn="1"/>
        </p:nvSpPr>
        <p:spPr>
          <a:xfrm rot="5400000" flipH="1">
            <a:off x="2668536" y="2650288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 rtl="1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1128301" y="4434278"/>
            <a:ext cx="4421200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5" b="1" baseline="0">
                <a:solidFill>
                  <a:schemeClr val="accent4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1145018" y="4930418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ound Same Side Corner Rectangle 16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155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8" grpId="0" bldLvl="0" animBg="1"/>
      <p:bldP spid="25" grpId="0" bldLvl="0" animBg="1"/>
      <p:bldP spid="34" grpId="0" bldLvl="0" animBg="1"/>
      <p:bldP spid="3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ldLvl="0" animBg="1"/>
      <p:bldP spid="20" grpId="0" bldLvl="0" animBg="1"/>
      <p:bldP spid="21" grpId="0" bldLvl="0" animBg="1"/>
      <p:bldP spid="22" grpId="0" bldLvl="0" animBg="1"/>
      <p:bldP spid="2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 userDrawn="1"/>
        </p:nvSpPr>
        <p:spPr>
          <a:xfrm>
            <a:off x="872965" y="1698808"/>
            <a:ext cx="5069416" cy="4574994"/>
          </a:xfrm>
          <a:prstGeom prst="roundRect">
            <a:avLst>
              <a:gd name="adj" fmla="val 28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129851" y="1870708"/>
            <a:ext cx="1868377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765475" y="1390206"/>
            <a:ext cx="915720" cy="91572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3735" dirty="0">
              <a:solidFill>
                <a:srgbClr val="237DB9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9" name="Freeform 62"/>
          <p:cNvSpPr>
            <a:spLocks noChangeAspect="1" noEditPoints="1"/>
          </p:cNvSpPr>
          <p:nvPr userDrawn="1"/>
        </p:nvSpPr>
        <p:spPr bwMode="auto">
          <a:xfrm>
            <a:off x="5015613" y="1638679"/>
            <a:ext cx="415449" cy="418774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3126616" y="2026600"/>
            <a:ext cx="1851785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7"/>
          </p:nvPr>
        </p:nvSpPr>
        <p:spPr>
          <a:xfrm>
            <a:off x="3126616" y="2577157"/>
            <a:ext cx="2554580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6253159" y="1698808"/>
            <a:ext cx="5069416" cy="4574994"/>
          </a:xfrm>
          <a:prstGeom prst="roundRect">
            <a:avLst>
              <a:gd name="adj" fmla="val 28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510044" y="1870708"/>
            <a:ext cx="1868377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10145668" y="1390206"/>
            <a:ext cx="915720" cy="91572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3735" dirty="0">
              <a:solidFill>
                <a:srgbClr val="237DB9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8506810" y="2026600"/>
            <a:ext cx="1851785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506810" y="2577157"/>
            <a:ext cx="2554580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Freeform 178"/>
          <p:cNvSpPr>
            <a:spLocks noEditPoints="1"/>
          </p:cNvSpPr>
          <p:nvPr userDrawn="1"/>
        </p:nvSpPr>
        <p:spPr bwMode="auto">
          <a:xfrm>
            <a:off x="10380252" y="1679902"/>
            <a:ext cx="446552" cy="336328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347476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7" grpId="0"/>
      <p:bldP spid="8" grpId="0" bldLvl="0" animBg="1"/>
      <p:bldP spid="9" grpId="0" bldLvl="0" animBg="1"/>
      <p:bldP spid="1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ldLvl="0" animBg="1"/>
      <p:bldP spid="13" grpId="0"/>
      <p:bldP spid="14" grpId="0" bldLvl="0" animBg="1"/>
      <p:bldP spid="1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ldLvl="0" animBg="1"/>
      <p:bldP spid="21" grpId="0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 userDrawn="1"/>
        </p:nvSpPr>
        <p:spPr>
          <a:xfrm>
            <a:off x="6299201" y="4170684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41" name="Rounded Rectangle 40"/>
          <p:cNvSpPr/>
          <p:nvPr userDrawn="1"/>
        </p:nvSpPr>
        <p:spPr>
          <a:xfrm>
            <a:off x="6299201" y="1731655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37" name="Rounded Rectangle 36"/>
          <p:cNvSpPr/>
          <p:nvPr userDrawn="1"/>
        </p:nvSpPr>
        <p:spPr>
          <a:xfrm>
            <a:off x="1411261" y="4150368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20" name="Rounded Rectangle 19"/>
          <p:cNvSpPr/>
          <p:nvPr userDrawn="1"/>
        </p:nvSpPr>
        <p:spPr>
          <a:xfrm>
            <a:off x="1411261" y="1731655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96037" y="1916160"/>
            <a:ext cx="1523838" cy="1551222"/>
          </a:xfrm>
          <a:prstGeom prst="roundRect">
            <a:avLst>
              <a:gd name="adj" fmla="val 8424"/>
            </a:avLst>
          </a:prstGeom>
          <a:ln w="28575">
            <a:solidFill>
              <a:schemeClr val="accent1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2438402" y="1836234"/>
            <a:ext cx="1851785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1" baseline="0">
                <a:solidFill>
                  <a:schemeClr val="accent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7"/>
          </p:nvPr>
        </p:nvSpPr>
        <p:spPr>
          <a:xfrm>
            <a:off x="2438401" y="2386791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45236" y="4334874"/>
            <a:ext cx="1523838" cy="1551222"/>
          </a:xfrm>
          <a:prstGeom prst="roundRect">
            <a:avLst>
              <a:gd name="adj" fmla="val 8424"/>
            </a:avLst>
          </a:prstGeom>
          <a:ln w="28575">
            <a:solidFill>
              <a:schemeClr val="accent2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2438402" y="4254947"/>
            <a:ext cx="1851785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1" baseline="0">
                <a:solidFill>
                  <a:schemeClr val="accent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0"/>
          </p:nvPr>
        </p:nvSpPr>
        <p:spPr>
          <a:xfrm>
            <a:off x="2438401" y="4805504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9992224" y="1916160"/>
            <a:ext cx="1523838" cy="1551222"/>
          </a:xfrm>
          <a:prstGeom prst="roundRect">
            <a:avLst>
              <a:gd name="adj" fmla="val 8424"/>
            </a:avLst>
          </a:prstGeom>
          <a:ln w="28575">
            <a:solidFill>
              <a:schemeClr val="accent3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7900256" y="1836234"/>
            <a:ext cx="1851785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5" b="1" baseline="0">
                <a:solidFill>
                  <a:schemeClr val="accent3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3"/>
          </p:nvPr>
        </p:nvSpPr>
        <p:spPr>
          <a:xfrm>
            <a:off x="7351074" y="2386791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992224" y="4355190"/>
            <a:ext cx="1523838" cy="1551222"/>
          </a:xfrm>
          <a:prstGeom prst="roundRect">
            <a:avLst>
              <a:gd name="adj" fmla="val 8424"/>
            </a:avLst>
          </a:prstGeom>
          <a:ln w="28575">
            <a:solidFill>
              <a:schemeClr val="accent4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25" hasCustomPrompt="1"/>
          </p:nvPr>
        </p:nvSpPr>
        <p:spPr>
          <a:xfrm>
            <a:off x="7900256" y="4275263"/>
            <a:ext cx="1851785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5" b="1" baseline="0">
                <a:solidFill>
                  <a:schemeClr val="accent4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26"/>
          </p:nvPr>
        </p:nvSpPr>
        <p:spPr>
          <a:xfrm>
            <a:off x="7351074" y="4825820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Rounded Rectangle 64"/>
          <p:cNvSpPr/>
          <p:nvPr userDrawn="1"/>
        </p:nvSpPr>
        <p:spPr>
          <a:xfrm>
            <a:off x="4965699" y="2870201"/>
            <a:ext cx="2032003" cy="1914036"/>
          </a:xfrm>
          <a:prstGeom prst="roundRect">
            <a:avLst>
              <a:gd name="adj" fmla="val 804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53" name="Freeform 245"/>
          <p:cNvSpPr/>
          <p:nvPr userDrawn="1"/>
        </p:nvSpPr>
        <p:spPr bwMode="auto">
          <a:xfrm>
            <a:off x="5598413" y="3443930"/>
            <a:ext cx="766578" cy="766578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24" name="Round Same Side Corner Rectangle 23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826112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ldLvl="0" animBg="1"/>
      <p:bldP spid="41" grpId="0" bldLvl="0" animBg="1"/>
      <p:bldP spid="37" grpId="0" bldLvl="0" animBg="1"/>
      <p:bldP spid="20" grpId="0" bldLvl="0" animBg="1"/>
      <p:bldP spid="34" grpId="0" bldLvl="0" animBg="1"/>
      <p:bldP spid="3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ldLvl="0" animBg="1"/>
      <p:bldP spid="3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ldLvl="0" animBg="1"/>
      <p:bldP spid="47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ldLvl="0" animBg="1"/>
      <p:bldP spid="51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ldLvl="0" animBg="1"/>
      <p:bldP spid="53" grpId="0" bldLvl="0" animBg="1"/>
      <p:bldP spid="26" grpId="0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042733" y="2100701"/>
            <a:ext cx="2444555" cy="2443827"/>
          </a:xfrm>
          <a:prstGeom prst="diamond">
            <a:avLst/>
          </a:prstGeom>
          <a:ln w="19050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33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329177" y="3386781"/>
            <a:ext cx="2444555" cy="2443827"/>
          </a:xfrm>
          <a:prstGeom prst="diamond">
            <a:avLst/>
          </a:prstGeom>
          <a:ln w="19050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133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3605878" y="2087868"/>
            <a:ext cx="2444555" cy="2443827"/>
          </a:xfrm>
          <a:prstGeom prst="diamond">
            <a:avLst/>
          </a:prstGeom>
          <a:ln w="19050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133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93883" y="3373948"/>
            <a:ext cx="2444555" cy="2443827"/>
          </a:xfrm>
          <a:prstGeom prst="diamond">
            <a:avLst/>
          </a:prstGeom>
          <a:ln w="19050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133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6169021" y="2075035"/>
            <a:ext cx="2444555" cy="2443827"/>
          </a:xfrm>
          <a:prstGeom prst="diamond">
            <a:avLst/>
          </a:prstGeom>
          <a:ln w="19050">
            <a:solidFill>
              <a:schemeClr val="accent5"/>
            </a:solidFill>
          </a:ln>
        </p:spPr>
        <p:txBody>
          <a:bodyPr bIns="91440" anchor="b"/>
          <a:lstStyle>
            <a:lvl1pPr algn="ctr">
              <a:buNone/>
              <a:defRPr sz="133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7458589" y="3361115"/>
            <a:ext cx="2444555" cy="2443827"/>
          </a:xfrm>
          <a:prstGeom prst="diamond">
            <a:avLst/>
          </a:prstGeom>
          <a:ln w="19050">
            <a:solidFill>
              <a:schemeClr val="accent6"/>
            </a:solidFill>
          </a:ln>
        </p:spPr>
        <p:txBody>
          <a:bodyPr bIns="91440" anchor="b"/>
          <a:lstStyle>
            <a:lvl1pPr algn="ctr">
              <a:buNone/>
              <a:defRPr sz="133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8732164" y="2075035"/>
            <a:ext cx="2444555" cy="2443827"/>
          </a:xfrm>
          <a:prstGeom prst="diamond">
            <a:avLst/>
          </a:prstGeom>
          <a:ln w="19050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33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3" name="Round Same Side Corner Rectangle 12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939954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2" grpId="0" bldLvl="0" animBg="1"/>
      <p:bldP spid="25" grpId="0" bldLvl="0" animBg="1"/>
      <p:bldP spid="28" grpId="0" bldLvl="0" animBg="1"/>
      <p:bldP spid="47" grpId="0" bldLvl="0" animBg="1"/>
      <p:bldP spid="16" grpId="0" bldLvl="0" animBg="1"/>
      <p:bldP spid="17" grpId="0" bldLvl="0" animBg="1"/>
      <p:bldP spid="15" grpId="0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 userDrawn="1"/>
        </p:nvGrpSpPr>
        <p:grpSpPr>
          <a:xfrm>
            <a:off x="3968594" y="1726608"/>
            <a:ext cx="4343760" cy="3456120"/>
            <a:chOff x="2094899" y="1081795"/>
            <a:chExt cx="4400683" cy="3501414"/>
          </a:xfrm>
        </p:grpSpPr>
        <p:sp>
          <p:nvSpPr>
            <p:cNvPr id="20" name="Rectangle 19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 rtl="1"/>
              <a:endParaRPr lang="en-US" sz="2665" dirty="0">
                <a:solidFill>
                  <a:srgbClr val="FFFFFF"/>
                </a:solidFill>
              </a:endParaRPr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r" defTabSz="1374140" rtl="1"/>
              <a:endParaRPr lang="en-US" sz="2665" dirty="0">
                <a:solidFill>
                  <a:srgbClr val="262626"/>
                </a:solidFill>
              </a:endParaRPr>
            </a:p>
          </p:txBody>
        </p:sp>
        <p:sp>
          <p:nvSpPr>
            <p:cNvPr id="33" name="Freeform 23"/>
            <p:cNvSpPr/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r" defTabSz="1374140" rtl="1"/>
              <a:endParaRPr lang="en-US" sz="2665" dirty="0">
                <a:solidFill>
                  <a:srgbClr val="262626"/>
                </a:solidFill>
              </a:endParaRPr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r" defTabSz="1374140" rtl="1"/>
              <a:r>
                <a:rPr lang="en-US" sz="2665" dirty="0">
                  <a:solidFill>
                    <a:srgbClr val="262626"/>
                  </a:solidFill>
                </a:rPr>
                <a:t> </a:t>
              </a:r>
            </a:p>
          </p:txBody>
        </p:sp>
        <p:sp>
          <p:nvSpPr>
            <p:cNvPr id="35" name="Freeform 29"/>
            <p:cNvSpPr/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r" defTabSz="1374140" rtl="1"/>
              <a:endParaRPr lang="en-US" sz="2665" dirty="0">
                <a:solidFill>
                  <a:srgbClr val="262626"/>
                </a:solidFill>
              </a:endParaRPr>
            </a:p>
          </p:txBody>
        </p:sp>
      </p:grpSp>
      <p:sp>
        <p:nvSpPr>
          <p:cNvPr id="3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53967" y="1879600"/>
            <a:ext cx="3944648" cy="2230638"/>
          </a:xfrm>
          <a:prstGeom prst="rect">
            <a:avLst/>
          </a:prstGeom>
          <a:ln>
            <a:noFill/>
          </a:ln>
        </p:spPr>
        <p:txBody>
          <a:bodyPr tIns="0" bIns="27432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8" name="Slide Number Placeholder 4"/>
          <p:cNvSpPr txBox="1"/>
          <p:nvPr userDrawn="1"/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>
              <a:defRPr/>
            </a:pPr>
            <a:fld id="{C136B7D2-B98C-44FD-8D04-7EC62A564975}" type="slidenum">
              <a:rPr lang="en-US" sz="1200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>
                <a:defRPr/>
              </a:pPr>
              <a:t>‹#›</a:t>
            </a:fld>
            <a:endParaRPr lang="en-US" sz="12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467266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9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5791201" y="1477053"/>
            <a:ext cx="6400800" cy="1558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6" name="Round Same Side Corner Rectangle 5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9521534" y="1552985"/>
            <a:ext cx="2235200" cy="14065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096001" y="1589734"/>
            <a:ext cx="3288633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6096001" y="1986824"/>
            <a:ext cx="3269917" cy="95957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477051"/>
            <a:ext cx="5791200" cy="469515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5791201" y="3035435"/>
            <a:ext cx="6400800" cy="1558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9521534" y="3111368"/>
            <a:ext cx="2235200" cy="14065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6096001" y="3148117"/>
            <a:ext cx="3288633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6096001" y="3545207"/>
            <a:ext cx="3269917" cy="95957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</p:txBody>
      </p:sp>
      <p:sp>
        <p:nvSpPr>
          <p:cNvPr id="47" name="Rectangle 46"/>
          <p:cNvSpPr/>
          <p:nvPr userDrawn="1"/>
        </p:nvSpPr>
        <p:spPr>
          <a:xfrm>
            <a:off x="5791201" y="4600986"/>
            <a:ext cx="6400800" cy="1558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9521534" y="4676918"/>
            <a:ext cx="2235200" cy="14065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6096001" y="4713668"/>
            <a:ext cx="3288633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6096001" y="5110758"/>
            <a:ext cx="3269917" cy="95957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467671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8" grpId="0" bldLvl="0" animBg="1"/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ldLvl="0" animBg="1"/>
      <p:bldP spid="39" grpId="0" bldLvl="0" animBg="1"/>
      <p:bldP spid="44" grpId="0" bldLvl="0" animBg="1"/>
      <p:bldP spid="4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ldLvl="0" animBg="1"/>
      <p:bldP spid="48" grpId="0" bldLvl="0" animBg="1"/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337124"/>
            <a:ext cx="12170443" cy="37174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7" name="Round Same Side Corner Rectangle 6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707733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9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" y="1337124"/>
            <a:ext cx="12192000" cy="30062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4343403"/>
            <a:ext cx="3048001" cy="18287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3048000" y="4343403"/>
            <a:ext cx="3048001" cy="1828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6096001" y="4343403"/>
            <a:ext cx="3048001" cy="18287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9144001" y="4343403"/>
            <a:ext cx="3048001" cy="18287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1" name="Round Same Side Corner Rectangle 10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025999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7" grpId="0" bldLvl="0" animBg="1"/>
      <p:bldP spid="22" grpId="0" bldLvl="0" animBg="1"/>
      <p:bldP spid="23" grpId="0" bldLvl="0" animBg="1"/>
      <p:bldP spid="24" grpId="0" bldLvl="0" animBg="1"/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5AB3-6AF2-4993-BA1C-E6CC2A9E38A8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F4CA-B56B-43A5-A5E0-439EB2E9B0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2"/>
            <a:ext cx="12192000" cy="68579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1" y="516467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5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89695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2"/>
            <a:ext cx="12192000" cy="68579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1" y="516467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5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197600" y="2337906"/>
            <a:ext cx="5486401" cy="352949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3202677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ldLvl="0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 flipH="1">
            <a:off x="11731145" y="6331908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6408718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1" y="516467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9" name="Rounded Rectangle 18"/>
          <p:cNvSpPr/>
          <p:nvPr userDrawn="1"/>
        </p:nvSpPr>
        <p:spPr>
          <a:xfrm>
            <a:off x="863601" y="1477051"/>
            <a:ext cx="10464800" cy="2155150"/>
          </a:xfrm>
          <a:prstGeom prst="roundRect">
            <a:avLst>
              <a:gd name="adj" fmla="val 760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219201" y="1741826"/>
            <a:ext cx="2235200" cy="16256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3657601" y="1791500"/>
            <a:ext cx="7315200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3657601" y="2188589"/>
            <a:ext cx="7315200" cy="117883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863601" y="3732734"/>
            <a:ext cx="10464800" cy="2675982"/>
          </a:xfrm>
          <a:prstGeom prst="roundRect">
            <a:avLst>
              <a:gd name="adj" fmla="val 7608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19201" y="3923100"/>
            <a:ext cx="3048001" cy="18288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1225085" y="5803234"/>
            <a:ext cx="3042116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4635100" y="3923100"/>
            <a:ext cx="3048001" cy="18288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4640985" y="5803234"/>
            <a:ext cx="3042116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924800" y="3923100"/>
            <a:ext cx="3048001" cy="18288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7930685" y="5803234"/>
            <a:ext cx="3042116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412328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ldLvl="0" animBg="1"/>
      <p:bldP spid="23" grpId="0" bldLvl="0" animBg="1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ldLvl="0" animBg="1"/>
      <p:bldP spid="27" grpId="0" bldLvl="0" animBg="1"/>
      <p:bldP spid="2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ldLvl="0" animBg="1"/>
      <p:bldP spid="35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ldLvl="0" animBg="1"/>
      <p:bldP spid="3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15433" y="2463800"/>
            <a:ext cx="2560321" cy="15240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723901" y="1915867"/>
            <a:ext cx="2540000" cy="537775"/>
            <a:chOff x="609600" y="1276350"/>
            <a:chExt cx="1905000" cy="403331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r>
                <a:rPr lang="en-US" sz="1865" b="1" dirty="0">
                  <a:solidFill>
                    <a:srgbClr val="FFFFFF"/>
                  </a:solidFill>
                </a:rPr>
                <a:t>Title Goes Here</a:t>
              </a:r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2665">
                <a:solidFill>
                  <a:srgbClr val="FFFFFF"/>
                </a:solidFill>
              </a:endParaRPr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723901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850901" y="4089401"/>
            <a:ext cx="2286000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850901" y="4486491"/>
            <a:ext cx="2286001" cy="143171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445932" y="2463800"/>
            <a:ext cx="2560321" cy="1524000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3454401" y="1915867"/>
            <a:ext cx="2540000" cy="537775"/>
            <a:chOff x="609600" y="1276350"/>
            <a:chExt cx="1905000" cy="403331"/>
          </a:xfrm>
        </p:grpSpPr>
        <p:sp>
          <p:nvSpPr>
            <p:cNvPr id="25" name="Rectangle 24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r>
                <a:rPr lang="en-US" sz="1865" b="1" dirty="0">
                  <a:solidFill>
                    <a:srgbClr val="FFFFFF"/>
                  </a:solidFill>
                </a:rPr>
                <a:t>Title Goes Here</a:t>
              </a:r>
            </a:p>
          </p:txBody>
        </p:sp>
        <p:sp>
          <p:nvSpPr>
            <p:cNvPr id="26" name="Isosceles Triangle 25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2665">
                <a:solidFill>
                  <a:srgbClr val="FFFFFF"/>
                </a:solidFill>
              </a:endParaRPr>
            </a:p>
          </p:txBody>
        </p:sp>
      </p:grpSp>
      <p:sp>
        <p:nvSpPr>
          <p:cNvPr id="27" name="Rectangle 26"/>
          <p:cNvSpPr/>
          <p:nvPr userDrawn="1"/>
        </p:nvSpPr>
        <p:spPr>
          <a:xfrm>
            <a:off x="3454401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3581401" y="4089401"/>
            <a:ext cx="2286000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3581401" y="4486491"/>
            <a:ext cx="2286001" cy="143171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180666" y="2463800"/>
            <a:ext cx="2560321" cy="1524000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6197601" y="1915867"/>
            <a:ext cx="2540000" cy="537775"/>
            <a:chOff x="609600" y="1276350"/>
            <a:chExt cx="1905000" cy="403331"/>
          </a:xfrm>
        </p:grpSpPr>
        <p:sp>
          <p:nvSpPr>
            <p:cNvPr id="34" name="Rectangle 33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r>
                <a:rPr lang="en-US" sz="1865" b="1" dirty="0">
                  <a:solidFill>
                    <a:srgbClr val="FFFFFF"/>
                  </a:solidFill>
                </a:rPr>
                <a:t>Title Goes Here</a:t>
              </a:r>
            </a:p>
          </p:txBody>
        </p:sp>
        <p:sp>
          <p:nvSpPr>
            <p:cNvPr id="35" name="Isosceles Triangle 34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2665">
                <a:solidFill>
                  <a:srgbClr val="FFFFFF"/>
                </a:solidFill>
              </a:endParaRPr>
            </a:p>
          </p:txBody>
        </p:sp>
      </p:grpSp>
      <p:sp>
        <p:nvSpPr>
          <p:cNvPr id="36" name="Rectangle 35"/>
          <p:cNvSpPr/>
          <p:nvPr userDrawn="1"/>
        </p:nvSpPr>
        <p:spPr>
          <a:xfrm>
            <a:off x="6197601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6324601" y="4089401"/>
            <a:ext cx="2286000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3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6324601" y="4486491"/>
            <a:ext cx="2286001" cy="143171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8940768" y="2463800"/>
            <a:ext cx="2560321" cy="1524000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8949235" y="1915867"/>
            <a:ext cx="2540000" cy="537775"/>
            <a:chOff x="609600" y="1276350"/>
            <a:chExt cx="1905000" cy="403331"/>
          </a:xfrm>
        </p:grpSpPr>
        <p:sp>
          <p:nvSpPr>
            <p:cNvPr id="41" name="Rectangle 40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r>
                <a:rPr lang="en-US" sz="1865" b="1" dirty="0">
                  <a:solidFill>
                    <a:srgbClr val="FFFFFF"/>
                  </a:solidFill>
                </a:rPr>
                <a:t>Title Goes Here</a:t>
              </a:r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2665">
                <a:solidFill>
                  <a:srgbClr val="FFFFFF"/>
                </a:solidFill>
              </a:endParaRPr>
            </a:p>
          </p:txBody>
        </p:sp>
      </p:grpSp>
      <p:sp>
        <p:nvSpPr>
          <p:cNvPr id="43" name="Rectangle 42"/>
          <p:cNvSpPr/>
          <p:nvPr userDrawn="1"/>
        </p:nvSpPr>
        <p:spPr>
          <a:xfrm>
            <a:off x="8949235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5" hasCustomPrompt="1"/>
          </p:nvPr>
        </p:nvSpPr>
        <p:spPr>
          <a:xfrm>
            <a:off x="9076235" y="4089401"/>
            <a:ext cx="2286000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4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9076236" y="4486491"/>
            <a:ext cx="2286001" cy="143171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ound Same Side Corner Rectangle 45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8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096391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4" grpId="0" bldLvl="0" animBg="1"/>
      <p:bldP spid="15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ldLvl="0" animBg="1"/>
      <p:bldP spid="27" grpId="0" bldLvl="0" animBg="1"/>
      <p:bldP spid="2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ldLvl="0" animBg="1"/>
      <p:bldP spid="36" grpId="0" bldLvl="0" animBg="1"/>
      <p:bldP spid="37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ldLvl="0" animBg="1"/>
      <p:bldP spid="43" grpId="0" bldLvl="0" animBg="1"/>
      <p:bldP spid="44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/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98601"/>
            <a:ext cx="6705600" cy="491011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6705600" y="1498597"/>
            <a:ext cx="2641600" cy="2455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1865" b="1" dirty="0">
              <a:solidFill>
                <a:srgbClr val="FFFFFF"/>
              </a:solidFill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6705600" y="3953657"/>
            <a:ext cx="2641600" cy="2455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1865" b="1" dirty="0">
              <a:solidFill>
                <a:srgbClr val="FFFFFF"/>
              </a:solidFill>
            </a:endParaRPr>
          </a:p>
        </p:txBody>
      </p:sp>
      <p:sp>
        <p:nvSpPr>
          <p:cNvPr id="47" name="Picture Placeholder 7"/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9347201" y="1498600"/>
            <a:ext cx="2844800" cy="491011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883401" y="1803401"/>
            <a:ext cx="2286000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6883401" y="2200491"/>
            <a:ext cx="2286001" cy="143171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6883401" y="4251110"/>
            <a:ext cx="2286000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6883401" y="4648200"/>
            <a:ext cx="2286001" cy="143171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ound Same Side Corner Rectangle 13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01920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1" grpId="0" bldLvl="0" animBg="1"/>
      <p:bldP spid="40" grpId="0" bldLvl="0" animBg="1"/>
      <p:bldP spid="47" grpId="0" bldLvl="0" animBg="1"/>
      <p:bldP spid="49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800459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5AB3-6AF2-4993-BA1C-E6CC2A9E38A8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F4CA-B56B-43A5-A5E0-439EB2E9B0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5AB3-6AF2-4993-BA1C-E6CC2A9E38A8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F4CA-B56B-43A5-A5E0-439EB2E9B0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5AB3-6AF2-4993-BA1C-E6CC2A9E38A8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F4CA-B56B-43A5-A5E0-439EB2E9B0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5AB3-6AF2-4993-BA1C-E6CC2A9E38A8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F4CA-B56B-43A5-A5E0-439EB2E9B0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33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29" Type="http://schemas.openxmlformats.org/officeDocument/2006/relationships/slideLayout" Target="../slideLayouts/slideLayout52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32" Type="http://schemas.openxmlformats.org/officeDocument/2006/relationships/slideLayout" Target="../slideLayouts/slideLayout55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31" Type="http://schemas.openxmlformats.org/officeDocument/2006/relationships/slideLayout" Target="../slideLayouts/slideLayout54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50.xml"/><Relationship Id="rId30" Type="http://schemas.openxmlformats.org/officeDocument/2006/relationships/slideLayout" Target="../slideLayouts/slideLayout53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55AB3-6AF2-4993-BA1C-E6CC2A9E38A8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DF4CA-B56B-43A5-A5E0-439EB2E9B0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56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3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01" r:id="rId28"/>
    <p:sldLayoutId id="2147483702" r:id="rId29"/>
    <p:sldLayoutId id="2147483703" r:id="rId30"/>
    <p:sldLayoutId id="2147483704" r:id="rId31"/>
    <p:sldLayoutId id="2147483705" r:id="rId32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3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9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25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1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07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03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-38456"/>
            <a:ext cx="12188825" cy="6854297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zh-CN" altLang="en-US" sz="2665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11545143" y="447597"/>
            <a:ext cx="507869" cy="366088"/>
          </a:xfrm>
        </p:spPr>
        <p:txBody>
          <a:bodyPr/>
          <a:lstStyle/>
          <a:p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/>
              <a:t>1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7" name="灯片编号占位符 1"/>
          <p:cNvSpPr txBox="1"/>
          <p:nvPr/>
        </p:nvSpPr>
        <p:spPr>
          <a:xfrm>
            <a:off x="5651687" y="451792"/>
            <a:ext cx="507869" cy="366088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1031240" rtl="0" eaLnBrk="1" latinLnBrk="0" hangingPunct="1">
              <a:defRPr sz="9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5620" algn="l" defTabSz="103124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875" algn="l" defTabSz="103124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95" algn="l" defTabSz="103124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115" algn="l" defTabSz="103124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370" algn="l" defTabSz="103124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990" algn="l" defTabSz="103124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10" algn="l" defTabSz="103124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230" algn="l" defTabSz="103124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1200">
                <a:solidFill>
                  <a:srgbClr val="262626">
                    <a:lumMod val="50000"/>
                    <a:lumOff val="50000"/>
                  </a:srgbClr>
                </a:solidFill>
              </a:rPr>
              <a:pPr/>
              <a:t>1</a:t>
            </a:fld>
            <a:endParaRPr lang="en-US" sz="12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179994" y="470147"/>
            <a:ext cx="5662725" cy="583709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zh-CN" altLang="en-US" sz="2665">
              <a:solidFill>
                <a:srgbClr val="FFFFFF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163" y="292072"/>
            <a:ext cx="6831667" cy="6565037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2927508" y="1427764"/>
            <a:ext cx="6094413" cy="36317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1374140">
              <a:lnSpc>
                <a:spcPts val="6930"/>
              </a:lnSpc>
            </a:pPr>
            <a:r>
              <a:rPr lang="en-US" altLang="zh-CN" sz="4265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30</a:t>
            </a:r>
            <a:r>
              <a:rPr lang="en-US" altLang="zh-CN" sz="4265" b="1" dirty="0">
                <a:solidFill>
                  <a:srgbClr val="15AA9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4265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套</a:t>
            </a:r>
          </a:p>
          <a:p>
            <a:pPr algn="ctr" defTabSz="1374140">
              <a:lnSpc>
                <a:spcPts val="6930"/>
              </a:lnSpc>
            </a:pPr>
            <a:r>
              <a:rPr lang="zh-CN" altLang="en-US" sz="4000" b="1" smtClean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蓝</a:t>
            </a:r>
            <a:r>
              <a:rPr lang="zh-CN" altLang="en-US" sz="4000" b="1" smtClean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黑递进并列关系</a:t>
            </a:r>
            <a:endParaRPr lang="en-US" altLang="zh-CN" sz="4000" b="1" smtClean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1374140">
              <a:lnSpc>
                <a:spcPts val="6930"/>
              </a:lnSpc>
            </a:pPr>
            <a:r>
              <a:rPr lang="en-US" altLang="zh-CN" sz="5330" b="1" smtClean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5330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图表合集</a:t>
            </a:r>
            <a:endParaRPr lang="en-US" altLang="zh-CN" sz="5330" b="1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1374140">
              <a:lnSpc>
                <a:spcPts val="6930"/>
              </a:lnSpc>
            </a:pPr>
            <a:endParaRPr lang="zh-CN" altLang="en-US" sz="3735" b="1" dirty="0">
              <a:solidFill>
                <a:srgbClr val="15AA9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221123" y="4498063"/>
            <a:ext cx="3603322" cy="457081"/>
          </a:xfrm>
          <a:prstGeom prst="roundRect">
            <a:avLst>
              <a:gd name="adj" fmla="val 50000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并列关系</a:t>
            </a:r>
            <a:r>
              <a:rPr lang="en-US" altLang="zh-CN" sz="20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0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层级</a:t>
            </a:r>
            <a:r>
              <a:rPr lang="zh-CN" altLang="en-US" sz="20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关系</a:t>
            </a:r>
            <a:r>
              <a:rPr lang="en-US" altLang="zh-CN" sz="20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0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递进关系</a:t>
            </a:r>
            <a:endParaRPr lang="zh-CN" altLang="en-US" sz="20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088230" y="4421882"/>
            <a:ext cx="3846252" cy="613674"/>
          </a:xfrm>
          <a:prstGeom prst="roundRect">
            <a:avLst>
              <a:gd name="adj" fmla="val 50000"/>
            </a:avLst>
          </a:prstGeom>
          <a:noFill/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>
              <a:solidFill>
                <a:srgbClr val="FFFF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22" y="450761"/>
            <a:ext cx="2645802" cy="13974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722" y="1976345"/>
            <a:ext cx="2645802" cy="13775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094" y="3459528"/>
            <a:ext cx="2659430" cy="14299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722" y="4995078"/>
            <a:ext cx="2645802" cy="13026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4178" y="464904"/>
            <a:ext cx="2757617" cy="138327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8430" y="1976345"/>
            <a:ext cx="2741564" cy="137756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68429" y="3459528"/>
            <a:ext cx="2741564" cy="142993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67603" y="4987730"/>
            <a:ext cx="2742390" cy="131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30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Arrow 12"/>
          <p:cNvSpPr/>
          <p:nvPr/>
        </p:nvSpPr>
        <p:spPr>
          <a:xfrm>
            <a:off x="2728156" y="1740695"/>
            <a:ext cx="6695225" cy="3008716"/>
          </a:xfrm>
          <a:prstGeom prst="rightArrow">
            <a:avLst/>
          </a:prstGeom>
          <a:solidFill>
            <a:schemeClr val="bg1">
              <a:lumMod val="65000"/>
              <a:alpha val="3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4" name="Group 13"/>
          <p:cNvGrpSpPr/>
          <p:nvPr/>
        </p:nvGrpSpPr>
        <p:grpSpPr>
          <a:xfrm>
            <a:off x="2098698" y="2643311"/>
            <a:ext cx="1881348" cy="1203486"/>
            <a:chOff x="1451263" y="2856950"/>
            <a:chExt cx="1771499" cy="1133216"/>
          </a:xfrm>
        </p:grpSpPr>
        <p:sp>
          <p:nvSpPr>
            <p:cNvPr id="15" name="TextBox 14"/>
            <p:cNvSpPr txBox="1"/>
            <p:nvPr/>
          </p:nvSpPr>
          <p:spPr>
            <a:xfrm>
              <a:off x="1535099" y="3171266"/>
              <a:ext cx="1622881" cy="392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500" b="1" dirty="0" smtClean="0">
                  <a:solidFill>
                    <a:schemeClr val="bg1"/>
                  </a:solidFill>
                  <a:latin typeface="Lato Bold" panose="020F0802020204030203" pitchFamily="34" charset="0"/>
                  <a:cs typeface="Clear Sans" panose="020B0503030202020304" pitchFamily="34" charset="0"/>
                </a:rPr>
                <a:t>Positive Mindset</a:t>
              </a:r>
              <a:endParaRPr lang="en-US" sz="1500" b="1" dirty="0">
                <a:solidFill>
                  <a:schemeClr val="bg1"/>
                </a:solidFill>
                <a:latin typeface="Lato Bold" panose="020F0802020204030203" pitchFamily="34" charset="0"/>
                <a:cs typeface="Clear Sans" panose="020B0503030202020304" pitchFamily="34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516293" y="2856950"/>
              <a:ext cx="1647056" cy="1133216"/>
              <a:chOff x="5767232" y="849912"/>
              <a:chExt cx="1647056" cy="11332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767232" y="849912"/>
                <a:ext cx="1647056" cy="1133216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Rounded Rectangle 4"/>
              <p:cNvSpPr/>
              <p:nvPr/>
            </p:nvSpPr>
            <p:spPr>
              <a:xfrm>
                <a:off x="5822551" y="905231"/>
                <a:ext cx="1536418" cy="102257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200" b="1" kern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451263" y="3206507"/>
              <a:ext cx="1771499" cy="391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bg1"/>
                  </a:solidFill>
                  <a:latin typeface="Novecento wide Light" panose="00000405000000000000" pitchFamily="50" charset="0"/>
                  <a:cs typeface="Clear Sans" panose="020B0503030202020304" pitchFamily="34" charset="0"/>
                </a:rPr>
                <a:t>Positive Mindset</a:t>
              </a:r>
              <a:endParaRPr lang="en-US" sz="1400" b="1" dirty="0">
                <a:solidFill>
                  <a:schemeClr val="bg1"/>
                </a:solidFill>
                <a:latin typeface="Novecento wide Light" panose="00000405000000000000" pitchFamily="50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79495" y="2643311"/>
            <a:ext cx="1749189" cy="1203486"/>
            <a:chOff x="3410565" y="2856950"/>
            <a:chExt cx="1647056" cy="1133216"/>
          </a:xfrm>
        </p:grpSpPr>
        <p:sp>
          <p:nvSpPr>
            <p:cNvPr id="21" name="TextBox 20"/>
            <p:cNvSpPr txBox="1"/>
            <p:nvPr/>
          </p:nvSpPr>
          <p:spPr>
            <a:xfrm>
              <a:off x="3902281" y="3171266"/>
              <a:ext cx="678647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500" b="1" dirty="0" smtClean="0">
                  <a:solidFill>
                    <a:schemeClr val="bg1"/>
                  </a:solidFill>
                  <a:latin typeface="Lato Bold" panose="020F0802020204030203" pitchFamily="34" charset="0"/>
                  <a:cs typeface="Clear Sans" panose="020B0503030202020304" pitchFamily="34" charset="0"/>
                </a:rPr>
                <a:t>Focus</a:t>
              </a:r>
              <a:endParaRPr lang="en-US" sz="1500" b="1" dirty="0">
                <a:solidFill>
                  <a:schemeClr val="bg1"/>
                </a:solidFill>
                <a:latin typeface="Lato Bold" panose="020F0802020204030203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410565" y="2856950"/>
              <a:ext cx="1647056" cy="113321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4"/>
            <p:cNvSpPr/>
            <p:nvPr/>
          </p:nvSpPr>
          <p:spPr>
            <a:xfrm>
              <a:off x="3465884" y="2912269"/>
              <a:ext cx="1536418" cy="10225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25026" y="3206507"/>
              <a:ext cx="781328" cy="391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Novecento wide Light" panose="00000405000000000000" pitchFamily="50" charset="0"/>
                  <a:cs typeface="Clear Sans" panose="020B0503030202020304" pitchFamily="34" charset="0"/>
                </a:rPr>
                <a:t>Focus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32970" y="2643311"/>
            <a:ext cx="1749189" cy="1203486"/>
            <a:chOff x="5344140" y="2856950"/>
            <a:chExt cx="1647056" cy="1133216"/>
          </a:xfrm>
        </p:grpSpPr>
        <p:sp>
          <p:nvSpPr>
            <p:cNvPr id="26" name="TextBox 25"/>
            <p:cNvSpPr txBox="1"/>
            <p:nvPr/>
          </p:nvSpPr>
          <p:spPr>
            <a:xfrm>
              <a:off x="5576554" y="3171266"/>
              <a:ext cx="1195199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500" b="1" dirty="0" smtClean="0">
                  <a:solidFill>
                    <a:schemeClr val="bg1"/>
                  </a:solidFill>
                  <a:latin typeface="Lato Bold" panose="020F0802020204030203" pitchFamily="34" charset="0"/>
                  <a:cs typeface="Clear Sans" panose="020B0503030202020304" pitchFamily="34" charset="0"/>
                </a:rPr>
                <a:t>Try Hardest</a:t>
              </a:r>
              <a:endParaRPr lang="en-US" sz="1500" b="1" dirty="0">
                <a:solidFill>
                  <a:schemeClr val="bg1"/>
                </a:solidFill>
                <a:latin typeface="Lato Bold" panose="020F0802020204030203" pitchFamily="34" charset="0"/>
                <a:cs typeface="Clear Sans" panose="020B0503030202020304" pitchFamily="34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344140" y="2856950"/>
              <a:ext cx="1647056" cy="1133216"/>
              <a:chOff x="2535" y="849912"/>
              <a:chExt cx="1647056" cy="1133216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2535" y="849912"/>
                <a:ext cx="1647056" cy="1133216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Rounded Rectangle 4"/>
              <p:cNvSpPr/>
              <p:nvPr/>
            </p:nvSpPr>
            <p:spPr>
              <a:xfrm>
                <a:off x="57854" y="905231"/>
                <a:ext cx="1536418" cy="102257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200" b="1" kern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5499282" y="3206507"/>
              <a:ext cx="1343492" cy="391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Novecento wide Light" panose="00000405000000000000" pitchFamily="50" charset="0"/>
                  <a:cs typeface="Clear Sans" panose="020B0503030202020304" pitchFamily="34" charset="0"/>
                </a:rPr>
                <a:t>Try Hardest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275051" y="2643311"/>
            <a:ext cx="1749189" cy="1203486"/>
            <a:chOff x="7266987" y="2856950"/>
            <a:chExt cx="1647056" cy="1133216"/>
          </a:xfrm>
        </p:grpSpPr>
        <p:sp>
          <p:nvSpPr>
            <p:cNvPr id="32" name="TextBox 31"/>
            <p:cNvSpPr txBox="1"/>
            <p:nvPr/>
          </p:nvSpPr>
          <p:spPr>
            <a:xfrm>
              <a:off x="7494626" y="3171266"/>
              <a:ext cx="1187761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500" b="1" dirty="0" smtClean="0">
                  <a:solidFill>
                    <a:schemeClr val="bg1"/>
                  </a:solidFill>
                  <a:latin typeface="Lato Bold" panose="020F0802020204030203" pitchFamily="34" charset="0"/>
                  <a:cs typeface="Clear Sans" panose="020B0503030202020304" pitchFamily="34" charset="0"/>
                </a:rPr>
                <a:t>Take Action</a:t>
              </a:r>
              <a:endParaRPr lang="en-US" sz="1500" b="1" dirty="0">
                <a:solidFill>
                  <a:schemeClr val="bg1"/>
                </a:solidFill>
                <a:latin typeface="Lato Bold" panose="020F0802020204030203" pitchFamily="34" charset="0"/>
                <a:cs typeface="Clear Sans" panose="020B0503030202020304" pitchFamily="34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7266987" y="2856950"/>
              <a:ext cx="1647056" cy="1133216"/>
              <a:chOff x="2535" y="849912"/>
              <a:chExt cx="1647056" cy="1133216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2535" y="849912"/>
                <a:ext cx="1647056" cy="1133216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6" name="Rounded Rectangle 4"/>
              <p:cNvSpPr/>
              <p:nvPr/>
            </p:nvSpPr>
            <p:spPr>
              <a:xfrm>
                <a:off x="57854" y="905231"/>
                <a:ext cx="1536418" cy="102257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200" b="1" kern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7408910" y="3206507"/>
              <a:ext cx="1335885" cy="391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Novecento wide Light" panose="00000405000000000000" pitchFamily="50" charset="0"/>
                  <a:cs typeface="Clear Sans" panose="020B0503030202020304" pitchFamily="34" charset="0"/>
                </a:rPr>
                <a:t>Take Action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24396" y="507018"/>
            <a:ext cx="10000674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Book"/>
              </a:rPr>
              <a:t>How </a:t>
            </a:r>
            <a:r>
              <a:rPr lang="en-US" sz="4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Book"/>
              </a:rPr>
              <a:t>To </a:t>
            </a:r>
            <a:r>
              <a:rPr lang="en-US" sz="4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Book"/>
              </a:rPr>
              <a:t>Make Perfec </a:t>
            </a:r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Book"/>
              </a:rPr>
              <a:t>Project 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Novecento wide Book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64737" y="1573493"/>
            <a:ext cx="38851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Lorem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ipsum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dolor sit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amet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,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consectetur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Novecento wide Light" panose="00000405000000000000" pitchFamily="50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44845" y="3975554"/>
            <a:ext cx="527856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Lorem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stebus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danaime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lovera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don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akamare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dimasa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quosam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santLoirer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sit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denima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astebus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daname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lovera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don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yakamare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dimasa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qm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sant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porem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ipsume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denima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ustebusa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.</a:t>
            </a:r>
            <a:endParaRPr lang="id-ID" sz="1400" dirty="0">
              <a:solidFill>
                <a:schemeClr val="bg1">
                  <a:lumMod val="50000"/>
                </a:schemeClr>
              </a:solidFill>
              <a:latin typeface="+mj-lt"/>
              <a:cs typeface="Clear Sans Light" panose="020B0303030202020304" pitchFamily="34" charset="0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624396" y="507018"/>
            <a:ext cx="7955437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Book"/>
              </a:rPr>
              <a:t>Date Activity Information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Novecento wide Book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64737" y="1573493"/>
            <a:ext cx="38851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Lorem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ipsum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dolor sit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amet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,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consectetur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Novecento wide Light" panose="00000405000000000000" pitchFamily="50" charset="0"/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6101429" y="2913095"/>
            <a:ext cx="1165633" cy="2550887"/>
            <a:chOff x="2286000" y="1952626"/>
            <a:chExt cx="912813" cy="2366962"/>
          </a:xfrm>
        </p:grpSpPr>
        <p:sp>
          <p:nvSpPr>
            <p:cNvPr id="123" name="Freeform 5"/>
            <p:cNvSpPr/>
            <p:nvPr/>
          </p:nvSpPr>
          <p:spPr bwMode="auto">
            <a:xfrm>
              <a:off x="2289862" y="1952626"/>
              <a:ext cx="908949" cy="1182688"/>
            </a:xfrm>
            <a:custGeom>
              <a:avLst/>
              <a:gdLst>
                <a:gd name="T0" fmla="*/ 0 w 941"/>
                <a:gd name="T1" fmla="*/ 0 h 745"/>
                <a:gd name="T2" fmla="*/ 518 w 941"/>
                <a:gd name="T3" fmla="*/ 0 h 745"/>
                <a:gd name="T4" fmla="*/ 941 w 941"/>
                <a:gd name="T5" fmla="*/ 745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1" h="745">
                  <a:moveTo>
                    <a:pt x="0" y="0"/>
                  </a:moveTo>
                  <a:lnTo>
                    <a:pt x="518" y="0"/>
                  </a:lnTo>
                  <a:lnTo>
                    <a:pt x="941" y="745"/>
                  </a:lnTo>
                </a:path>
              </a:pathLst>
            </a:custGeom>
            <a:noFill/>
            <a:ln w="2" cap="flat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4" name="Freeform 6"/>
            <p:cNvSpPr/>
            <p:nvPr/>
          </p:nvSpPr>
          <p:spPr bwMode="auto">
            <a:xfrm>
              <a:off x="2286000" y="3135313"/>
              <a:ext cx="912813" cy="1184275"/>
            </a:xfrm>
            <a:custGeom>
              <a:avLst/>
              <a:gdLst>
                <a:gd name="T0" fmla="*/ 4 w 945"/>
                <a:gd name="T1" fmla="*/ 746 h 746"/>
                <a:gd name="T2" fmla="*/ 522 w 945"/>
                <a:gd name="T3" fmla="*/ 746 h 746"/>
                <a:gd name="T4" fmla="*/ 945 w 945"/>
                <a:gd name="T5" fmla="*/ 0 h 746"/>
                <a:gd name="T6" fmla="*/ 0 w 945"/>
                <a:gd name="T7" fmla="*/ 0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5" h="746">
                  <a:moveTo>
                    <a:pt x="4" y="746"/>
                  </a:moveTo>
                  <a:lnTo>
                    <a:pt x="522" y="746"/>
                  </a:lnTo>
                  <a:lnTo>
                    <a:pt x="945" y="0"/>
                  </a:lnTo>
                  <a:lnTo>
                    <a:pt x="0" y="0"/>
                  </a:lnTo>
                </a:path>
              </a:pathLst>
            </a:custGeom>
            <a:noFill/>
            <a:ln w="2" cap="flat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25" name="Chart 124"/>
          <p:cNvGraphicFramePr/>
          <p:nvPr/>
        </p:nvGraphicFramePr>
        <p:xfrm>
          <a:off x="4925375" y="2100344"/>
          <a:ext cx="1314896" cy="1642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6" name="Text Box 7"/>
          <p:cNvSpPr txBox="1">
            <a:spLocks noChangeArrowheads="1"/>
          </p:cNvSpPr>
          <p:nvPr/>
        </p:nvSpPr>
        <p:spPr bwMode="auto">
          <a:xfrm>
            <a:off x="5312113" y="2743333"/>
            <a:ext cx="566822" cy="3539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45720" tIns="22860" rIns="45720" bIns="22860">
            <a:spAutoFit/>
          </a:bodyPr>
          <a:lstStyle/>
          <a:p>
            <a:pPr algn="ctr" defTabSz="1087755"/>
            <a:r>
              <a:rPr lang="en-CA" sz="2000" b="1" spc="-15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  <a:r>
              <a:rPr lang="en-CA" sz="2000" b="1" spc="-150" dirty="0" smtClean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0%</a:t>
            </a:r>
          </a:p>
        </p:txBody>
      </p:sp>
      <p:graphicFrame>
        <p:nvGraphicFramePr>
          <p:cNvPr id="127" name="Chart 126"/>
          <p:cNvGraphicFramePr/>
          <p:nvPr/>
        </p:nvGraphicFramePr>
        <p:xfrm>
          <a:off x="4950774" y="3366671"/>
          <a:ext cx="1314896" cy="1642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8" name="Text Box 7"/>
          <p:cNvSpPr txBox="1">
            <a:spLocks noChangeArrowheads="1"/>
          </p:cNvSpPr>
          <p:nvPr/>
        </p:nvSpPr>
        <p:spPr bwMode="auto">
          <a:xfrm>
            <a:off x="5311061" y="4009660"/>
            <a:ext cx="619721" cy="3539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45720" tIns="22860" rIns="45720" bIns="22860">
            <a:spAutoFit/>
          </a:bodyPr>
          <a:lstStyle/>
          <a:p>
            <a:pPr algn="ctr" defTabSz="1087755"/>
            <a:r>
              <a:rPr lang="en-CA" sz="2000" b="1" spc="-15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3</a:t>
            </a:r>
            <a:r>
              <a:rPr lang="en-CA" sz="2000" b="1" spc="-150" dirty="0" smtClean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</a:t>
            </a:r>
            <a:r>
              <a:rPr lang="en-CA" sz="2000" b="1" spc="-15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%</a:t>
            </a:r>
          </a:p>
        </p:txBody>
      </p:sp>
      <p:graphicFrame>
        <p:nvGraphicFramePr>
          <p:cNvPr id="129" name="Chart 128"/>
          <p:cNvGraphicFramePr/>
          <p:nvPr/>
        </p:nvGraphicFramePr>
        <p:xfrm>
          <a:off x="5052373" y="4642970"/>
          <a:ext cx="1314896" cy="1642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0" name="Text Box 7"/>
          <p:cNvSpPr txBox="1">
            <a:spLocks noChangeArrowheads="1"/>
          </p:cNvSpPr>
          <p:nvPr/>
        </p:nvSpPr>
        <p:spPr bwMode="auto">
          <a:xfrm>
            <a:off x="5355945" y="5285960"/>
            <a:ext cx="529952" cy="3539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45720" tIns="22860" rIns="45720" bIns="22860">
            <a:spAutoFit/>
          </a:bodyPr>
          <a:lstStyle/>
          <a:p>
            <a:pPr algn="ctr" defTabSz="1087755"/>
            <a:r>
              <a:rPr lang="en-CA" sz="2000" b="1" spc="-150" dirty="0" smtClean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15%</a:t>
            </a:r>
            <a:endParaRPr lang="en-CA" sz="2000" b="1" spc="-150" dirty="0">
              <a:solidFill>
                <a:schemeClr val="bg1">
                  <a:lumMod val="50000"/>
                </a:schemeClr>
              </a:solidFill>
              <a:latin typeface="Novecento wide Light" panose="00000405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1752600" y="2485123"/>
            <a:ext cx="3152922" cy="716088"/>
            <a:chOff x="7571522" y="3260822"/>
            <a:chExt cx="3152922" cy="716088"/>
          </a:xfrm>
        </p:grpSpPr>
        <p:sp>
          <p:nvSpPr>
            <p:cNvPr id="132" name="TextBox 131"/>
            <p:cNvSpPr txBox="1"/>
            <p:nvPr/>
          </p:nvSpPr>
          <p:spPr>
            <a:xfrm>
              <a:off x="7571522" y="3546023"/>
              <a:ext cx="3142083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Lorem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ipsum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dlor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si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ametet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adipiscing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elita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Sedatmoreu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 </a:t>
              </a:r>
              <a:r>
                <a:rPr 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sita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.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8611451" y="3260822"/>
              <a:ext cx="211299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cs typeface="Clear Sans" panose="020B0503030202020304" pitchFamily="34" charset="0"/>
                </a:rPr>
                <a:t>Jogging</a:t>
              </a:r>
              <a:endPara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752600" y="3768083"/>
            <a:ext cx="3152922" cy="716088"/>
            <a:chOff x="7571522" y="3260822"/>
            <a:chExt cx="3152922" cy="716088"/>
          </a:xfrm>
        </p:grpSpPr>
        <p:sp>
          <p:nvSpPr>
            <p:cNvPr id="135" name="TextBox 134"/>
            <p:cNvSpPr txBox="1"/>
            <p:nvPr/>
          </p:nvSpPr>
          <p:spPr>
            <a:xfrm>
              <a:off x="7571522" y="3546023"/>
              <a:ext cx="3142083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Lorem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ipsum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dlor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si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ametet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adipiscing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elita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Sedatmoreu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 </a:t>
              </a:r>
              <a:r>
                <a:rPr 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sita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.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8611451" y="3260822"/>
              <a:ext cx="211299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cs typeface="Clear Sans" panose="020B0503030202020304" pitchFamily="34" charset="0"/>
                </a:rPr>
                <a:t>Walking</a:t>
              </a:r>
              <a:endPara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1752600" y="5032751"/>
            <a:ext cx="3152922" cy="716088"/>
            <a:chOff x="7571522" y="3260822"/>
            <a:chExt cx="3152922" cy="716088"/>
          </a:xfrm>
        </p:grpSpPr>
        <p:sp>
          <p:nvSpPr>
            <p:cNvPr id="138" name="TextBox 137"/>
            <p:cNvSpPr txBox="1"/>
            <p:nvPr/>
          </p:nvSpPr>
          <p:spPr>
            <a:xfrm>
              <a:off x="7571522" y="3546023"/>
              <a:ext cx="3142083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Lorem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ipsum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dlor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si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ametet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adipiscing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elita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Sedatmoreu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 </a:t>
              </a:r>
              <a:r>
                <a:rPr 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sita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.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611451" y="3260822"/>
              <a:ext cx="211299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cs typeface="Clear Sans" panose="020B0503030202020304" pitchFamily="34" charset="0"/>
                </a:rPr>
                <a:t>Travelling</a:t>
              </a:r>
              <a:endPara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304115" y="2317187"/>
            <a:ext cx="3146794" cy="3263343"/>
            <a:chOff x="7612650" y="2195848"/>
            <a:chExt cx="2174589" cy="2255130"/>
          </a:xfrm>
        </p:grpSpPr>
        <p:grpSp>
          <p:nvGrpSpPr>
            <p:cNvPr id="71" name="Group 89"/>
            <p:cNvGrpSpPr/>
            <p:nvPr/>
          </p:nvGrpSpPr>
          <p:grpSpPr>
            <a:xfrm>
              <a:off x="7612650" y="2195848"/>
              <a:ext cx="2174589" cy="2255130"/>
              <a:chOff x="6000750" y="1504950"/>
              <a:chExt cx="2057400" cy="2133600"/>
            </a:xfrm>
          </p:grpSpPr>
          <p:sp>
            <p:nvSpPr>
              <p:cNvPr id="74" name="Round Same Side Corner Rectangle 73"/>
              <p:cNvSpPr/>
              <p:nvPr/>
            </p:nvSpPr>
            <p:spPr>
              <a:xfrm>
                <a:off x="6000750" y="1504950"/>
                <a:ext cx="2057400" cy="609600"/>
              </a:xfrm>
              <a:prstGeom prst="round2SameRect">
                <a:avLst/>
              </a:prstGeom>
              <a:gradFill>
                <a:gsLst>
                  <a:gs pos="2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Round Same Side Corner Rectangle 74"/>
              <p:cNvSpPr/>
              <p:nvPr/>
            </p:nvSpPr>
            <p:spPr>
              <a:xfrm rot="10800000">
                <a:off x="6000750" y="2114550"/>
                <a:ext cx="2057400" cy="1524000"/>
              </a:xfrm>
              <a:prstGeom prst="round2SameRect">
                <a:avLst>
                  <a:gd name="adj1" fmla="val 4584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olded Corner 75"/>
              <p:cNvSpPr/>
              <p:nvPr/>
            </p:nvSpPr>
            <p:spPr>
              <a:xfrm>
                <a:off x="6057900" y="2114550"/>
                <a:ext cx="1958339" cy="1447800"/>
              </a:xfrm>
              <a:prstGeom prst="foldedCorner">
                <a:avLst>
                  <a:gd name="adj" fmla="val 35049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sx="98000" sy="98000" algn="tl" rotWithShape="0">
                  <a:schemeClr val="tx1">
                    <a:lumMod val="75000"/>
                    <a:lumOff val="25000"/>
                    <a:alpha val="8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7" name="Group 61"/>
              <p:cNvGrpSpPr/>
              <p:nvPr/>
            </p:nvGrpSpPr>
            <p:grpSpPr>
              <a:xfrm>
                <a:off x="6345241" y="1581306"/>
                <a:ext cx="1376359" cy="152400"/>
                <a:chOff x="3919541" y="1654966"/>
                <a:chExt cx="1376359" cy="152400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3919541" y="1654966"/>
                  <a:ext cx="152400" cy="152400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4164333" y="1654966"/>
                  <a:ext cx="152400" cy="152400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4409125" y="1654966"/>
                  <a:ext cx="152400" cy="152400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4653917" y="1654966"/>
                  <a:ext cx="152400" cy="152400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4898709" y="1654966"/>
                  <a:ext cx="152400" cy="152400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5143500" y="1654966"/>
                  <a:ext cx="152400" cy="152400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72" name="Text Placeholder 3"/>
            <p:cNvSpPr txBox="1"/>
            <p:nvPr/>
          </p:nvSpPr>
          <p:spPr>
            <a:xfrm>
              <a:off x="8284760" y="2533483"/>
              <a:ext cx="830373" cy="191420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sz="18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vecento wide Light" panose="00000405000000000000" pitchFamily="50" charset="0"/>
                  <a:cs typeface="A Thuluth" pitchFamily="2" charset="-78"/>
                </a:rPr>
                <a:t>February</a:t>
              </a:r>
            </a:p>
          </p:txBody>
        </p:sp>
        <p:sp>
          <p:nvSpPr>
            <p:cNvPr id="73" name="Text Placeholder 3"/>
            <p:cNvSpPr txBox="1"/>
            <p:nvPr/>
          </p:nvSpPr>
          <p:spPr>
            <a:xfrm>
              <a:off x="8167871" y="3081428"/>
              <a:ext cx="946022" cy="102090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sz="9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Novecento wide Book"/>
                  <a:cs typeface="A Thuluth" pitchFamily="2" charset="-78"/>
                </a:rPr>
                <a:t>17</a:t>
              </a:r>
            </a:p>
          </p:txBody>
        </p:sp>
      </p:grpSp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  <p:bldGraphic spid="125" grpId="0">
        <p:bldAsOne/>
      </p:bldGraphic>
      <p:bldP spid="126" grpId="0"/>
      <p:bldGraphic spid="127" grpId="0">
        <p:bldAsOne/>
      </p:bldGraphic>
      <p:bldP spid="128" grpId="0"/>
      <p:bldGraphic spid="129" grpId="0">
        <p:bldAsOne/>
      </p:bldGraphic>
      <p:bldP spid="1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388241" y="2771711"/>
            <a:ext cx="4329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DenimaOstebus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danaime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lovera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donWakamare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dimasa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quosam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santLoirem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ipsume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koler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sit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denimaOstebus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daname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lovera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don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Wakamare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dimasa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qm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santLorem</a:t>
            </a:r>
            <a:endParaRPr lang="id-ID" sz="1200" dirty="0">
              <a:solidFill>
                <a:schemeClr val="bg1">
                  <a:lumMod val="50000"/>
                </a:schemeClr>
              </a:solidFill>
              <a:latin typeface="+mj-lt"/>
              <a:cs typeface="Clear Sans Light" panose="020B03030302020203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3464" y="2343181"/>
            <a:ext cx="3443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  <a:cs typeface="Clear Sans" panose="020B0503030202020304" pitchFamily="34" charset="0"/>
              </a:rPr>
              <a:t>What Do You Think About it ?</a:t>
            </a:r>
            <a:endParaRPr lang="id-ID" sz="1600" dirty="0">
              <a:solidFill>
                <a:schemeClr val="tx1">
                  <a:lumMod val="65000"/>
                  <a:lumOff val="35000"/>
                </a:schemeClr>
              </a:solidFill>
              <a:latin typeface="Novecento wide Light" panose="00000405000000000000" pitchFamily="50" charset="0"/>
              <a:cs typeface="Clear Sans" panose="020B05030302020203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473930" y="3890307"/>
            <a:ext cx="2288240" cy="1707313"/>
            <a:chOff x="3473930" y="3890307"/>
            <a:chExt cx="2288240" cy="1707313"/>
          </a:xfrm>
        </p:grpSpPr>
        <p:sp>
          <p:nvSpPr>
            <p:cNvPr id="15" name="Shape 632"/>
            <p:cNvSpPr/>
            <p:nvPr/>
          </p:nvSpPr>
          <p:spPr>
            <a:xfrm>
              <a:off x="3479188" y="3890307"/>
              <a:ext cx="2282982" cy="1707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1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73930" y="5131259"/>
              <a:ext cx="228298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Lato Bold" panose="020F0802020204030203" pitchFamily="34" charset="0"/>
                </a:rPr>
                <a:t>Computer</a:t>
              </a:r>
              <a:endParaRPr lang="en-US" sz="1400" b="1" dirty="0">
                <a:solidFill>
                  <a:schemeClr val="bg1"/>
                </a:solidFill>
                <a:latin typeface="Lato Bold" panose="020F0802020204030203" pitchFamily="34" charset="0"/>
              </a:endParaRPr>
            </a:p>
          </p:txBody>
        </p:sp>
        <p:sp>
          <p:nvSpPr>
            <p:cNvPr id="17" name="Shape 940"/>
            <p:cNvSpPr/>
            <p:nvPr/>
          </p:nvSpPr>
          <p:spPr>
            <a:xfrm>
              <a:off x="4342615" y="4628810"/>
              <a:ext cx="556128" cy="370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600" extrusionOk="0">
                  <a:moveTo>
                    <a:pt x="18847" y="15749"/>
                  </a:moveTo>
                  <a:lnTo>
                    <a:pt x="2701" y="15749"/>
                  </a:lnTo>
                  <a:lnTo>
                    <a:pt x="2701" y="1346"/>
                  </a:lnTo>
                  <a:lnTo>
                    <a:pt x="18847" y="1346"/>
                  </a:lnTo>
                  <a:cubicBezTo>
                    <a:pt x="18847" y="1346"/>
                    <a:pt x="18847" y="15749"/>
                    <a:pt x="18847" y="15749"/>
                  </a:cubicBezTo>
                  <a:close/>
                  <a:moveTo>
                    <a:pt x="0" y="20510"/>
                  </a:moveTo>
                  <a:cubicBezTo>
                    <a:pt x="0" y="20510"/>
                    <a:pt x="-26" y="21600"/>
                    <a:pt x="1603" y="21600"/>
                  </a:cubicBezTo>
                  <a:cubicBezTo>
                    <a:pt x="2568" y="21600"/>
                    <a:pt x="6216" y="21600"/>
                    <a:pt x="9032" y="21600"/>
                  </a:cubicBezTo>
                  <a:cubicBezTo>
                    <a:pt x="9032" y="21600"/>
                    <a:pt x="10576" y="21600"/>
                    <a:pt x="12515" y="21600"/>
                  </a:cubicBezTo>
                  <a:cubicBezTo>
                    <a:pt x="15331" y="21600"/>
                    <a:pt x="18979" y="21600"/>
                    <a:pt x="19943" y="21600"/>
                  </a:cubicBezTo>
                  <a:cubicBezTo>
                    <a:pt x="21574" y="21600"/>
                    <a:pt x="21547" y="20510"/>
                    <a:pt x="21547" y="20510"/>
                  </a:cubicBezTo>
                  <a:lnTo>
                    <a:pt x="19418" y="16436"/>
                  </a:lnTo>
                  <a:cubicBezTo>
                    <a:pt x="19512" y="16224"/>
                    <a:pt x="19569" y="15977"/>
                    <a:pt x="19569" y="15711"/>
                  </a:cubicBezTo>
                  <a:lnTo>
                    <a:pt x="19569" y="1384"/>
                  </a:lnTo>
                  <a:cubicBezTo>
                    <a:pt x="19569" y="621"/>
                    <a:pt x="19123" y="0"/>
                    <a:pt x="18571" y="0"/>
                  </a:cubicBezTo>
                  <a:lnTo>
                    <a:pt x="2977" y="0"/>
                  </a:lnTo>
                  <a:cubicBezTo>
                    <a:pt x="2425" y="0"/>
                    <a:pt x="1979" y="621"/>
                    <a:pt x="1979" y="1384"/>
                  </a:cubicBezTo>
                  <a:lnTo>
                    <a:pt x="1979" y="15711"/>
                  </a:lnTo>
                  <a:cubicBezTo>
                    <a:pt x="1979" y="15978"/>
                    <a:pt x="2035" y="16224"/>
                    <a:pt x="2129" y="16436"/>
                  </a:cubicBezTo>
                  <a:cubicBezTo>
                    <a:pt x="2129" y="16436"/>
                    <a:pt x="0" y="20510"/>
                    <a:pt x="0" y="2051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80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337699" y="2182995"/>
            <a:ext cx="2288237" cy="1707313"/>
            <a:chOff x="2337699" y="2182995"/>
            <a:chExt cx="2288237" cy="1707313"/>
          </a:xfrm>
        </p:grpSpPr>
        <p:sp>
          <p:nvSpPr>
            <p:cNvPr id="19" name="Shape 636"/>
            <p:cNvSpPr/>
            <p:nvPr/>
          </p:nvSpPr>
          <p:spPr>
            <a:xfrm>
              <a:off x="2342955" y="2182995"/>
              <a:ext cx="2282981" cy="1707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18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337699" y="3424206"/>
              <a:ext cx="228298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Lato Bold" panose="020F0802020204030203" pitchFamily="34" charset="0"/>
                </a:rPr>
                <a:t>Mobile</a:t>
              </a:r>
              <a:endParaRPr lang="en-US" sz="1400" b="1" dirty="0">
                <a:solidFill>
                  <a:schemeClr val="bg1"/>
                </a:solidFill>
                <a:latin typeface="Lato Bold" panose="020F0802020204030203" pitchFamily="34" charset="0"/>
              </a:endParaRPr>
            </a:p>
          </p:txBody>
        </p:sp>
        <p:sp>
          <p:nvSpPr>
            <p:cNvPr id="21" name="Shape 4494"/>
            <p:cNvSpPr/>
            <p:nvPr/>
          </p:nvSpPr>
          <p:spPr>
            <a:xfrm>
              <a:off x="3360188" y="2811522"/>
              <a:ext cx="237999" cy="449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25"/>
                  </a:moveTo>
                  <a:cubicBezTo>
                    <a:pt x="21600" y="814"/>
                    <a:pt x="20064" y="0"/>
                    <a:pt x="18155" y="0"/>
                  </a:cubicBezTo>
                  <a:cubicBezTo>
                    <a:pt x="3445" y="0"/>
                    <a:pt x="3445" y="0"/>
                    <a:pt x="3445" y="0"/>
                  </a:cubicBezTo>
                  <a:cubicBezTo>
                    <a:pt x="1536" y="0"/>
                    <a:pt x="0" y="814"/>
                    <a:pt x="0" y="1825"/>
                  </a:cubicBezTo>
                  <a:cubicBezTo>
                    <a:pt x="0" y="19775"/>
                    <a:pt x="0" y="19775"/>
                    <a:pt x="0" y="19775"/>
                  </a:cubicBezTo>
                  <a:cubicBezTo>
                    <a:pt x="0" y="20786"/>
                    <a:pt x="1536" y="21600"/>
                    <a:pt x="3445" y="21600"/>
                  </a:cubicBezTo>
                  <a:cubicBezTo>
                    <a:pt x="18155" y="21600"/>
                    <a:pt x="18155" y="21600"/>
                    <a:pt x="18155" y="21600"/>
                  </a:cubicBezTo>
                  <a:cubicBezTo>
                    <a:pt x="20064" y="21600"/>
                    <a:pt x="21600" y="20786"/>
                    <a:pt x="21600" y="19775"/>
                  </a:cubicBezTo>
                  <a:lnTo>
                    <a:pt x="21600" y="1825"/>
                  </a:lnTo>
                  <a:close/>
                  <a:moveTo>
                    <a:pt x="8984" y="493"/>
                  </a:moveTo>
                  <a:cubicBezTo>
                    <a:pt x="12848" y="493"/>
                    <a:pt x="12848" y="493"/>
                    <a:pt x="12848" y="493"/>
                  </a:cubicBezTo>
                  <a:cubicBezTo>
                    <a:pt x="12988" y="493"/>
                    <a:pt x="13128" y="567"/>
                    <a:pt x="13128" y="641"/>
                  </a:cubicBezTo>
                  <a:cubicBezTo>
                    <a:pt x="13128" y="715"/>
                    <a:pt x="12988" y="789"/>
                    <a:pt x="12848" y="789"/>
                  </a:cubicBezTo>
                  <a:cubicBezTo>
                    <a:pt x="8984" y="789"/>
                    <a:pt x="8984" y="789"/>
                    <a:pt x="8984" y="789"/>
                  </a:cubicBezTo>
                  <a:cubicBezTo>
                    <a:pt x="8845" y="789"/>
                    <a:pt x="8752" y="715"/>
                    <a:pt x="8752" y="641"/>
                  </a:cubicBezTo>
                  <a:cubicBezTo>
                    <a:pt x="8752" y="567"/>
                    <a:pt x="8845" y="493"/>
                    <a:pt x="8984" y="493"/>
                  </a:cubicBezTo>
                  <a:close/>
                  <a:moveTo>
                    <a:pt x="12429" y="20910"/>
                  </a:moveTo>
                  <a:cubicBezTo>
                    <a:pt x="9357" y="20910"/>
                    <a:pt x="9357" y="20910"/>
                    <a:pt x="9357" y="20910"/>
                  </a:cubicBezTo>
                  <a:cubicBezTo>
                    <a:pt x="8891" y="20910"/>
                    <a:pt x="8566" y="20762"/>
                    <a:pt x="8566" y="20515"/>
                  </a:cubicBezTo>
                  <a:cubicBezTo>
                    <a:pt x="8566" y="20268"/>
                    <a:pt x="8891" y="20121"/>
                    <a:pt x="9357" y="20121"/>
                  </a:cubicBezTo>
                  <a:cubicBezTo>
                    <a:pt x="12429" y="20121"/>
                    <a:pt x="12429" y="20121"/>
                    <a:pt x="12429" y="20121"/>
                  </a:cubicBezTo>
                  <a:cubicBezTo>
                    <a:pt x="12895" y="20121"/>
                    <a:pt x="13267" y="20268"/>
                    <a:pt x="13267" y="20515"/>
                  </a:cubicBezTo>
                  <a:cubicBezTo>
                    <a:pt x="13267" y="20762"/>
                    <a:pt x="12895" y="20910"/>
                    <a:pt x="12429" y="20910"/>
                  </a:cubicBezTo>
                  <a:close/>
                  <a:moveTo>
                    <a:pt x="20483" y="19726"/>
                  </a:moveTo>
                  <a:cubicBezTo>
                    <a:pt x="1303" y="19726"/>
                    <a:pt x="1303" y="19726"/>
                    <a:pt x="1303" y="19726"/>
                  </a:cubicBezTo>
                  <a:cubicBezTo>
                    <a:pt x="1303" y="1874"/>
                    <a:pt x="1303" y="1874"/>
                    <a:pt x="1303" y="1874"/>
                  </a:cubicBezTo>
                  <a:cubicBezTo>
                    <a:pt x="20483" y="1874"/>
                    <a:pt x="20483" y="1874"/>
                    <a:pt x="20483" y="1874"/>
                  </a:cubicBezTo>
                  <a:lnTo>
                    <a:pt x="20483" y="19726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80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185689" y="3890307"/>
            <a:ext cx="2298758" cy="1707313"/>
            <a:chOff x="1185689" y="3890307"/>
            <a:chExt cx="2298758" cy="1707313"/>
          </a:xfrm>
        </p:grpSpPr>
        <p:sp>
          <p:nvSpPr>
            <p:cNvPr id="29" name="Shape 628"/>
            <p:cNvSpPr/>
            <p:nvPr/>
          </p:nvSpPr>
          <p:spPr>
            <a:xfrm>
              <a:off x="1201465" y="3890307"/>
              <a:ext cx="2282982" cy="1707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180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5689" y="5131259"/>
              <a:ext cx="228298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Lato Bold" panose="020F0802020204030203" pitchFamily="34" charset="0"/>
                </a:rPr>
                <a:t>Tablet</a:t>
              </a:r>
              <a:endParaRPr lang="en-US" sz="1400" b="1" dirty="0">
                <a:solidFill>
                  <a:schemeClr val="bg1"/>
                </a:solidFill>
                <a:latin typeface="Lato Bold" panose="020F0802020204030203" pitchFamily="34" charset="0"/>
              </a:endParaRPr>
            </a:p>
          </p:txBody>
        </p:sp>
        <p:sp>
          <p:nvSpPr>
            <p:cNvPr id="31" name="AutoShape 8"/>
            <p:cNvSpPr/>
            <p:nvPr/>
          </p:nvSpPr>
          <p:spPr bwMode="auto">
            <a:xfrm>
              <a:off x="2174494" y="4573488"/>
              <a:ext cx="326410" cy="447095"/>
            </a:xfrm>
            <a:custGeom>
              <a:avLst/>
              <a:gdLst>
                <a:gd name="T0" fmla="*/ 21600 w 21600"/>
                <a:gd name="T1" fmla="*/ 1825 h 21600"/>
                <a:gd name="T2" fmla="*/ 18155 w 21600"/>
                <a:gd name="T3" fmla="*/ 0 h 21600"/>
                <a:gd name="T4" fmla="*/ 3445 w 21600"/>
                <a:gd name="T5" fmla="*/ 0 h 21600"/>
                <a:gd name="T6" fmla="*/ 0 w 21600"/>
                <a:gd name="T7" fmla="*/ 1825 h 21600"/>
                <a:gd name="T8" fmla="*/ 0 w 21600"/>
                <a:gd name="T9" fmla="*/ 19775 h 21600"/>
                <a:gd name="T10" fmla="*/ 3445 w 21600"/>
                <a:gd name="T11" fmla="*/ 21600 h 21600"/>
                <a:gd name="T12" fmla="*/ 18155 w 21600"/>
                <a:gd name="T13" fmla="*/ 21600 h 21600"/>
                <a:gd name="T14" fmla="*/ 21600 w 21600"/>
                <a:gd name="T15" fmla="*/ 19775 h 21600"/>
                <a:gd name="T16" fmla="*/ 21600 w 21600"/>
                <a:gd name="T17" fmla="*/ 1825 h 21600"/>
                <a:gd name="T18" fmla="*/ 8984 w 21600"/>
                <a:gd name="T19" fmla="*/ 493 h 21600"/>
                <a:gd name="T20" fmla="*/ 12848 w 21600"/>
                <a:gd name="T21" fmla="*/ 493 h 21600"/>
                <a:gd name="T22" fmla="*/ 13128 w 21600"/>
                <a:gd name="T23" fmla="*/ 641 h 21600"/>
                <a:gd name="T24" fmla="*/ 12848 w 21600"/>
                <a:gd name="T25" fmla="*/ 789 h 21600"/>
                <a:gd name="T26" fmla="*/ 8984 w 21600"/>
                <a:gd name="T27" fmla="*/ 789 h 21600"/>
                <a:gd name="T28" fmla="*/ 8752 w 21600"/>
                <a:gd name="T29" fmla="*/ 641 h 21600"/>
                <a:gd name="T30" fmla="*/ 8984 w 21600"/>
                <a:gd name="T31" fmla="*/ 493 h 21600"/>
                <a:gd name="T32" fmla="*/ 12429 w 21600"/>
                <a:gd name="T33" fmla="*/ 20910 h 21600"/>
                <a:gd name="T34" fmla="*/ 9357 w 21600"/>
                <a:gd name="T35" fmla="*/ 20910 h 21600"/>
                <a:gd name="T36" fmla="*/ 8566 w 21600"/>
                <a:gd name="T37" fmla="*/ 20515 h 21600"/>
                <a:gd name="T38" fmla="*/ 9357 w 21600"/>
                <a:gd name="T39" fmla="*/ 20121 h 21600"/>
                <a:gd name="T40" fmla="*/ 12429 w 21600"/>
                <a:gd name="T41" fmla="*/ 20121 h 21600"/>
                <a:gd name="T42" fmla="*/ 13267 w 21600"/>
                <a:gd name="T43" fmla="*/ 20515 h 21600"/>
                <a:gd name="T44" fmla="*/ 12429 w 21600"/>
                <a:gd name="T45" fmla="*/ 20910 h 21600"/>
                <a:gd name="T46" fmla="*/ 20483 w 21600"/>
                <a:gd name="T47" fmla="*/ 19726 h 21600"/>
                <a:gd name="T48" fmla="*/ 1303 w 21600"/>
                <a:gd name="T49" fmla="*/ 19726 h 21600"/>
                <a:gd name="T50" fmla="*/ 1303 w 21600"/>
                <a:gd name="T51" fmla="*/ 1874 h 21600"/>
                <a:gd name="T52" fmla="*/ 20483 w 21600"/>
                <a:gd name="T53" fmla="*/ 1874 h 21600"/>
                <a:gd name="T54" fmla="*/ 20483 w 21600"/>
                <a:gd name="T55" fmla="*/ 19726 h 21600"/>
                <a:gd name="T56" fmla="*/ 20483 w 21600"/>
                <a:gd name="T57" fmla="*/ 1972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00" h="21600">
                  <a:moveTo>
                    <a:pt x="21600" y="1825"/>
                  </a:moveTo>
                  <a:cubicBezTo>
                    <a:pt x="21600" y="814"/>
                    <a:pt x="20064" y="0"/>
                    <a:pt x="18155" y="0"/>
                  </a:cubicBezTo>
                  <a:cubicBezTo>
                    <a:pt x="3445" y="0"/>
                    <a:pt x="3445" y="0"/>
                    <a:pt x="3445" y="0"/>
                  </a:cubicBezTo>
                  <a:cubicBezTo>
                    <a:pt x="1536" y="0"/>
                    <a:pt x="0" y="814"/>
                    <a:pt x="0" y="1825"/>
                  </a:cubicBezTo>
                  <a:cubicBezTo>
                    <a:pt x="0" y="19775"/>
                    <a:pt x="0" y="19775"/>
                    <a:pt x="0" y="19775"/>
                  </a:cubicBezTo>
                  <a:cubicBezTo>
                    <a:pt x="0" y="20786"/>
                    <a:pt x="1536" y="21600"/>
                    <a:pt x="3445" y="21600"/>
                  </a:cubicBezTo>
                  <a:cubicBezTo>
                    <a:pt x="18155" y="21600"/>
                    <a:pt x="18155" y="21600"/>
                    <a:pt x="18155" y="21600"/>
                  </a:cubicBezTo>
                  <a:cubicBezTo>
                    <a:pt x="20064" y="21600"/>
                    <a:pt x="21600" y="20786"/>
                    <a:pt x="21600" y="19775"/>
                  </a:cubicBezTo>
                  <a:lnTo>
                    <a:pt x="21600" y="1825"/>
                  </a:lnTo>
                  <a:close/>
                  <a:moveTo>
                    <a:pt x="8984" y="493"/>
                  </a:moveTo>
                  <a:cubicBezTo>
                    <a:pt x="12848" y="493"/>
                    <a:pt x="12848" y="493"/>
                    <a:pt x="12848" y="493"/>
                  </a:cubicBezTo>
                  <a:cubicBezTo>
                    <a:pt x="12988" y="493"/>
                    <a:pt x="13128" y="567"/>
                    <a:pt x="13128" y="641"/>
                  </a:cubicBezTo>
                  <a:cubicBezTo>
                    <a:pt x="13128" y="715"/>
                    <a:pt x="12988" y="789"/>
                    <a:pt x="12848" y="789"/>
                  </a:cubicBezTo>
                  <a:cubicBezTo>
                    <a:pt x="8984" y="789"/>
                    <a:pt x="8984" y="789"/>
                    <a:pt x="8984" y="789"/>
                  </a:cubicBezTo>
                  <a:cubicBezTo>
                    <a:pt x="8845" y="789"/>
                    <a:pt x="8752" y="715"/>
                    <a:pt x="8752" y="641"/>
                  </a:cubicBezTo>
                  <a:cubicBezTo>
                    <a:pt x="8752" y="567"/>
                    <a:pt x="8845" y="493"/>
                    <a:pt x="8984" y="493"/>
                  </a:cubicBezTo>
                  <a:close/>
                  <a:moveTo>
                    <a:pt x="12429" y="20910"/>
                  </a:moveTo>
                  <a:cubicBezTo>
                    <a:pt x="9357" y="20910"/>
                    <a:pt x="9357" y="20910"/>
                    <a:pt x="9357" y="20910"/>
                  </a:cubicBezTo>
                  <a:cubicBezTo>
                    <a:pt x="8891" y="20910"/>
                    <a:pt x="8566" y="20762"/>
                    <a:pt x="8566" y="20515"/>
                  </a:cubicBezTo>
                  <a:cubicBezTo>
                    <a:pt x="8566" y="20269"/>
                    <a:pt x="8891" y="20121"/>
                    <a:pt x="9357" y="20121"/>
                  </a:cubicBezTo>
                  <a:cubicBezTo>
                    <a:pt x="12429" y="20121"/>
                    <a:pt x="12429" y="20121"/>
                    <a:pt x="12429" y="20121"/>
                  </a:cubicBezTo>
                  <a:cubicBezTo>
                    <a:pt x="12895" y="20121"/>
                    <a:pt x="13267" y="20269"/>
                    <a:pt x="13267" y="20515"/>
                  </a:cubicBezTo>
                  <a:cubicBezTo>
                    <a:pt x="13267" y="20762"/>
                    <a:pt x="12895" y="20910"/>
                    <a:pt x="12429" y="20910"/>
                  </a:cubicBezTo>
                  <a:close/>
                  <a:moveTo>
                    <a:pt x="20483" y="19726"/>
                  </a:moveTo>
                  <a:cubicBezTo>
                    <a:pt x="1303" y="19726"/>
                    <a:pt x="1303" y="19726"/>
                    <a:pt x="1303" y="19726"/>
                  </a:cubicBezTo>
                  <a:cubicBezTo>
                    <a:pt x="1303" y="1874"/>
                    <a:pt x="1303" y="1874"/>
                    <a:pt x="1303" y="1874"/>
                  </a:cubicBezTo>
                  <a:cubicBezTo>
                    <a:pt x="20483" y="1874"/>
                    <a:pt x="20483" y="1874"/>
                    <a:pt x="20483" y="1874"/>
                  </a:cubicBezTo>
                  <a:lnTo>
                    <a:pt x="20483" y="19726"/>
                  </a:lnTo>
                  <a:close/>
                  <a:moveTo>
                    <a:pt x="20483" y="19726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24396" y="507018"/>
            <a:ext cx="8390815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Book"/>
              </a:rPr>
              <a:t>Annual Product Growth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Novecento wide Book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64737" y="1573493"/>
            <a:ext cx="38851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Lorem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ipsum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dolor sit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amet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,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consectetur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Novecento wide Light" panose="00000405000000000000" pitchFamily="50" charset="0"/>
            </a:endParaRPr>
          </a:p>
        </p:txBody>
      </p:sp>
      <p:graphicFrame>
        <p:nvGraphicFramePr>
          <p:cNvPr id="41" name="Chart 40"/>
          <p:cNvGraphicFramePr/>
          <p:nvPr/>
        </p:nvGraphicFramePr>
        <p:xfrm>
          <a:off x="6383464" y="3418042"/>
          <a:ext cx="4748993" cy="2014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32" grpId="0"/>
      <p:bldP spid="33" grpId="0"/>
      <p:bldGraphic spid="41" grpId="0">
        <p:bldSub>
          <a:bldChart bld="series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 flipH="1">
            <a:off x="5720305" y="1510363"/>
            <a:ext cx="2376431" cy="1288508"/>
            <a:chOff x="4093797" y="1858706"/>
            <a:chExt cx="2376431" cy="1288508"/>
          </a:xfrm>
        </p:grpSpPr>
        <p:sp>
          <p:nvSpPr>
            <p:cNvPr id="70" name="Freeform 5"/>
            <p:cNvSpPr/>
            <p:nvPr/>
          </p:nvSpPr>
          <p:spPr bwMode="auto">
            <a:xfrm rot="20876378" flipH="1">
              <a:off x="4093797" y="1858706"/>
              <a:ext cx="2376431" cy="1288508"/>
            </a:xfrm>
            <a:custGeom>
              <a:avLst/>
              <a:gdLst>
                <a:gd name="T0" fmla="*/ 30 w 885"/>
                <a:gd name="T1" fmla="*/ 0 h 480"/>
                <a:gd name="T2" fmla="*/ 762 w 885"/>
                <a:gd name="T3" fmla="*/ 0 h 480"/>
                <a:gd name="T4" fmla="*/ 792 w 885"/>
                <a:gd name="T5" fmla="*/ 31 h 480"/>
                <a:gd name="T6" fmla="*/ 792 w 885"/>
                <a:gd name="T7" fmla="*/ 170 h 480"/>
                <a:gd name="T8" fmla="*/ 885 w 885"/>
                <a:gd name="T9" fmla="*/ 230 h 480"/>
                <a:gd name="T10" fmla="*/ 792 w 885"/>
                <a:gd name="T11" fmla="*/ 281 h 480"/>
                <a:gd name="T12" fmla="*/ 792 w 885"/>
                <a:gd name="T13" fmla="*/ 450 h 480"/>
                <a:gd name="T14" fmla="*/ 762 w 885"/>
                <a:gd name="T15" fmla="*/ 480 h 480"/>
                <a:gd name="T16" fmla="*/ 30 w 885"/>
                <a:gd name="T17" fmla="*/ 480 h 480"/>
                <a:gd name="T18" fmla="*/ 0 w 885"/>
                <a:gd name="T19" fmla="*/ 450 h 480"/>
                <a:gd name="T20" fmla="*/ 0 w 885"/>
                <a:gd name="T21" fmla="*/ 31 h 480"/>
                <a:gd name="T22" fmla="*/ 30 w 885"/>
                <a:gd name="T23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85" h="480">
                  <a:moveTo>
                    <a:pt x="30" y="0"/>
                  </a:moveTo>
                  <a:cubicBezTo>
                    <a:pt x="762" y="0"/>
                    <a:pt x="762" y="0"/>
                    <a:pt x="762" y="0"/>
                  </a:cubicBezTo>
                  <a:cubicBezTo>
                    <a:pt x="779" y="0"/>
                    <a:pt x="792" y="14"/>
                    <a:pt x="792" y="31"/>
                  </a:cubicBezTo>
                  <a:cubicBezTo>
                    <a:pt x="792" y="170"/>
                    <a:pt x="792" y="170"/>
                    <a:pt x="792" y="170"/>
                  </a:cubicBezTo>
                  <a:cubicBezTo>
                    <a:pt x="885" y="230"/>
                    <a:pt x="885" y="230"/>
                    <a:pt x="885" y="230"/>
                  </a:cubicBezTo>
                  <a:cubicBezTo>
                    <a:pt x="792" y="281"/>
                    <a:pt x="792" y="281"/>
                    <a:pt x="792" y="281"/>
                  </a:cubicBezTo>
                  <a:cubicBezTo>
                    <a:pt x="792" y="450"/>
                    <a:pt x="792" y="450"/>
                    <a:pt x="792" y="450"/>
                  </a:cubicBezTo>
                  <a:cubicBezTo>
                    <a:pt x="792" y="467"/>
                    <a:pt x="779" y="480"/>
                    <a:pt x="762" y="480"/>
                  </a:cubicBezTo>
                  <a:cubicBezTo>
                    <a:pt x="30" y="480"/>
                    <a:pt x="30" y="480"/>
                    <a:pt x="30" y="480"/>
                  </a:cubicBezTo>
                  <a:cubicBezTo>
                    <a:pt x="13" y="480"/>
                    <a:pt x="0" y="467"/>
                    <a:pt x="0" y="45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lose/>
                </a:path>
              </a:pathLst>
            </a:custGeom>
            <a:no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71" name="Group 70"/>
            <p:cNvGrpSpPr/>
            <p:nvPr/>
          </p:nvGrpSpPr>
          <p:grpSpPr>
            <a:xfrm rot="20885946">
              <a:off x="4407725" y="1910906"/>
              <a:ext cx="2013460" cy="1016253"/>
              <a:chOff x="1603804" y="2282243"/>
              <a:chExt cx="2013460" cy="1016253"/>
            </a:xfrm>
          </p:grpSpPr>
          <p:sp>
            <p:nvSpPr>
              <p:cNvPr id="72" name="Text Placeholder 2"/>
              <p:cNvSpPr txBox="1"/>
              <p:nvPr/>
            </p:nvSpPr>
            <p:spPr>
              <a:xfrm>
                <a:off x="1603804" y="2282243"/>
                <a:ext cx="2013460" cy="26178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marL="0" algn="ctr" defTabSz="914400" rtl="0" eaLnBrk="1" latinLnBrk="0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GB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vecento wide Light" panose="00000405000000000000" pitchFamily="50" charset="0"/>
                    <a:ea typeface="Fira Sans SemiBold Italic" panose="00000700000000000000" pitchFamily="50" charset="0"/>
                    <a:cs typeface="Clear Sans" panose="020B0503030202020304" pitchFamily="34" charset="0"/>
                  </a:rPr>
                  <a:t>Invest</a:t>
                </a:r>
                <a:endParaRPr lang="en-GB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ea typeface="Fira Sans SemiBold Italic" panose="00000700000000000000" pitchFamily="50" charset="0"/>
                  <a:cs typeface="Clear Sans" panose="020B0503030202020304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679271" y="2559832"/>
                <a:ext cx="1875501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Porem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ipsum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 dolor sit </a:t>
                </a:r>
                <a:r>
                  <a:rPr 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, cot </a:t>
                </a:r>
                <a:r>
                  <a:rPr 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adipicing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. </a:t>
                </a:r>
                <a:r>
                  <a:rPr 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Sed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imperun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velit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facilisisan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raesent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dala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encari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rinadewnita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 flipH="1">
            <a:off x="5720305" y="4508489"/>
            <a:ext cx="2376431" cy="1288508"/>
            <a:chOff x="4093797" y="4856832"/>
            <a:chExt cx="2376431" cy="1288508"/>
          </a:xfrm>
        </p:grpSpPr>
        <p:sp>
          <p:nvSpPr>
            <p:cNvPr id="75" name="Freeform 5"/>
            <p:cNvSpPr/>
            <p:nvPr/>
          </p:nvSpPr>
          <p:spPr bwMode="auto">
            <a:xfrm rot="723622" flipH="1" flipV="1">
              <a:off x="4093797" y="4856832"/>
              <a:ext cx="2376431" cy="1288508"/>
            </a:xfrm>
            <a:custGeom>
              <a:avLst/>
              <a:gdLst>
                <a:gd name="T0" fmla="*/ 30 w 885"/>
                <a:gd name="T1" fmla="*/ 0 h 480"/>
                <a:gd name="T2" fmla="*/ 762 w 885"/>
                <a:gd name="T3" fmla="*/ 0 h 480"/>
                <a:gd name="T4" fmla="*/ 792 w 885"/>
                <a:gd name="T5" fmla="*/ 31 h 480"/>
                <a:gd name="T6" fmla="*/ 792 w 885"/>
                <a:gd name="T7" fmla="*/ 170 h 480"/>
                <a:gd name="T8" fmla="*/ 885 w 885"/>
                <a:gd name="T9" fmla="*/ 230 h 480"/>
                <a:gd name="T10" fmla="*/ 792 w 885"/>
                <a:gd name="T11" fmla="*/ 281 h 480"/>
                <a:gd name="T12" fmla="*/ 792 w 885"/>
                <a:gd name="T13" fmla="*/ 450 h 480"/>
                <a:gd name="T14" fmla="*/ 762 w 885"/>
                <a:gd name="T15" fmla="*/ 480 h 480"/>
                <a:gd name="T16" fmla="*/ 30 w 885"/>
                <a:gd name="T17" fmla="*/ 480 h 480"/>
                <a:gd name="T18" fmla="*/ 0 w 885"/>
                <a:gd name="T19" fmla="*/ 450 h 480"/>
                <a:gd name="T20" fmla="*/ 0 w 885"/>
                <a:gd name="T21" fmla="*/ 31 h 480"/>
                <a:gd name="T22" fmla="*/ 30 w 885"/>
                <a:gd name="T23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85" h="480">
                  <a:moveTo>
                    <a:pt x="30" y="0"/>
                  </a:moveTo>
                  <a:cubicBezTo>
                    <a:pt x="762" y="0"/>
                    <a:pt x="762" y="0"/>
                    <a:pt x="762" y="0"/>
                  </a:cubicBezTo>
                  <a:cubicBezTo>
                    <a:pt x="779" y="0"/>
                    <a:pt x="792" y="14"/>
                    <a:pt x="792" y="31"/>
                  </a:cubicBezTo>
                  <a:cubicBezTo>
                    <a:pt x="792" y="170"/>
                    <a:pt x="792" y="170"/>
                    <a:pt x="792" y="170"/>
                  </a:cubicBezTo>
                  <a:cubicBezTo>
                    <a:pt x="885" y="230"/>
                    <a:pt x="885" y="230"/>
                    <a:pt x="885" y="230"/>
                  </a:cubicBezTo>
                  <a:cubicBezTo>
                    <a:pt x="792" y="281"/>
                    <a:pt x="792" y="281"/>
                    <a:pt x="792" y="281"/>
                  </a:cubicBezTo>
                  <a:cubicBezTo>
                    <a:pt x="792" y="450"/>
                    <a:pt x="792" y="450"/>
                    <a:pt x="792" y="450"/>
                  </a:cubicBezTo>
                  <a:cubicBezTo>
                    <a:pt x="792" y="467"/>
                    <a:pt x="779" y="480"/>
                    <a:pt x="762" y="480"/>
                  </a:cubicBezTo>
                  <a:cubicBezTo>
                    <a:pt x="30" y="480"/>
                    <a:pt x="30" y="480"/>
                    <a:pt x="30" y="480"/>
                  </a:cubicBezTo>
                  <a:cubicBezTo>
                    <a:pt x="13" y="480"/>
                    <a:pt x="0" y="467"/>
                    <a:pt x="0" y="45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lose/>
                </a:path>
              </a:pathLst>
            </a:custGeom>
            <a:no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76" name="Group 75"/>
            <p:cNvGrpSpPr/>
            <p:nvPr/>
          </p:nvGrpSpPr>
          <p:grpSpPr>
            <a:xfrm rot="714054" flipH="1">
              <a:off x="4435682" y="4978048"/>
              <a:ext cx="2013460" cy="1016253"/>
              <a:chOff x="1603804" y="2282243"/>
              <a:chExt cx="2013460" cy="1016253"/>
            </a:xfrm>
          </p:grpSpPr>
          <p:sp>
            <p:nvSpPr>
              <p:cNvPr id="77" name="Text Placeholder 2"/>
              <p:cNvSpPr txBox="1"/>
              <p:nvPr/>
            </p:nvSpPr>
            <p:spPr>
              <a:xfrm>
                <a:off x="1603804" y="2282243"/>
                <a:ext cx="2013460" cy="26178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marL="0" algn="ctr" defTabSz="914400" rtl="0" eaLnBrk="1" latinLnBrk="0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GB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vecento wide Light" panose="00000405000000000000" pitchFamily="50" charset="0"/>
                    <a:ea typeface="Fira Sans SemiBold Italic" panose="00000700000000000000" pitchFamily="50" charset="0"/>
                    <a:cs typeface="Clear Sans" panose="020B0503030202020304" pitchFamily="34" charset="0"/>
                  </a:rPr>
                  <a:t>Costumer</a:t>
                </a:r>
                <a:endParaRPr lang="en-GB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ea typeface="Fira Sans SemiBold Italic" panose="00000700000000000000" pitchFamily="50" charset="0"/>
                  <a:cs typeface="Clear Sans" panose="020B0503030202020304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679271" y="2559832"/>
                <a:ext cx="1875501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Porem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ipsum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 dolor sit </a:t>
                </a:r>
                <a:r>
                  <a:rPr 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, cot </a:t>
                </a:r>
                <a:r>
                  <a:rPr 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adipicing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. </a:t>
                </a:r>
                <a:r>
                  <a:rPr 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Sed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imperun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velit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facilisisan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raesent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dala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encari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rinadewnita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79" name="Group 78"/>
          <p:cNvGrpSpPr/>
          <p:nvPr/>
        </p:nvGrpSpPr>
        <p:grpSpPr>
          <a:xfrm flipH="1">
            <a:off x="5530712" y="2995224"/>
            <a:ext cx="2376431" cy="1288508"/>
            <a:chOff x="4283390" y="3343567"/>
            <a:chExt cx="2376431" cy="1288508"/>
          </a:xfrm>
        </p:grpSpPr>
        <p:sp>
          <p:nvSpPr>
            <p:cNvPr id="80" name="Freeform 5"/>
            <p:cNvSpPr/>
            <p:nvPr/>
          </p:nvSpPr>
          <p:spPr bwMode="auto">
            <a:xfrm flipH="1">
              <a:off x="4283390" y="3343567"/>
              <a:ext cx="2376431" cy="1288508"/>
            </a:xfrm>
            <a:custGeom>
              <a:avLst/>
              <a:gdLst>
                <a:gd name="T0" fmla="*/ 30 w 885"/>
                <a:gd name="T1" fmla="*/ 0 h 480"/>
                <a:gd name="T2" fmla="*/ 762 w 885"/>
                <a:gd name="T3" fmla="*/ 0 h 480"/>
                <a:gd name="T4" fmla="*/ 792 w 885"/>
                <a:gd name="T5" fmla="*/ 31 h 480"/>
                <a:gd name="T6" fmla="*/ 792 w 885"/>
                <a:gd name="T7" fmla="*/ 170 h 480"/>
                <a:gd name="T8" fmla="*/ 885 w 885"/>
                <a:gd name="T9" fmla="*/ 230 h 480"/>
                <a:gd name="T10" fmla="*/ 792 w 885"/>
                <a:gd name="T11" fmla="*/ 281 h 480"/>
                <a:gd name="T12" fmla="*/ 792 w 885"/>
                <a:gd name="T13" fmla="*/ 450 h 480"/>
                <a:gd name="T14" fmla="*/ 762 w 885"/>
                <a:gd name="T15" fmla="*/ 480 h 480"/>
                <a:gd name="T16" fmla="*/ 30 w 885"/>
                <a:gd name="T17" fmla="*/ 480 h 480"/>
                <a:gd name="T18" fmla="*/ 0 w 885"/>
                <a:gd name="T19" fmla="*/ 450 h 480"/>
                <a:gd name="T20" fmla="*/ 0 w 885"/>
                <a:gd name="T21" fmla="*/ 31 h 480"/>
                <a:gd name="T22" fmla="*/ 30 w 885"/>
                <a:gd name="T23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85" h="480">
                  <a:moveTo>
                    <a:pt x="30" y="0"/>
                  </a:moveTo>
                  <a:cubicBezTo>
                    <a:pt x="762" y="0"/>
                    <a:pt x="762" y="0"/>
                    <a:pt x="762" y="0"/>
                  </a:cubicBezTo>
                  <a:cubicBezTo>
                    <a:pt x="779" y="0"/>
                    <a:pt x="792" y="14"/>
                    <a:pt x="792" y="31"/>
                  </a:cubicBezTo>
                  <a:cubicBezTo>
                    <a:pt x="792" y="170"/>
                    <a:pt x="792" y="170"/>
                    <a:pt x="792" y="170"/>
                  </a:cubicBezTo>
                  <a:cubicBezTo>
                    <a:pt x="885" y="230"/>
                    <a:pt x="885" y="230"/>
                    <a:pt x="885" y="230"/>
                  </a:cubicBezTo>
                  <a:cubicBezTo>
                    <a:pt x="792" y="281"/>
                    <a:pt x="792" y="281"/>
                    <a:pt x="792" y="281"/>
                  </a:cubicBezTo>
                  <a:cubicBezTo>
                    <a:pt x="792" y="450"/>
                    <a:pt x="792" y="450"/>
                    <a:pt x="792" y="450"/>
                  </a:cubicBezTo>
                  <a:cubicBezTo>
                    <a:pt x="792" y="467"/>
                    <a:pt x="779" y="480"/>
                    <a:pt x="762" y="480"/>
                  </a:cubicBezTo>
                  <a:cubicBezTo>
                    <a:pt x="30" y="480"/>
                    <a:pt x="30" y="480"/>
                    <a:pt x="30" y="480"/>
                  </a:cubicBezTo>
                  <a:cubicBezTo>
                    <a:pt x="13" y="480"/>
                    <a:pt x="0" y="467"/>
                    <a:pt x="0" y="45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4618951" y="3448648"/>
              <a:ext cx="2013460" cy="1016253"/>
              <a:chOff x="1603804" y="2282243"/>
              <a:chExt cx="2013460" cy="1016253"/>
            </a:xfrm>
          </p:grpSpPr>
          <p:sp>
            <p:nvSpPr>
              <p:cNvPr id="82" name="Text Placeholder 2"/>
              <p:cNvSpPr txBox="1"/>
              <p:nvPr/>
            </p:nvSpPr>
            <p:spPr>
              <a:xfrm>
                <a:off x="1603804" y="2282243"/>
                <a:ext cx="2013460" cy="26178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marL="0" algn="ctr" defTabSz="914400" rtl="0" eaLnBrk="1" latinLnBrk="0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GB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vecento wide Light" panose="00000405000000000000" pitchFamily="50" charset="0"/>
                    <a:ea typeface="Fira Sans SemiBold Italic" panose="00000700000000000000" pitchFamily="50" charset="0"/>
                    <a:cs typeface="Clear Sans" panose="020B0503030202020304" pitchFamily="34" charset="0"/>
                  </a:rPr>
                  <a:t>Learn</a:t>
                </a:r>
                <a:endParaRPr lang="en-GB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ea typeface="Fira Sans SemiBold Italic" panose="00000700000000000000" pitchFamily="50" charset="0"/>
                  <a:cs typeface="Clear Sans" panose="020B0503030202020304" pitchFamily="34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679271" y="2559832"/>
                <a:ext cx="1875501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Porem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ipsum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 dolor sit </a:t>
                </a:r>
                <a:r>
                  <a:rPr 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, cot </a:t>
                </a:r>
                <a:r>
                  <a:rPr 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adipicing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elit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. </a:t>
                </a:r>
                <a:r>
                  <a:rPr 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Sed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imperun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velit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facilisisan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raesent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dala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encari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rinadewnita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sp>
        <p:nvSpPr>
          <p:cNvPr id="92" name="TextBox 91"/>
          <p:cNvSpPr txBox="1"/>
          <p:nvPr/>
        </p:nvSpPr>
        <p:spPr>
          <a:xfrm>
            <a:off x="624396" y="507018"/>
            <a:ext cx="6871719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Book"/>
              </a:rPr>
              <a:t>Searching Value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Novecento wide Book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64737" y="1573493"/>
            <a:ext cx="38851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Lorem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ipsum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dolor sit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amet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,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consectetur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Novecento wide Light" panose="00000405000000000000" pitchFamily="50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038233" y="2328565"/>
            <a:ext cx="4227497" cy="4050542"/>
            <a:chOff x="8038233" y="2328565"/>
            <a:chExt cx="4227497" cy="4050542"/>
          </a:xfrm>
        </p:grpSpPr>
        <p:sp>
          <p:nvSpPr>
            <p:cNvPr id="95" name="Freeform 10"/>
            <p:cNvSpPr/>
            <p:nvPr/>
          </p:nvSpPr>
          <p:spPr bwMode="auto">
            <a:xfrm flipH="1">
              <a:off x="10422276" y="4442314"/>
              <a:ext cx="206125" cy="208069"/>
            </a:xfrm>
            <a:custGeom>
              <a:avLst/>
              <a:gdLst>
                <a:gd name="T0" fmla="*/ 80 w 81"/>
                <a:gd name="T1" fmla="*/ 38 h 81"/>
                <a:gd name="T2" fmla="*/ 43 w 81"/>
                <a:gd name="T3" fmla="*/ 80 h 81"/>
                <a:gd name="T4" fmla="*/ 1 w 81"/>
                <a:gd name="T5" fmla="*/ 43 h 81"/>
                <a:gd name="T6" fmla="*/ 38 w 81"/>
                <a:gd name="T7" fmla="*/ 1 h 81"/>
                <a:gd name="T8" fmla="*/ 80 w 81"/>
                <a:gd name="T9" fmla="*/ 3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0" y="38"/>
                  </a:moveTo>
                  <a:cubicBezTo>
                    <a:pt x="81" y="59"/>
                    <a:pt x="65" y="78"/>
                    <a:pt x="43" y="80"/>
                  </a:cubicBezTo>
                  <a:cubicBezTo>
                    <a:pt x="21" y="81"/>
                    <a:pt x="3" y="65"/>
                    <a:pt x="1" y="43"/>
                  </a:cubicBezTo>
                  <a:cubicBezTo>
                    <a:pt x="0" y="21"/>
                    <a:pt x="16" y="3"/>
                    <a:pt x="38" y="1"/>
                  </a:cubicBezTo>
                  <a:cubicBezTo>
                    <a:pt x="59" y="0"/>
                    <a:pt x="78" y="16"/>
                    <a:pt x="80" y="38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6" name="Freeform 11"/>
            <p:cNvSpPr/>
            <p:nvPr/>
          </p:nvSpPr>
          <p:spPr bwMode="auto">
            <a:xfrm flipH="1">
              <a:off x="9391654" y="3285294"/>
              <a:ext cx="210014" cy="208069"/>
            </a:xfrm>
            <a:custGeom>
              <a:avLst/>
              <a:gdLst>
                <a:gd name="T0" fmla="*/ 80 w 82"/>
                <a:gd name="T1" fmla="*/ 38 h 81"/>
                <a:gd name="T2" fmla="*/ 44 w 82"/>
                <a:gd name="T3" fmla="*/ 80 h 81"/>
                <a:gd name="T4" fmla="*/ 2 w 82"/>
                <a:gd name="T5" fmla="*/ 43 h 81"/>
                <a:gd name="T6" fmla="*/ 38 w 82"/>
                <a:gd name="T7" fmla="*/ 1 h 81"/>
                <a:gd name="T8" fmla="*/ 80 w 82"/>
                <a:gd name="T9" fmla="*/ 3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1">
                  <a:moveTo>
                    <a:pt x="80" y="38"/>
                  </a:moveTo>
                  <a:cubicBezTo>
                    <a:pt x="82" y="60"/>
                    <a:pt x="65" y="78"/>
                    <a:pt x="44" y="80"/>
                  </a:cubicBezTo>
                  <a:cubicBezTo>
                    <a:pt x="22" y="81"/>
                    <a:pt x="3" y="65"/>
                    <a:pt x="2" y="43"/>
                  </a:cubicBezTo>
                  <a:cubicBezTo>
                    <a:pt x="0" y="21"/>
                    <a:pt x="17" y="3"/>
                    <a:pt x="38" y="1"/>
                  </a:cubicBezTo>
                  <a:cubicBezTo>
                    <a:pt x="60" y="0"/>
                    <a:pt x="79" y="16"/>
                    <a:pt x="80" y="38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7" name="Freeform 15"/>
            <p:cNvSpPr/>
            <p:nvPr/>
          </p:nvSpPr>
          <p:spPr bwMode="auto">
            <a:xfrm flipH="1">
              <a:off x="10089755" y="4302305"/>
              <a:ext cx="1055902" cy="1020900"/>
            </a:xfrm>
            <a:custGeom>
              <a:avLst/>
              <a:gdLst>
                <a:gd name="T0" fmla="*/ 99 w 414"/>
                <a:gd name="T1" fmla="*/ 388 h 400"/>
                <a:gd name="T2" fmla="*/ 11 w 414"/>
                <a:gd name="T3" fmla="*/ 298 h 400"/>
                <a:gd name="T4" fmla="*/ 12 w 414"/>
                <a:gd name="T5" fmla="*/ 257 h 400"/>
                <a:gd name="T6" fmla="*/ 274 w 414"/>
                <a:gd name="T7" fmla="*/ 10 h 400"/>
                <a:gd name="T8" fmla="*/ 314 w 414"/>
                <a:gd name="T9" fmla="*/ 11 h 400"/>
                <a:gd name="T10" fmla="*/ 403 w 414"/>
                <a:gd name="T11" fmla="*/ 102 h 400"/>
                <a:gd name="T12" fmla="*/ 402 w 414"/>
                <a:gd name="T13" fmla="*/ 143 h 400"/>
                <a:gd name="T14" fmla="*/ 139 w 414"/>
                <a:gd name="T15" fmla="*/ 389 h 400"/>
                <a:gd name="T16" fmla="*/ 99 w 414"/>
                <a:gd name="T17" fmla="*/ 388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4" h="400">
                  <a:moveTo>
                    <a:pt x="99" y="388"/>
                  </a:moveTo>
                  <a:cubicBezTo>
                    <a:pt x="11" y="298"/>
                    <a:pt x="11" y="298"/>
                    <a:pt x="11" y="298"/>
                  </a:cubicBezTo>
                  <a:cubicBezTo>
                    <a:pt x="0" y="286"/>
                    <a:pt x="0" y="268"/>
                    <a:pt x="12" y="257"/>
                  </a:cubicBezTo>
                  <a:cubicBezTo>
                    <a:pt x="274" y="10"/>
                    <a:pt x="274" y="10"/>
                    <a:pt x="274" y="10"/>
                  </a:cubicBezTo>
                  <a:cubicBezTo>
                    <a:pt x="285" y="0"/>
                    <a:pt x="304" y="0"/>
                    <a:pt x="314" y="11"/>
                  </a:cubicBezTo>
                  <a:cubicBezTo>
                    <a:pt x="403" y="102"/>
                    <a:pt x="403" y="102"/>
                    <a:pt x="403" y="102"/>
                  </a:cubicBezTo>
                  <a:cubicBezTo>
                    <a:pt x="414" y="114"/>
                    <a:pt x="413" y="132"/>
                    <a:pt x="402" y="143"/>
                  </a:cubicBezTo>
                  <a:cubicBezTo>
                    <a:pt x="139" y="389"/>
                    <a:pt x="139" y="389"/>
                    <a:pt x="139" y="389"/>
                  </a:cubicBezTo>
                  <a:cubicBezTo>
                    <a:pt x="128" y="400"/>
                    <a:pt x="110" y="400"/>
                    <a:pt x="99" y="388"/>
                  </a:cubicBezTo>
                  <a:close/>
                </a:path>
              </a:pathLst>
            </a:custGeom>
            <a:solidFill>
              <a:srgbClr val="5353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8" name="Freeform 16"/>
            <p:cNvSpPr>
              <a:spLocks noEditPoints="1"/>
            </p:cNvSpPr>
            <p:nvPr/>
          </p:nvSpPr>
          <p:spPr bwMode="auto">
            <a:xfrm flipH="1">
              <a:off x="8038559" y="2340952"/>
              <a:ext cx="2831296" cy="2782682"/>
            </a:xfrm>
            <a:custGeom>
              <a:avLst/>
              <a:gdLst>
                <a:gd name="T0" fmla="*/ 917 w 1109"/>
                <a:gd name="T1" fmla="*/ 204 h 1090"/>
                <a:gd name="T2" fmla="*/ 208 w 1109"/>
                <a:gd name="T3" fmla="*/ 188 h 1090"/>
                <a:gd name="T4" fmla="*/ 192 w 1109"/>
                <a:gd name="T5" fmla="*/ 886 h 1090"/>
                <a:gd name="T6" fmla="*/ 901 w 1109"/>
                <a:gd name="T7" fmla="*/ 902 h 1090"/>
                <a:gd name="T8" fmla="*/ 917 w 1109"/>
                <a:gd name="T9" fmla="*/ 204 h 1090"/>
                <a:gd name="T10" fmla="*/ 295 w 1109"/>
                <a:gd name="T11" fmla="*/ 789 h 1090"/>
                <a:gd name="T12" fmla="*/ 307 w 1109"/>
                <a:gd name="T13" fmla="*/ 290 h 1090"/>
                <a:gd name="T14" fmla="*/ 814 w 1109"/>
                <a:gd name="T15" fmla="*/ 302 h 1090"/>
                <a:gd name="T16" fmla="*/ 802 w 1109"/>
                <a:gd name="T17" fmla="*/ 800 h 1090"/>
                <a:gd name="T18" fmla="*/ 295 w 1109"/>
                <a:gd name="T19" fmla="*/ 789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9" h="1090">
                  <a:moveTo>
                    <a:pt x="917" y="204"/>
                  </a:moveTo>
                  <a:cubicBezTo>
                    <a:pt x="726" y="7"/>
                    <a:pt x="409" y="0"/>
                    <a:pt x="208" y="188"/>
                  </a:cubicBezTo>
                  <a:cubicBezTo>
                    <a:pt x="8" y="377"/>
                    <a:pt x="0" y="689"/>
                    <a:pt x="192" y="886"/>
                  </a:cubicBezTo>
                  <a:cubicBezTo>
                    <a:pt x="383" y="1083"/>
                    <a:pt x="700" y="1090"/>
                    <a:pt x="901" y="902"/>
                  </a:cubicBezTo>
                  <a:cubicBezTo>
                    <a:pt x="1101" y="714"/>
                    <a:pt x="1109" y="401"/>
                    <a:pt x="917" y="204"/>
                  </a:cubicBezTo>
                  <a:close/>
                  <a:moveTo>
                    <a:pt x="295" y="789"/>
                  </a:moveTo>
                  <a:cubicBezTo>
                    <a:pt x="159" y="648"/>
                    <a:pt x="164" y="425"/>
                    <a:pt x="307" y="290"/>
                  </a:cubicBezTo>
                  <a:cubicBezTo>
                    <a:pt x="450" y="156"/>
                    <a:pt x="677" y="161"/>
                    <a:pt x="814" y="302"/>
                  </a:cubicBezTo>
                  <a:cubicBezTo>
                    <a:pt x="950" y="443"/>
                    <a:pt x="945" y="666"/>
                    <a:pt x="802" y="800"/>
                  </a:cubicBezTo>
                  <a:cubicBezTo>
                    <a:pt x="659" y="935"/>
                    <a:pt x="432" y="929"/>
                    <a:pt x="295" y="789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9" name="Freeform 17"/>
            <p:cNvSpPr/>
            <p:nvPr/>
          </p:nvSpPr>
          <p:spPr bwMode="auto">
            <a:xfrm flipH="1">
              <a:off x="10867584" y="5025685"/>
              <a:ext cx="1069514" cy="1046179"/>
            </a:xfrm>
            <a:custGeom>
              <a:avLst/>
              <a:gdLst>
                <a:gd name="T0" fmla="*/ 250 w 550"/>
                <a:gd name="T1" fmla="*/ 538 h 538"/>
                <a:gd name="T2" fmla="*/ 0 w 550"/>
                <a:gd name="T3" fmla="*/ 281 h 538"/>
                <a:gd name="T4" fmla="*/ 300 w 550"/>
                <a:gd name="T5" fmla="*/ 0 h 538"/>
                <a:gd name="T6" fmla="*/ 550 w 550"/>
                <a:gd name="T7" fmla="*/ 257 h 538"/>
                <a:gd name="T8" fmla="*/ 250 w 550"/>
                <a:gd name="T9" fmla="*/ 538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0" h="538">
                  <a:moveTo>
                    <a:pt x="250" y="538"/>
                  </a:moveTo>
                  <a:lnTo>
                    <a:pt x="0" y="281"/>
                  </a:lnTo>
                  <a:lnTo>
                    <a:pt x="300" y="0"/>
                  </a:lnTo>
                  <a:lnTo>
                    <a:pt x="550" y="257"/>
                  </a:lnTo>
                  <a:lnTo>
                    <a:pt x="250" y="538"/>
                  </a:lnTo>
                  <a:close/>
                </a:path>
              </a:pathLst>
            </a:custGeom>
            <a:solidFill>
              <a:srgbClr val="535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0" name="Freeform 18"/>
            <p:cNvSpPr/>
            <p:nvPr/>
          </p:nvSpPr>
          <p:spPr bwMode="auto">
            <a:xfrm flipH="1">
              <a:off x="11450955" y="5572110"/>
              <a:ext cx="814775" cy="806997"/>
            </a:xfrm>
            <a:custGeom>
              <a:avLst/>
              <a:gdLst>
                <a:gd name="T0" fmla="*/ 14 w 319"/>
                <a:gd name="T1" fmla="*/ 108 h 316"/>
                <a:gd name="T2" fmla="*/ 13 w 319"/>
                <a:gd name="T3" fmla="*/ 154 h 316"/>
                <a:gd name="T4" fmla="*/ 158 w 319"/>
                <a:gd name="T5" fmla="*/ 303 h 316"/>
                <a:gd name="T6" fmla="*/ 204 w 319"/>
                <a:gd name="T7" fmla="*/ 304 h 316"/>
                <a:gd name="T8" fmla="*/ 319 w 319"/>
                <a:gd name="T9" fmla="*/ 196 h 316"/>
                <a:gd name="T10" fmla="*/ 128 w 319"/>
                <a:gd name="T11" fmla="*/ 0 h 316"/>
                <a:gd name="T12" fmla="*/ 14 w 319"/>
                <a:gd name="T13" fmla="*/ 10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16">
                  <a:moveTo>
                    <a:pt x="14" y="108"/>
                  </a:moveTo>
                  <a:cubicBezTo>
                    <a:pt x="1" y="120"/>
                    <a:pt x="0" y="141"/>
                    <a:pt x="13" y="154"/>
                  </a:cubicBezTo>
                  <a:cubicBezTo>
                    <a:pt x="158" y="303"/>
                    <a:pt x="158" y="303"/>
                    <a:pt x="158" y="303"/>
                  </a:cubicBezTo>
                  <a:cubicBezTo>
                    <a:pt x="170" y="316"/>
                    <a:pt x="191" y="316"/>
                    <a:pt x="204" y="304"/>
                  </a:cubicBezTo>
                  <a:cubicBezTo>
                    <a:pt x="319" y="196"/>
                    <a:pt x="319" y="196"/>
                    <a:pt x="319" y="196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4" y="108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1" name="Freeform 19"/>
            <p:cNvSpPr/>
            <p:nvPr/>
          </p:nvSpPr>
          <p:spPr bwMode="auto">
            <a:xfrm flipH="1">
              <a:off x="10546729" y="4724277"/>
              <a:ext cx="806997" cy="801163"/>
            </a:xfrm>
            <a:custGeom>
              <a:avLst/>
              <a:gdLst>
                <a:gd name="T0" fmla="*/ 303 w 316"/>
                <a:gd name="T1" fmla="*/ 163 h 314"/>
                <a:gd name="T2" fmla="*/ 158 w 316"/>
                <a:gd name="T3" fmla="*/ 13 h 314"/>
                <a:gd name="T4" fmla="*/ 112 w 316"/>
                <a:gd name="T5" fmla="*/ 12 h 314"/>
                <a:gd name="T6" fmla="*/ 0 w 316"/>
                <a:gd name="T7" fmla="*/ 118 h 314"/>
                <a:gd name="T8" fmla="*/ 190 w 316"/>
                <a:gd name="T9" fmla="*/ 314 h 314"/>
                <a:gd name="T10" fmla="*/ 302 w 316"/>
                <a:gd name="T11" fmla="*/ 208 h 314"/>
                <a:gd name="T12" fmla="*/ 303 w 316"/>
                <a:gd name="T13" fmla="*/ 163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" h="314">
                  <a:moveTo>
                    <a:pt x="303" y="163"/>
                  </a:moveTo>
                  <a:cubicBezTo>
                    <a:pt x="158" y="13"/>
                    <a:pt x="158" y="13"/>
                    <a:pt x="158" y="13"/>
                  </a:cubicBezTo>
                  <a:cubicBezTo>
                    <a:pt x="146" y="1"/>
                    <a:pt x="125" y="0"/>
                    <a:pt x="112" y="12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190" y="314"/>
                    <a:pt x="190" y="314"/>
                    <a:pt x="190" y="314"/>
                  </a:cubicBezTo>
                  <a:cubicBezTo>
                    <a:pt x="302" y="208"/>
                    <a:pt x="302" y="208"/>
                    <a:pt x="302" y="208"/>
                  </a:cubicBezTo>
                  <a:cubicBezTo>
                    <a:pt x="315" y="196"/>
                    <a:pt x="316" y="176"/>
                    <a:pt x="303" y="163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2" name="Freeform 20"/>
            <p:cNvSpPr/>
            <p:nvPr/>
          </p:nvSpPr>
          <p:spPr bwMode="auto">
            <a:xfrm flipH="1">
              <a:off x="10867584" y="5025685"/>
              <a:ext cx="497810" cy="509478"/>
            </a:xfrm>
            <a:custGeom>
              <a:avLst/>
              <a:gdLst>
                <a:gd name="T0" fmla="*/ 250 w 256"/>
                <a:gd name="T1" fmla="*/ 262 h 262"/>
                <a:gd name="T2" fmla="*/ 0 w 256"/>
                <a:gd name="T3" fmla="*/ 5 h 262"/>
                <a:gd name="T4" fmla="*/ 6 w 256"/>
                <a:gd name="T5" fmla="*/ 0 h 262"/>
                <a:gd name="T6" fmla="*/ 256 w 256"/>
                <a:gd name="T7" fmla="*/ 257 h 262"/>
                <a:gd name="T8" fmla="*/ 250 w 256"/>
                <a:gd name="T9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62">
                  <a:moveTo>
                    <a:pt x="250" y="262"/>
                  </a:moveTo>
                  <a:lnTo>
                    <a:pt x="0" y="5"/>
                  </a:lnTo>
                  <a:lnTo>
                    <a:pt x="6" y="0"/>
                  </a:lnTo>
                  <a:lnTo>
                    <a:pt x="256" y="257"/>
                  </a:lnTo>
                  <a:lnTo>
                    <a:pt x="250" y="262"/>
                  </a:ln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3" name="Freeform 21"/>
            <p:cNvSpPr/>
            <p:nvPr/>
          </p:nvSpPr>
          <p:spPr bwMode="auto">
            <a:xfrm flipH="1">
              <a:off x="11443177" y="5566276"/>
              <a:ext cx="497810" cy="507533"/>
            </a:xfrm>
            <a:custGeom>
              <a:avLst/>
              <a:gdLst>
                <a:gd name="T0" fmla="*/ 250 w 256"/>
                <a:gd name="T1" fmla="*/ 261 h 261"/>
                <a:gd name="T2" fmla="*/ 0 w 256"/>
                <a:gd name="T3" fmla="*/ 4 h 261"/>
                <a:gd name="T4" fmla="*/ 5 w 256"/>
                <a:gd name="T5" fmla="*/ 0 h 261"/>
                <a:gd name="T6" fmla="*/ 256 w 256"/>
                <a:gd name="T7" fmla="*/ 256 h 261"/>
                <a:gd name="T8" fmla="*/ 250 w 256"/>
                <a:gd name="T9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61">
                  <a:moveTo>
                    <a:pt x="250" y="261"/>
                  </a:moveTo>
                  <a:lnTo>
                    <a:pt x="0" y="4"/>
                  </a:lnTo>
                  <a:lnTo>
                    <a:pt x="5" y="0"/>
                  </a:lnTo>
                  <a:lnTo>
                    <a:pt x="256" y="256"/>
                  </a:lnTo>
                  <a:lnTo>
                    <a:pt x="250" y="261"/>
                  </a:ln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" name="Freeform 22"/>
            <p:cNvSpPr>
              <a:spLocks noEditPoints="1"/>
            </p:cNvSpPr>
            <p:nvPr/>
          </p:nvSpPr>
          <p:spPr bwMode="auto">
            <a:xfrm flipH="1">
              <a:off x="8038233" y="2328565"/>
              <a:ext cx="2833240" cy="2782682"/>
            </a:xfrm>
            <a:custGeom>
              <a:avLst/>
              <a:gdLst>
                <a:gd name="T0" fmla="*/ 918 w 1109"/>
                <a:gd name="T1" fmla="*/ 204 h 1090"/>
                <a:gd name="T2" fmla="*/ 208 w 1109"/>
                <a:gd name="T3" fmla="*/ 188 h 1090"/>
                <a:gd name="T4" fmla="*/ 192 w 1109"/>
                <a:gd name="T5" fmla="*/ 886 h 1090"/>
                <a:gd name="T6" fmla="*/ 901 w 1109"/>
                <a:gd name="T7" fmla="*/ 902 h 1090"/>
                <a:gd name="T8" fmla="*/ 918 w 1109"/>
                <a:gd name="T9" fmla="*/ 204 h 1090"/>
                <a:gd name="T10" fmla="*/ 450 w 1109"/>
                <a:gd name="T11" fmla="*/ 938 h 1090"/>
                <a:gd name="T12" fmla="*/ 162 w 1109"/>
                <a:gd name="T13" fmla="*/ 440 h 1090"/>
                <a:gd name="T14" fmla="*/ 660 w 1109"/>
                <a:gd name="T15" fmla="*/ 152 h 1090"/>
                <a:gd name="T16" fmla="*/ 948 w 1109"/>
                <a:gd name="T17" fmla="*/ 650 h 1090"/>
                <a:gd name="T18" fmla="*/ 450 w 1109"/>
                <a:gd name="T19" fmla="*/ 938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9" h="1090">
                  <a:moveTo>
                    <a:pt x="918" y="204"/>
                  </a:moveTo>
                  <a:cubicBezTo>
                    <a:pt x="726" y="7"/>
                    <a:pt x="409" y="0"/>
                    <a:pt x="208" y="188"/>
                  </a:cubicBezTo>
                  <a:cubicBezTo>
                    <a:pt x="8" y="376"/>
                    <a:pt x="0" y="688"/>
                    <a:pt x="192" y="886"/>
                  </a:cubicBezTo>
                  <a:cubicBezTo>
                    <a:pt x="383" y="1083"/>
                    <a:pt x="701" y="1090"/>
                    <a:pt x="901" y="902"/>
                  </a:cubicBezTo>
                  <a:cubicBezTo>
                    <a:pt x="1101" y="713"/>
                    <a:pt x="1109" y="401"/>
                    <a:pt x="918" y="204"/>
                  </a:cubicBezTo>
                  <a:close/>
                  <a:moveTo>
                    <a:pt x="450" y="938"/>
                  </a:moveTo>
                  <a:cubicBezTo>
                    <a:pt x="233" y="880"/>
                    <a:pt x="104" y="657"/>
                    <a:pt x="162" y="440"/>
                  </a:cubicBezTo>
                  <a:cubicBezTo>
                    <a:pt x="220" y="223"/>
                    <a:pt x="443" y="94"/>
                    <a:pt x="660" y="152"/>
                  </a:cubicBezTo>
                  <a:cubicBezTo>
                    <a:pt x="877" y="210"/>
                    <a:pt x="1006" y="433"/>
                    <a:pt x="948" y="650"/>
                  </a:cubicBezTo>
                  <a:cubicBezTo>
                    <a:pt x="890" y="867"/>
                    <a:pt x="667" y="996"/>
                    <a:pt x="450" y="938"/>
                  </a:cubicBezTo>
                  <a:close/>
                </a:path>
              </a:pathLst>
            </a:custGeom>
            <a:solidFill>
              <a:srgbClr val="535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5" name="Freeform 23"/>
            <p:cNvSpPr>
              <a:spLocks noEditPoints="1"/>
            </p:cNvSpPr>
            <p:nvPr/>
          </p:nvSpPr>
          <p:spPr bwMode="auto">
            <a:xfrm flipH="1">
              <a:off x="8281304" y="2565803"/>
              <a:ext cx="2347097" cy="2308206"/>
            </a:xfrm>
            <a:custGeom>
              <a:avLst/>
              <a:gdLst>
                <a:gd name="T0" fmla="*/ 159 w 919"/>
                <a:gd name="T1" fmla="*/ 734 h 904"/>
                <a:gd name="T2" fmla="*/ 172 w 919"/>
                <a:gd name="T3" fmla="*/ 156 h 904"/>
                <a:gd name="T4" fmla="*/ 761 w 919"/>
                <a:gd name="T5" fmla="*/ 169 h 904"/>
                <a:gd name="T6" fmla="*/ 747 w 919"/>
                <a:gd name="T7" fmla="*/ 748 h 904"/>
                <a:gd name="T8" fmla="*/ 159 w 919"/>
                <a:gd name="T9" fmla="*/ 734 h 904"/>
                <a:gd name="T10" fmla="*/ 746 w 919"/>
                <a:gd name="T11" fmla="*/ 182 h 904"/>
                <a:gd name="T12" fmla="*/ 186 w 919"/>
                <a:gd name="T13" fmla="*/ 170 h 904"/>
                <a:gd name="T14" fmla="*/ 173 w 919"/>
                <a:gd name="T15" fmla="*/ 721 h 904"/>
                <a:gd name="T16" fmla="*/ 733 w 919"/>
                <a:gd name="T17" fmla="*/ 734 h 904"/>
                <a:gd name="T18" fmla="*/ 746 w 919"/>
                <a:gd name="T19" fmla="*/ 182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9" h="904">
                  <a:moveTo>
                    <a:pt x="159" y="734"/>
                  </a:moveTo>
                  <a:cubicBezTo>
                    <a:pt x="0" y="571"/>
                    <a:pt x="6" y="312"/>
                    <a:pt x="172" y="156"/>
                  </a:cubicBezTo>
                  <a:cubicBezTo>
                    <a:pt x="338" y="0"/>
                    <a:pt x="602" y="6"/>
                    <a:pt x="761" y="169"/>
                  </a:cubicBezTo>
                  <a:cubicBezTo>
                    <a:pt x="919" y="332"/>
                    <a:pt x="913" y="592"/>
                    <a:pt x="747" y="748"/>
                  </a:cubicBezTo>
                  <a:cubicBezTo>
                    <a:pt x="581" y="904"/>
                    <a:pt x="317" y="898"/>
                    <a:pt x="159" y="734"/>
                  </a:cubicBezTo>
                  <a:close/>
                  <a:moveTo>
                    <a:pt x="746" y="182"/>
                  </a:moveTo>
                  <a:cubicBezTo>
                    <a:pt x="595" y="27"/>
                    <a:pt x="344" y="21"/>
                    <a:pt x="186" y="170"/>
                  </a:cubicBezTo>
                  <a:cubicBezTo>
                    <a:pt x="28" y="318"/>
                    <a:pt x="22" y="566"/>
                    <a:pt x="173" y="721"/>
                  </a:cubicBezTo>
                  <a:cubicBezTo>
                    <a:pt x="324" y="877"/>
                    <a:pt x="575" y="882"/>
                    <a:pt x="733" y="734"/>
                  </a:cubicBezTo>
                  <a:cubicBezTo>
                    <a:pt x="892" y="585"/>
                    <a:pt x="897" y="338"/>
                    <a:pt x="746" y="182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6" name="Freeform 24"/>
            <p:cNvSpPr/>
            <p:nvPr/>
          </p:nvSpPr>
          <p:spPr bwMode="auto">
            <a:xfrm flipH="1">
              <a:off x="8851063" y="3118061"/>
              <a:ext cx="1205634" cy="1205634"/>
            </a:xfrm>
            <a:custGeom>
              <a:avLst/>
              <a:gdLst>
                <a:gd name="T0" fmla="*/ 181 w 472"/>
                <a:gd name="T1" fmla="*/ 441 h 472"/>
                <a:gd name="T2" fmla="*/ 30 w 472"/>
                <a:gd name="T3" fmla="*/ 181 h 472"/>
                <a:gd name="T4" fmla="*/ 291 w 472"/>
                <a:gd name="T5" fmla="*/ 30 h 472"/>
                <a:gd name="T6" fmla="*/ 441 w 472"/>
                <a:gd name="T7" fmla="*/ 291 h 472"/>
                <a:gd name="T8" fmla="*/ 181 w 472"/>
                <a:gd name="T9" fmla="*/ 441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" h="472">
                  <a:moveTo>
                    <a:pt x="181" y="441"/>
                  </a:moveTo>
                  <a:cubicBezTo>
                    <a:pt x="67" y="411"/>
                    <a:pt x="0" y="294"/>
                    <a:pt x="30" y="181"/>
                  </a:cubicBezTo>
                  <a:cubicBezTo>
                    <a:pt x="60" y="67"/>
                    <a:pt x="177" y="0"/>
                    <a:pt x="291" y="30"/>
                  </a:cubicBezTo>
                  <a:cubicBezTo>
                    <a:pt x="404" y="60"/>
                    <a:pt x="472" y="177"/>
                    <a:pt x="441" y="291"/>
                  </a:cubicBezTo>
                  <a:cubicBezTo>
                    <a:pt x="411" y="404"/>
                    <a:pt x="294" y="472"/>
                    <a:pt x="181" y="441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1255020" y="3296266"/>
            <a:ext cx="36300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enima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astebus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danaime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overa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dop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pakamare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dimesa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uosam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santLoirem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ipsume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kolera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sit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denima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tetebus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aname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lovera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don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akamare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dimasa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qm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santLorem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lipseme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denima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yestebus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Lenima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astebus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danaime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povera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dop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pakamare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rakamare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dimasa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qm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santLorem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lipseme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denima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yestebus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id-ID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55725" y="2881829"/>
            <a:ext cx="2849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vecento wide Light" panose="00000405000000000000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Developing strategy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  <a:latin typeface="Novecento wide Light" panose="00000405000000000000" pitchFamily="50" charset="0"/>
              <a:ea typeface="Fira Sans SemiBold Italic" panose="00000700000000000000" pitchFamily="50" charset="0"/>
              <a:cs typeface="Clear Sans" panose="020B05030302020203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/>
      <p:bldP spid="114" grpId="0"/>
      <p:bldP spid="1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152" y="4226644"/>
            <a:ext cx="2083293" cy="166663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flipV="1">
            <a:off x="6339909" y="2632396"/>
            <a:ext cx="2620670" cy="1568977"/>
            <a:chOff x="2208591" y="1011069"/>
            <a:chExt cx="2620986" cy="1569165"/>
          </a:xfrm>
        </p:grpSpPr>
        <p:sp>
          <p:nvSpPr>
            <p:cNvPr id="14" name="Isosceles Triangle 6"/>
            <p:cNvSpPr/>
            <p:nvPr/>
          </p:nvSpPr>
          <p:spPr>
            <a:xfrm rot="16200000">
              <a:off x="1891403" y="1328257"/>
              <a:ext cx="1569165" cy="934789"/>
            </a:xfrm>
            <a:custGeom>
              <a:avLst/>
              <a:gdLst>
                <a:gd name="connsiteX0" fmla="*/ 0 w 973507"/>
                <a:gd name="connsiteY0" fmla="*/ 1001183 h 1001183"/>
                <a:gd name="connsiteX1" fmla="*/ 486754 w 973507"/>
                <a:gd name="connsiteY1" fmla="*/ 0 h 1001183"/>
                <a:gd name="connsiteX2" fmla="*/ 973507 w 973507"/>
                <a:gd name="connsiteY2" fmla="*/ 1001183 h 1001183"/>
                <a:gd name="connsiteX3" fmla="*/ 0 w 973507"/>
                <a:gd name="connsiteY3" fmla="*/ 1001183 h 1001183"/>
                <a:gd name="connsiteX0-1" fmla="*/ 1077503 w 2051010"/>
                <a:gd name="connsiteY0-2" fmla="*/ 1001183 h 1001183"/>
                <a:gd name="connsiteX1-3" fmla="*/ 0 w 2051010"/>
                <a:gd name="connsiteY1-4" fmla="*/ 0 h 1001183"/>
                <a:gd name="connsiteX2-5" fmla="*/ 2051010 w 2051010"/>
                <a:gd name="connsiteY2-6" fmla="*/ 1001183 h 1001183"/>
                <a:gd name="connsiteX3-7" fmla="*/ 1077503 w 2051010"/>
                <a:gd name="connsiteY3-8" fmla="*/ 1001183 h 1001183"/>
                <a:gd name="connsiteX0-9" fmla="*/ 1094334 w 2067841"/>
                <a:gd name="connsiteY0-10" fmla="*/ 1001180 h 1001180"/>
                <a:gd name="connsiteX1-11" fmla="*/ 0 w 2067841"/>
                <a:gd name="connsiteY1-12" fmla="*/ 0 h 1001180"/>
                <a:gd name="connsiteX2-13" fmla="*/ 2067841 w 2067841"/>
                <a:gd name="connsiteY2-14" fmla="*/ 1001180 h 1001180"/>
                <a:gd name="connsiteX3-15" fmla="*/ 1094334 w 2067841"/>
                <a:gd name="connsiteY3-16" fmla="*/ 1001180 h 1001180"/>
                <a:gd name="connsiteX0-17" fmla="*/ 362900 w 1336407"/>
                <a:gd name="connsiteY0-18" fmla="*/ 1076475 h 1076475"/>
                <a:gd name="connsiteX1-19" fmla="*/ 0 w 1336407"/>
                <a:gd name="connsiteY1-20" fmla="*/ 0 h 1076475"/>
                <a:gd name="connsiteX2-21" fmla="*/ 1336407 w 1336407"/>
                <a:gd name="connsiteY2-22" fmla="*/ 1076475 h 1076475"/>
                <a:gd name="connsiteX3-23" fmla="*/ 362900 w 1336407"/>
                <a:gd name="connsiteY3-24" fmla="*/ 1076475 h 1076475"/>
                <a:gd name="connsiteX0-25" fmla="*/ 0 w 1569165"/>
                <a:gd name="connsiteY0-26" fmla="*/ 934790 h 934790"/>
                <a:gd name="connsiteX1-27" fmla="*/ 1569165 w 1569165"/>
                <a:gd name="connsiteY1-28" fmla="*/ 0 h 934790"/>
                <a:gd name="connsiteX2-29" fmla="*/ 973507 w 1569165"/>
                <a:gd name="connsiteY2-30" fmla="*/ 934790 h 934790"/>
                <a:gd name="connsiteX3-31" fmla="*/ 0 w 1569165"/>
                <a:gd name="connsiteY3-32" fmla="*/ 934790 h 93479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69165" h="934790">
                  <a:moveTo>
                    <a:pt x="0" y="934790"/>
                  </a:moveTo>
                  <a:lnTo>
                    <a:pt x="1569165" y="0"/>
                  </a:lnTo>
                  <a:lnTo>
                    <a:pt x="973507" y="934790"/>
                  </a:lnTo>
                  <a:lnTo>
                    <a:pt x="0" y="93479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43380" y="1606726"/>
              <a:ext cx="1686197" cy="97350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89474" y="1230189"/>
            <a:ext cx="3720582" cy="2946106"/>
            <a:chOff x="1912341" y="1606726"/>
            <a:chExt cx="3721031" cy="2946461"/>
          </a:xfrm>
        </p:grpSpPr>
        <p:sp>
          <p:nvSpPr>
            <p:cNvPr id="21" name="Isosceles Triangle 6"/>
            <p:cNvSpPr/>
            <p:nvPr/>
          </p:nvSpPr>
          <p:spPr>
            <a:xfrm rot="16200000">
              <a:off x="1054631" y="2464437"/>
              <a:ext cx="2946460" cy="1231039"/>
            </a:xfrm>
            <a:custGeom>
              <a:avLst/>
              <a:gdLst>
                <a:gd name="connsiteX0" fmla="*/ 0 w 973507"/>
                <a:gd name="connsiteY0" fmla="*/ 1001183 h 1001183"/>
                <a:gd name="connsiteX1" fmla="*/ 486754 w 973507"/>
                <a:gd name="connsiteY1" fmla="*/ 0 h 1001183"/>
                <a:gd name="connsiteX2" fmla="*/ 973507 w 973507"/>
                <a:gd name="connsiteY2" fmla="*/ 1001183 h 1001183"/>
                <a:gd name="connsiteX3" fmla="*/ 0 w 973507"/>
                <a:gd name="connsiteY3" fmla="*/ 1001183 h 1001183"/>
                <a:gd name="connsiteX0-1" fmla="*/ 1077503 w 2051010"/>
                <a:gd name="connsiteY0-2" fmla="*/ 1001183 h 1001183"/>
                <a:gd name="connsiteX1-3" fmla="*/ 0 w 2051010"/>
                <a:gd name="connsiteY1-4" fmla="*/ 0 h 1001183"/>
                <a:gd name="connsiteX2-5" fmla="*/ 2051010 w 2051010"/>
                <a:gd name="connsiteY2-6" fmla="*/ 1001183 h 1001183"/>
                <a:gd name="connsiteX3-7" fmla="*/ 1077503 w 2051010"/>
                <a:gd name="connsiteY3-8" fmla="*/ 1001183 h 1001183"/>
                <a:gd name="connsiteX0-9" fmla="*/ 1094334 w 2067841"/>
                <a:gd name="connsiteY0-10" fmla="*/ 1001180 h 1001180"/>
                <a:gd name="connsiteX1-11" fmla="*/ 0 w 2067841"/>
                <a:gd name="connsiteY1-12" fmla="*/ 0 h 1001180"/>
                <a:gd name="connsiteX2-13" fmla="*/ 2067841 w 2067841"/>
                <a:gd name="connsiteY2-14" fmla="*/ 1001180 h 1001180"/>
                <a:gd name="connsiteX3-15" fmla="*/ 1094334 w 2067841"/>
                <a:gd name="connsiteY3-16" fmla="*/ 1001180 h 1001180"/>
                <a:gd name="connsiteX0-17" fmla="*/ 362900 w 1336407"/>
                <a:gd name="connsiteY0-18" fmla="*/ 1076475 h 1076475"/>
                <a:gd name="connsiteX1-19" fmla="*/ 0 w 1336407"/>
                <a:gd name="connsiteY1-20" fmla="*/ 0 h 1076475"/>
                <a:gd name="connsiteX2-21" fmla="*/ 1336407 w 1336407"/>
                <a:gd name="connsiteY2-22" fmla="*/ 1076475 h 1076475"/>
                <a:gd name="connsiteX3-23" fmla="*/ 362900 w 1336407"/>
                <a:gd name="connsiteY3-24" fmla="*/ 1076475 h 1076475"/>
                <a:gd name="connsiteX0-25" fmla="*/ 1972953 w 2946460"/>
                <a:gd name="connsiteY0-26" fmla="*/ 1231041 h 1231041"/>
                <a:gd name="connsiteX1-27" fmla="*/ 0 w 2946460"/>
                <a:gd name="connsiteY1-28" fmla="*/ 0 h 1231041"/>
                <a:gd name="connsiteX2-29" fmla="*/ 2946460 w 2946460"/>
                <a:gd name="connsiteY2-30" fmla="*/ 1231041 h 1231041"/>
                <a:gd name="connsiteX3-31" fmla="*/ 1972953 w 2946460"/>
                <a:gd name="connsiteY3-32" fmla="*/ 1231041 h 12310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46460" h="1231041">
                  <a:moveTo>
                    <a:pt x="1972953" y="1231041"/>
                  </a:moveTo>
                  <a:lnTo>
                    <a:pt x="0" y="0"/>
                  </a:lnTo>
                  <a:lnTo>
                    <a:pt x="2946460" y="1231041"/>
                  </a:lnTo>
                  <a:lnTo>
                    <a:pt x="1972953" y="123104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43379" y="1606726"/>
              <a:ext cx="2489993" cy="9735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2032000" y="2624755"/>
            <a:ext cx="3715861" cy="2121858"/>
            <a:chOff x="2118429" y="1606726"/>
            <a:chExt cx="3716311" cy="2122114"/>
          </a:xfrm>
        </p:grpSpPr>
        <p:sp>
          <p:nvSpPr>
            <p:cNvPr id="28" name="Isosceles Triangle 6"/>
            <p:cNvSpPr/>
            <p:nvPr/>
          </p:nvSpPr>
          <p:spPr>
            <a:xfrm rot="16200000">
              <a:off x="1569848" y="2155308"/>
              <a:ext cx="2122113" cy="1024952"/>
            </a:xfrm>
            <a:custGeom>
              <a:avLst/>
              <a:gdLst>
                <a:gd name="connsiteX0" fmla="*/ 0 w 973507"/>
                <a:gd name="connsiteY0" fmla="*/ 1001183 h 1001183"/>
                <a:gd name="connsiteX1" fmla="*/ 486754 w 973507"/>
                <a:gd name="connsiteY1" fmla="*/ 0 h 1001183"/>
                <a:gd name="connsiteX2" fmla="*/ 973507 w 973507"/>
                <a:gd name="connsiteY2" fmla="*/ 1001183 h 1001183"/>
                <a:gd name="connsiteX3" fmla="*/ 0 w 973507"/>
                <a:gd name="connsiteY3" fmla="*/ 1001183 h 1001183"/>
                <a:gd name="connsiteX0-1" fmla="*/ 1077503 w 2051010"/>
                <a:gd name="connsiteY0-2" fmla="*/ 1001183 h 1001183"/>
                <a:gd name="connsiteX1-3" fmla="*/ 0 w 2051010"/>
                <a:gd name="connsiteY1-4" fmla="*/ 0 h 1001183"/>
                <a:gd name="connsiteX2-5" fmla="*/ 2051010 w 2051010"/>
                <a:gd name="connsiteY2-6" fmla="*/ 1001183 h 1001183"/>
                <a:gd name="connsiteX3-7" fmla="*/ 1077503 w 2051010"/>
                <a:gd name="connsiteY3-8" fmla="*/ 1001183 h 1001183"/>
                <a:gd name="connsiteX0-9" fmla="*/ 1094334 w 2067841"/>
                <a:gd name="connsiteY0-10" fmla="*/ 1001180 h 1001180"/>
                <a:gd name="connsiteX1-11" fmla="*/ 0 w 2067841"/>
                <a:gd name="connsiteY1-12" fmla="*/ 0 h 1001180"/>
                <a:gd name="connsiteX2-13" fmla="*/ 2067841 w 2067841"/>
                <a:gd name="connsiteY2-14" fmla="*/ 1001180 h 1001180"/>
                <a:gd name="connsiteX3-15" fmla="*/ 1094334 w 2067841"/>
                <a:gd name="connsiteY3-16" fmla="*/ 1001180 h 1001180"/>
                <a:gd name="connsiteX0-17" fmla="*/ 362900 w 1336407"/>
                <a:gd name="connsiteY0-18" fmla="*/ 1076475 h 1076475"/>
                <a:gd name="connsiteX1-19" fmla="*/ 0 w 1336407"/>
                <a:gd name="connsiteY1-20" fmla="*/ 0 h 1076475"/>
                <a:gd name="connsiteX2-21" fmla="*/ 1336407 w 1336407"/>
                <a:gd name="connsiteY2-22" fmla="*/ 1076475 h 1076475"/>
                <a:gd name="connsiteX3-23" fmla="*/ 362900 w 1336407"/>
                <a:gd name="connsiteY3-24" fmla="*/ 1076475 h 1076475"/>
                <a:gd name="connsiteX0-25" fmla="*/ 1148606 w 2122113"/>
                <a:gd name="connsiteY0-26" fmla="*/ 1024953 h 1024953"/>
                <a:gd name="connsiteX1-27" fmla="*/ 0 w 2122113"/>
                <a:gd name="connsiteY1-28" fmla="*/ 0 h 1024953"/>
                <a:gd name="connsiteX2-29" fmla="*/ 2122113 w 2122113"/>
                <a:gd name="connsiteY2-30" fmla="*/ 1024953 h 1024953"/>
                <a:gd name="connsiteX3-31" fmla="*/ 1148606 w 2122113"/>
                <a:gd name="connsiteY3-32" fmla="*/ 1024953 h 10249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22113" h="1024953">
                  <a:moveTo>
                    <a:pt x="1148606" y="1024953"/>
                  </a:moveTo>
                  <a:lnTo>
                    <a:pt x="0" y="0"/>
                  </a:lnTo>
                  <a:lnTo>
                    <a:pt x="2122113" y="1024953"/>
                  </a:lnTo>
                  <a:lnTo>
                    <a:pt x="1148606" y="1024953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143380" y="1606726"/>
              <a:ext cx="2691360" cy="9735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 flipH="1" flipV="1">
            <a:off x="3006440" y="3973267"/>
            <a:ext cx="2736574" cy="1182610"/>
            <a:chOff x="2092672" y="1397482"/>
            <a:chExt cx="2736905" cy="1182752"/>
          </a:xfrm>
        </p:grpSpPr>
        <p:sp>
          <p:nvSpPr>
            <p:cNvPr id="35" name="Isosceles Triangle 6"/>
            <p:cNvSpPr/>
            <p:nvPr/>
          </p:nvSpPr>
          <p:spPr>
            <a:xfrm rot="16200000">
              <a:off x="2026651" y="1463503"/>
              <a:ext cx="1182752" cy="1050710"/>
            </a:xfrm>
            <a:custGeom>
              <a:avLst/>
              <a:gdLst>
                <a:gd name="connsiteX0" fmla="*/ 0 w 973507"/>
                <a:gd name="connsiteY0" fmla="*/ 1001183 h 1001183"/>
                <a:gd name="connsiteX1" fmla="*/ 486754 w 973507"/>
                <a:gd name="connsiteY1" fmla="*/ 0 h 1001183"/>
                <a:gd name="connsiteX2" fmla="*/ 973507 w 973507"/>
                <a:gd name="connsiteY2" fmla="*/ 1001183 h 1001183"/>
                <a:gd name="connsiteX3" fmla="*/ 0 w 973507"/>
                <a:gd name="connsiteY3" fmla="*/ 1001183 h 1001183"/>
                <a:gd name="connsiteX0-1" fmla="*/ 1077503 w 2051010"/>
                <a:gd name="connsiteY0-2" fmla="*/ 1001183 h 1001183"/>
                <a:gd name="connsiteX1-3" fmla="*/ 0 w 2051010"/>
                <a:gd name="connsiteY1-4" fmla="*/ 0 h 1001183"/>
                <a:gd name="connsiteX2-5" fmla="*/ 2051010 w 2051010"/>
                <a:gd name="connsiteY2-6" fmla="*/ 1001183 h 1001183"/>
                <a:gd name="connsiteX3-7" fmla="*/ 1077503 w 2051010"/>
                <a:gd name="connsiteY3-8" fmla="*/ 1001183 h 1001183"/>
                <a:gd name="connsiteX0-9" fmla="*/ 1094334 w 2067841"/>
                <a:gd name="connsiteY0-10" fmla="*/ 1001180 h 1001180"/>
                <a:gd name="connsiteX1-11" fmla="*/ 0 w 2067841"/>
                <a:gd name="connsiteY1-12" fmla="*/ 0 h 1001180"/>
                <a:gd name="connsiteX2-13" fmla="*/ 2067841 w 2067841"/>
                <a:gd name="connsiteY2-14" fmla="*/ 1001180 h 1001180"/>
                <a:gd name="connsiteX3-15" fmla="*/ 1094334 w 2067841"/>
                <a:gd name="connsiteY3-16" fmla="*/ 1001180 h 1001180"/>
                <a:gd name="connsiteX0-17" fmla="*/ 362900 w 1336407"/>
                <a:gd name="connsiteY0-18" fmla="*/ 1076475 h 1076475"/>
                <a:gd name="connsiteX1-19" fmla="*/ 0 w 1336407"/>
                <a:gd name="connsiteY1-20" fmla="*/ 0 h 1076475"/>
                <a:gd name="connsiteX2-21" fmla="*/ 1336407 w 1336407"/>
                <a:gd name="connsiteY2-22" fmla="*/ 1076475 h 1076475"/>
                <a:gd name="connsiteX3-23" fmla="*/ 362900 w 1336407"/>
                <a:gd name="connsiteY3-24" fmla="*/ 1076475 h 1076475"/>
                <a:gd name="connsiteX0-25" fmla="*/ 0 w 1182752"/>
                <a:gd name="connsiteY0-26" fmla="*/ 1050711 h 1050711"/>
                <a:gd name="connsiteX1-27" fmla="*/ 1182752 w 1182752"/>
                <a:gd name="connsiteY1-28" fmla="*/ 0 h 1050711"/>
                <a:gd name="connsiteX2-29" fmla="*/ 973507 w 1182752"/>
                <a:gd name="connsiteY2-30" fmla="*/ 1050711 h 1050711"/>
                <a:gd name="connsiteX3-31" fmla="*/ 0 w 1182752"/>
                <a:gd name="connsiteY3-32" fmla="*/ 1050711 h 10507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182752" h="1050711">
                  <a:moveTo>
                    <a:pt x="0" y="1050711"/>
                  </a:moveTo>
                  <a:lnTo>
                    <a:pt x="1182752" y="0"/>
                  </a:lnTo>
                  <a:lnTo>
                    <a:pt x="973507" y="1050711"/>
                  </a:lnTo>
                  <a:lnTo>
                    <a:pt x="0" y="105071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143380" y="1606726"/>
              <a:ext cx="1686197" cy="97350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24396" y="507018"/>
            <a:ext cx="7849903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Book"/>
              </a:rPr>
              <a:t>What Are </a:t>
            </a:r>
            <a:r>
              <a:rPr lang="en-US" sz="4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Book"/>
              </a:rPr>
              <a:t>The </a:t>
            </a:r>
            <a:r>
              <a:rPr lang="en-US" sz="4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Book"/>
              </a:rPr>
              <a:t>Goals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Novecento wide Book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64737" y="1573493"/>
            <a:ext cx="38851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Lorem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ipsum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dolor sit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amet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,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consectetur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Novecento wide Light" panose="00000405000000000000" pitchFamily="50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15990" y="4744231"/>
            <a:ext cx="3979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Denima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Ostebus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danaime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lovera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donWakamare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dimas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quosam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santLoirem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ipsume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koler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denimaOstebus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daname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lovera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don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Wakamare</a:t>
            </a:r>
            <a:endParaRPr lang="id-ID" sz="1200" dirty="0">
              <a:solidFill>
                <a:schemeClr val="bg1">
                  <a:lumMod val="5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07704" y="4346152"/>
            <a:ext cx="2849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vecento wide Light" panose="00000405000000000000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Developing strategy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  <a:latin typeface="Novecento wide Light" panose="00000405000000000000" pitchFamily="50" charset="0"/>
              <a:ea typeface="Fira Sans SemiBold Italic" panose="00000700000000000000" pitchFamily="50" charset="0"/>
              <a:cs typeface="Clear Sans" panose="020B05030302020203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08986" y="2632395"/>
            <a:ext cx="2162646" cy="750065"/>
            <a:chOff x="2208986" y="2632395"/>
            <a:chExt cx="2162646" cy="750065"/>
          </a:xfrm>
        </p:grpSpPr>
        <p:sp>
          <p:nvSpPr>
            <p:cNvPr id="26" name="TextBox 25"/>
            <p:cNvSpPr txBox="1"/>
            <p:nvPr/>
          </p:nvSpPr>
          <p:spPr>
            <a:xfrm>
              <a:off x="2208986" y="2632395"/>
              <a:ext cx="980781" cy="3616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dirty="0" smtClean="0">
                  <a:solidFill>
                    <a:schemeClr val="bg1"/>
                  </a:solidFill>
                  <a:latin typeface="Novecento wide Light" panose="00000405000000000000" pitchFamily="50" charset="0"/>
                  <a:cs typeface="Clear Sans" panose="020B0503030202020304" pitchFamily="34" charset="0"/>
                </a:rPr>
                <a:t>Culture</a:t>
              </a:r>
              <a:endParaRPr lang="en-US" sz="1400" dirty="0">
                <a:solidFill>
                  <a:schemeClr val="bg1"/>
                </a:solidFill>
                <a:latin typeface="Novecento wide Light" panose="00000405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96010" y="2951573"/>
              <a:ext cx="207562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/>
                  </a:solidFill>
                  <a:latin typeface="+mj-lt"/>
                  <a:cs typeface="Clear Sans Light" panose="020B0303030202020304" pitchFamily="34" charset="0"/>
                </a:rPr>
                <a:t>Adipiscing</a:t>
              </a:r>
              <a:r>
                <a:rPr lang="en-US" sz="1400" dirty="0" smtClean="0">
                  <a:solidFill>
                    <a:schemeClr val="bg1"/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+mj-lt"/>
                  <a:cs typeface="Clear Sans Light" panose="020B0303030202020304" pitchFamily="34" charset="0"/>
                </a:rPr>
                <a:t>elita</a:t>
              </a:r>
              <a:r>
                <a:rPr lang="en-US" sz="1400" dirty="0">
                  <a:solidFill>
                    <a:schemeClr val="bg1"/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+mj-lt"/>
                  <a:cs typeface="Clear Sans Light" panose="020B0303030202020304" pitchFamily="34" charset="0"/>
                </a:rPr>
                <a:t>SdatimLoreu</a:t>
              </a:r>
              <a:r>
                <a:rPr lang="en-US" sz="1400" dirty="0" smtClean="0">
                  <a:solidFill>
                    <a:schemeClr val="bg1"/>
                  </a:solidFill>
                  <a:latin typeface="+mj-lt"/>
                  <a:cs typeface="Clear Sans Light" panose="020B0303030202020304" pitchFamily="34" charset="0"/>
                </a:rPr>
                <a:t>  </a:t>
              </a:r>
              <a:r>
                <a:rPr lang="en-US" sz="1400" dirty="0" err="1" smtClean="0">
                  <a:solidFill>
                    <a:schemeClr val="bg1"/>
                  </a:solidFill>
                  <a:latin typeface="+mj-lt"/>
                  <a:cs typeface="Clear Sans Light" panose="020B0303030202020304" pitchFamily="34" charset="0"/>
                </a:rPr>
                <a:t>sita</a:t>
              </a:r>
              <a:r>
                <a:rPr lang="en-US" sz="1400" dirty="0" smtClean="0">
                  <a:solidFill>
                    <a:schemeClr val="bg1"/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+mj-lt"/>
                  <a:cs typeface="Clear Sans Light" panose="020B0303030202020304" pitchFamily="34" charset="0"/>
                </a:rPr>
                <a:t>amet</a:t>
              </a:r>
              <a:r>
                <a:rPr lang="en-US" sz="1400" dirty="0" smtClean="0">
                  <a:solidFill>
                    <a:schemeClr val="bg1"/>
                  </a:solidFill>
                  <a:latin typeface="+mj-lt"/>
                  <a:cs typeface="Clear Sans Light" panose="020B0303030202020304" pitchFamily="34" charset="0"/>
                </a:rPr>
                <a:t>.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383378" y="1230189"/>
            <a:ext cx="2162646" cy="750065"/>
            <a:chOff x="2208986" y="2632395"/>
            <a:chExt cx="2162646" cy="750065"/>
          </a:xfrm>
        </p:grpSpPr>
        <p:sp>
          <p:nvSpPr>
            <p:cNvPr id="31" name="TextBox 30"/>
            <p:cNvSpPr txBox="1"/>
            <p:nvPr/>
          </p:nvSpPr>
          <p:spPr>
            <a:xfrm>
              <a:off x="2208986" y="2632395"/>
              <a:ext cx="980781" cy="3616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dirty="0" smtClean="0">
                  <a:solidFill>
                    <a:schemeClr val="bg1"/>
                  </a:solidFill>
                  <a:latin typeface="Novecento wide Light" panose="00000405000000000000" pitchFamily="50" charset="0"/>
                  <a:cs typeface="Clear Sans" panose="020B0503030202020304" pitchFamily="34" charset="0"/>
                </a:rPr>
                <a:t>Culture</a:t>
              </a:r>
              <a:endParaRPr lang="en-US" sz="1400" dirty="0">
                <a:solidFill>
                  <a:schemeClr val="bg1"/>
                </a:solidFill>
                <a:latin typeface="Novecento wide Light" panose="00000405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296010" y="2951573"/>
              <a:ext cx="207562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/>
                  </a:solidFill>
                  <a:latin typeface="+mj-lt"/>
                  <a:cs typeface="Clear Sans Light" panose="020B0303030202020304" pitchFamily="34" charset="0"/>
                </a:rPr>
                <a:t>Adipiscing</a:t>
              </a:r>
              <a:r>
                <a:rPr lang="en-US" sz="1400" dirty="0" smtClean="0">
                  <a:solidFill>
                    <a:schemeClr val="bg1"/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+mj-lt"/>
                  <a:cs typeface="Clear Sans Light" panose="020B0303030202020304" pitchFamily="34" charset="0"/>
                </a:rPr>
                <a:t>elita</a:t>
              </a:r>
              <a:r>
                <a:rPr lang="en-US" sz="1400" dirty="0">
                  <a:solidFill>
                    <a:schemeClr val="bg1"/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+mj-lt"/>
                  <a:cs typeface="Clear Sans Light" panose="020B0303030202020304" pitchFamily="34" charset="0"/>
                </a:rPr>
                <a:t>SdatimLoreu</a:t>
              </a:r>
              <a:r>
                <a:rPr lang="en-US" sz="1400" dirty="0" smtClean="0">
                  <a:solidFill>
                    <a:schemeClr val="bg1"/>
                  </a:solidFill>
                  <a:latin typeface="+mj-lt"/>
                  <a:cs typeface="Clear Sans Light" panose="020B0303030202020304" pitchFamily="34" charset="0"/>
                </a:rPr>
                <a:t>  </a:t>
              </a:r>
              <a:r>
                <a:rPr lang="en-US" sz="1400" dirty="0" err="1" smtClean="0">
                  <a:solidFill>
                    <a:schemeClr val="bg1"/>
                  </a:solidFill>
                  <a:latin typeface="+mj-lt"/>
                  <a:cs typeface="Clear Sans Light" panose="020B0303030202020304" pitchFamily="34" charset="0"/>
                </a:rPr>
                <a:t>sita</a:t>
              </a:r>
              <a:r>
                <a:rPr lang="en-US" sz="1400" dirty="0" smtClean="0">
                  <a:solidFill>
                    <a:schemeClr val="bg1"/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+mj-lt"/>
                  <a:cs typeface="Clear Sans Light" panose="020B0303030202020304" pitchFamily="34" charset="0"/>
                </a:rPr>
                <a:t>amet</a:t>
              </a:r>
              <a:r>
                <a:rPr lang="en-US" sz="1400" dirty="0" smtClean="0">
                  <a:solidFill>
                    <a:schemeClr val="bg1"/>
                  </a:solidFill>
                  <a:latin typeface="+mj-lt"/>
                  <a:cs typeface="Clear Sans Light" panose="020B0303030202020304" pitchFamily="34" charset="0"/>
                </a:rPr>
                <a:t>.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33088" y="3919479"/>
            <a:ext cx="1516813" cy="965509"/>
            <a:chOff x="2208986" y="2632395"/>
            <a:chExt cx="1516813" cy="965509"/>
          </a:xfrm>
        </p:grpSpPr>
        <p:sp>
          <p:nvSpPr>
            <p:cNvPr id="37" name="TextBox 36"/>
            <p:cNvSpPr txBox="1"/>
            <p:nvPr/>
          </p:nvSpPr>
          <p:spPr>
            <a:xfrm>
              <a:off x="2208986" y="2632395"/>
              <a:ext cx="980781" cy="3616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dirty="0" smtClean="0">
                  <a:solidFill>
                    <a:schemeClr val="bg1"/>
                  </a:solidFill>
                  <a:latin typeface="Novecento wide Light" panose="00000405000000000000" pitchFamily="50" charset="0"/>
                  <a:cs typeface="Clear Sans" panose="020B0503030202020304" pitchFamily="34" charset="0"/>
                </a:rPr>
                <a:t>Culture</a:t>
              </a:r>
              <a:endParaRPr lang="en-US" sz="1400" dirty="0">
                <a:solidFill>
                  <a:schemeClr val="bg1"/>
                </a:solidFill>
                <a:latin typeface="Novecento wide Light" panose="00000405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96010" y="2951573"/>
              <a:ext cx="1429789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/>
                  </a:solidFill>
                  <a:latin typeface="+mj-lt"/>
                  <a:cs typeface="Clear Sans Light" panose="020B0303030202020304" pitchFamily="34" charset="0"/>
                </a:rPr>
                <a:t>Adipiscing</a:t>
              </a:r>
              <a:r>
                <a:rPr lang="en-US" sz="1400" dirty="0" smtClean="0">
                  <a:solidFill>
                    <a:schemeClr val="bg1"/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+mj-lt"/>
                  <a:cs typeface="Clear Sans Light" panose="020B0303030202020304" pitchFamily="34" charset="0"/>
                </a:rPr>
                <a:t>elita</a:t>
              </a:r>
              <a:r>
                <a:rPr lang="en-US" sz="1400" dirty="0">
                  <a:solidFill>
                    <a:schemeClr val="bg1"/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+mj-lt"/>
                  <a:cs typeface="Clear Sans Light" panose="020B0303030202020304" pitchFamily="34" charset="0"/>
                </a:rPr>
                <a:t>SdatimLoreu</a:t>
              </a:r>
              <a:r>
                <a:rPr lang="en-US" sz="1400" dirty="0" smtClean="0">
                  <a:solidFill>
                    <a:schemeClr val="bg1"/>
                  </a:solidFill>
                  <a:latin typeface="+mj-lt"/>
                  <a:cs typeface="Clear Sans Light" panose="020B0303030202020304" pitchFamily="34" charset="0"/>
                </a:rPr>
                <a:t>  </a:t>
              </a:r>
              <a:r>
                <a:rPr lang="en-US" sz="1400" dirty="0" err="1" smtClean="0">
                  <a:solidFill>
                    <a:schemeClr val="bg1"/>
                  </a:solidFill>
                  <a:latin typeface="+mj-lt"/>
                  <a:cs typeface="Clear Sans Light" panose="020B0303030202020304" pitchFamily="34" charset="0"/>
                </a:rPr>
                <a:t>sita</a:t>
              </a:r>
              <a:r>
                <a:rPr lang="en-US" sz="1400" dirty="0" smtClean="0">
                  <a:solidFill>
                    <a:schemeClr val="bg1"/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+mj-lt"/>
                  <a:cs typeface="Clear Sans Light" panose="020B0303030202020304" pitchFamily="34" charset="0"/>
                </a:rPr>
                <a:t>amet</a:t>
              </a:r>
              <a:r>
                <a:rPr lang="en-US" sz="1400" dirty="0" smtClean="0">
                  <a:solidFill>
                    <a:schemeClr val="bg1"/>
                  </a:solidFill>
                  <a:latin typeface="+mj-lt"/>
                  <a:cs typeface="Clear Sans Light" panose="020B0303030202020304" pitchFamily="34" charset="0"/>
                </a:rPr>
                <a:t>.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301299" y="2596378"/>
            <a:ext cx="1516813" cy="965509"/>
            <a:chOff x="2208986" y="2632395"/>
            <a:chExt cx="1516813" cy="965509"/>
          </a:xfrm>
        </p:grpSpPr>
        <p:sp>
          <p:nvSpPr>
            <p:cNvPr id="40" name="TextBox 39"/>
            <p:cNvSpPr txBox="1"/>
            <p:nvPr/>
          </p:nvSpPr>
          <p:spPr>
            <a:xfrm>
              <a:off x="2208986" y="2632395"/>
              <a:ext cx="9807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dirty="0" smtClean="0">
                  <a:solidFill>
                    <a:schemeClr val="bg1"/>
                  </a:solidFill>
                  <a:latin typeface="Novecento wide Light" panose="00000405000000000000" pitchFamily="50" charset="0"/>
                  <a:cs typeface="Clear Sans" panose="020B0503030202020304" pitchFamily="34" charset="0"/>
                </a:rPr>
                <a:t>Culture</a:t>
              </a:r>
              <a:endParaRPr lang="en-US" sz="1400" dirty="0">
                <a:solidFill>
                  <a:schemeClr val="bg1"/>
                </a:solidFill>
                <a:latin typeface="Novecento wide Light" panose="00000405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96010" y="2951573"/>
              <a:ext cx="1429789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/>
                  </a:solidFill>
                  <a:latin typeface="+mj-lt"/>
                  <a:cs typeface="Clear Sans Light" panose="020B0303030202020304" pitchFamily="34" charset="0"/>
                </a:rPr>
                <a:t>Adipiscing</a:t>
              </a:r>
              <a:r>
                <a:rPr lang="en-US" sz="1400" dirty="0" smtClean="0">
                  <a:solidFill>
                    <a:schemeClr val="bg1"/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+mj-lt"/>
                  <a:cs typeface="Clear Sans Light" panose="020B0303030202020304" pitchFamily="34" charset="0"/>
                </a:rPr>
                <a:t>elita</a:t>
              </a:r>
              <a:r>
                <a:rPr lang="en-US" sz="1400" dirty="0">
                  <a:solidFill>
                    <a:schemeClr val="bg1"/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+mj-lt"/>
                  <a:cs typeface="Clear Sans Light" panose="020B0303030202020304" pitchFamily="34" charset="0"/>
                </a:rPr>
                <a:t>SdatimLoreu</a:t>
              </a:r>
              <a:r>
                <a:rPr lang="en-US" sz="1400" dirty="0" smtClean="0">
                  <a:solidFill>
                    <a:schemeClr val="bg1"/>
                  </a:solidFill>
                  <a:latin typeface="+mj-lt"/>
                  <a:cs typeface="Clear Sans Light" panose="020B0303030202020304" pitchFamily="34" charset="0"/>
                </a:rPr>
                <a:t>  </a:t>
              </a:r>
              <a:r>
                <a:rPr lang="en-US" sz="1400" dirty="0" err="1" smtClean="0">
                  <a:solidFill>
                    <a:schemeClr val="bg1"/>
                  </a:solidFill>
                  <a:latin typeface="+mj-lt"/>
                  <a:cs typeface="Clear Sans Light" panose="020B0303030202020304" pitchFamily="34" charset="0"/>
                </a:rPr>
                <a:t>sita</a:t>
              </a:r>
              <a:r>
                <a:rPr lang="en-US" sz="1400" dirty="0" smtClean="0">
                  <a:solidFill>
                    <a:schemeClr val="bg1"/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+mj-lt"/>
                  <a:cs typeface="Clear Sans Light" panose="020B0303030202020304" pitchFamily="34" charset="0"/>
                </a:rPr>
                <a:t>amet</a:t>
              </a:r>
              <a:r>
                <a:rPr lang="en-US" sz="1400" dirty="0" smtClean="0">
                  <a:solidFill>
                    <a:schemeClr val="bg1"/>
                  </a:solidFill>
                  <a:latin typeface="+mj-lt"/>
                  <a:cs typeface="Clear Sans Light" panose="020B0303030202020304" pitchFamily="34" charset="0"/>
                </a:rPr>
                <a:t>.</a:t>
              </a:r>
            </a:p>
          </p:txBody>
        </p:sp>
      </p:grp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7" grpId="0"/>
      <p:bldP spid="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24396" y="507018"/>
            <a:ext cx="8751424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Book"/>
              </a:rPr>
              <a:t>Cycle </a:t>
            </a:r>
            <a:r>
              <a:rPr lang="en-US" sz="4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Book"/>
              </a:rPr>
              <a:t>Creative Elements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Novecento wide Book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4737" y="1573493"/>
            <a:ext cx="38851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Lorem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ipsum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dolor sit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amet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,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consectetur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Novecento wide Light" panose="00000405000000000000" pitchFamily="50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372817" y="4731446"/>
            <a:ext cx="2156040" cy="1391231"/>
            <a:chOff x="7458614" y="4457599"/>
            <a:chExt cx="2156040" cy="1391231"/>
          </a:xfrm>
        </p:grpSpPr>
        <p:sp>
          <p:nvSpPr>
            <p:cNvPr id="51" name="TextBox 50"/>
            <p:cNvSpPr txBox="1"/>
            <p:nvPr/>
          </p:nvSpPr>
          <p:spPr>
            <a:xfrm>
              <a:off x="7458614" y="4457599"/>
              <a:ext cx="1946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vecento wide Light" panose="00000405000000000000" pitchFamily="50" charset="0"/>
                </a:rPr>
                <a:t>Cycle 03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vecento wide Light" panose="00000405000000000000" pitchFamily="50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458614" y="4894723"/>
              <a:ext cx="21560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Penime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estebup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manime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lvepa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ante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uka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imare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pimasa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quosm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santLrem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pusamu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.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252721" y="4731446"/>
            <a:ext cx="2156040" cy="1391231"/>
            <a:chOff x="7458614" y="4457599"/>
            <a:chExt cx="2156040" cy="1391231"/>
          </a:xfrm>
        </p:grpSpPr>
        <p:sp>
          <p:nvSpPr>
            <p:cNvPr id="54" name="TextBox 53"/>
            <p:cNvSpPr txBox="1"/>
            <p:nvPr/>
          </p:nvSpPr>
          <p:spPr>
            <a:xfrm>
              <a:off x="7458614" y="4457599"/>
              <a:ext cx="1946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vecento wide Light" panose="00000405000000000000" pitchFamily="50" charset="0"/>
                </a:rPr>
                <a:t>Cycle 01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vecento wide Light" panose="00000405000000000000" pitchFamily="50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458614" y="4894723"/>
              <a:ext cx="21560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Penime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estebup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manime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lvepa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ante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uka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imare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pimasa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quosm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santLrem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pusamu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.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821871" y="4731446"/>
            <a:ext cx="2156040" cy="1391231"/>
            <a:chOff x="7458614" y="4457599"/>
            <a:chExt cx="2156040" cy="1391231"/>
          </a:xfrm>
        </p:grpSpPr>
        <p:sp>
          <p:nvSpPr>
            <p:cNvPr id="57" name="TextBox 56"/>
            <p:cNvSpPr txBox="1"/>
            <p:nvPr/>
          </p:nvSpPr>
          <p:spPr>
            <a:xfrm>
              <a:off x="7458614" y="4457599"/>
              <a:ext cx="1946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vecento wide Light" panose="00000405000000000000" pitchFamily="50" charset="0"/>
                </a:rPr>
                <a:t>Cycle 02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vecento wide Light" panose="00000405000000000000" pitchFamily="50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458614" y="4894723"/>
              <a:ext cx="21560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Penime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estebup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manime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lvepa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ante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uka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imare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pimasa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quosm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santLrem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pusamu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.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941843" y="4731446"/>
            <a:ext cx="2156040" cy="1391231"/>
            <a:chOff x="7458614" y="4457599"/>
            <a:chExt cx="2156040" cy="1391231"/>
          </a:xfrm>
        </p:grpSpPr>
        <p:sp>
          <p:nvSpPr>
            <p:cNvPr id="60" name="TextBox 59"/>
            <p:cNvSpPr txBox="1"/>
            <p:nvPr/>
          </p:nvSpPr>
          <p:spPr>
            <a:xfrm>
              <a:off x="7458614" y="4457599"/>
              <a:ext cx="1946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vecento wide Light" panose="00000405000000000000" pitchFamily="50" charset="0"/>
                </a:rPr>
                <a:t>Cycle 04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vecento wide Light" panose="00000405000000000000" pitchFamily="50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458614" y="4894723"/>
              <a:ext cx="21560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Penime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estebup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manime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lvepa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ante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uka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imare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pimasa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quosm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santLrem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pusamu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.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952343" y="4801059"/>
            <a:ext cx="268941" cy="268941"/>
            <a:chOff x="1751239" y="4767788"/>
            <a:chExt cx="268941" cy="268941"/>
          </a:xfrm>
        </p:grpSpPr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1818506" y="4834918"/>
              <a:ext cx="134408" cy="13468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64" name="Oval 63"/>
            <p:cNvSpPr/>
            <p:nvPr/>
          </p:nvSpPr>
          <p:spPr>
            <a:xfrm>
              <a:off x="1751239" y="4767788"/>
              <a:ext cx="268941" cy="268941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538292" y="4801059"/>
            <a:ext cx="268941" cy="268941"/>
            <a:chOff x="1751239" y="4767788"/>
            <a:chExt cx="268941" cy="268941"/>
          </a:xfrm>
        </p:grpSpPr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1818506" y="4834918"/>
              <a:ext cx="134408" cy="13468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67" name="Oval 66"/>
            <p:cNvSpPr/>
            <p:nvPr/>
          </p:nvSpPr>
          <p:spPr>
            <a:xfrm>
              <a:off x="1751239" y="4767788"/>
              <a:ext cx="268941" cy="268941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092928" y="4801059"/>
            <a:ext cx="268941" cy="268941"/>
            <a:chOff x="1751239" y="4767788"/>
            <a:chExt cx="268941" cy="268941"/>
          </a:xfrm>
        </p:grpSpPr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1818506" y="4834918"/>
              <a:ext cx="134408" cy="13468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0" name="Oval 69"/>
            <p:cNvSpPr/>
            <p:nvPr/>
          </p:nvSpPr>
          <p:spPr>
            <a:xfrm>
              <a:off x="1751239" y="4767788"/>
              <a:ext cx="268941" cy="268941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653277" y="4801059"/>
            <a:ext cx="268941" cy="268941"/>
            <a:chOff x="1751239" y="4767788"/>
            <a:chExt cx="268941" cy="268941"/>
          </a:xfrm>
        </p:grpSpPr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1818506" y="4834918"/>
              <a:ext cx="134408" cy="13468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3" name="Oval 72"/>
            <p:cNvSpPr/>
            <p:nvPr/>
          </p:nvSpPr>
          <p:spPr>
            <a:xfrm>
              <a:off x="1751239" y="4767788"/>
              <a:ext cx="268941" cy="268941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156565" y="1854667"/>
            <a:ext cx="2708003" cy="2719393"/>
            <a:chOff x="3156565" y="1854667"/>
            <a:chExt cx="2708003" cy="2719393"/>
          </a:xfrm>
        </p:grpSpPr>
        <p:grpSp>
          <p:nvGrpSpPr>
            <p:cNvPr id="3" name="Group 2"/>
            <p:cNvGrpSpPr/>
            <p:nvPr/>
          </p:nvGrpSpPr>
          <p:grpSpPr>
            <a:xfrm>
              <a:off x="3156565" y="1854667"/>
              <a:ext cx="2708003" cy="2719393"/>
              <a:chOff x="3048988" y="3184492"/>
              <a:chExt cx="2708003" cy="2719393"/>
            </a:xfrm>
          </p:grpSpPr>
          <p:sp>
            <p:nvSpPr>
              <p:cNvPr id="4" name="Freeform 3"/>
              <p:cNvSpPr/>
              <p:nvPr/>
            </p:nvSpPr>
            <p:spPr bwMode="auto">
              <a:xfrm>
                <a:off x="4374514" y="3184492"/>
                <a:ext cx="1242947" cy="1238676"/>
              </a:xfrm>
              <a:custGeom>
                <a:avLst/>
                <a:gdLst>
                  <a:gd name="T0" fmla="*/ 90 w 422"/>
                  <a:gd name="T1" fmla="*/ 55 h 420"/>
                  <a:gd name="T2" fmla="*/ 422 w 422"/>
                  <a:gd name="T3" fmla="*/ 420 h 420"/>
                  <a:gd name="T4" fmla="*/ 344 w 422"/>
                  <a:gd name="T5" fmla="*/ 420 h 420"/>
                  <a:gd name="T6" fmla="*/ 89 w 422"/>
                  <a:gd name="T7" fmla="*/ 135 h 420"/>
                  <a:gd name="T8" fmla="*/ 89 w 422"/>
                  <a:gd name="T9" fmla="*/ 179 h 420"/>
                  <a:gd name="T10" fmla="*/ 0 w 422"/>
                  <a:gd name="T11" fmla="*/ 89 h 420"/>
                  <a:gd name="T12" fmla="*/ 91 w 422"/>
                  <a:gd name="T13" fmla="*/ 0 h 420"/>
                  <a:gd name="T14" fmla="*/ 90 w 422"/>
                  <a:gd name="T15" fmla="*/ 55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2" h="420">
                    <a:moveTo>
                      <a:pt x="90" y="55"/>
                    </a:moveTo>
                    <a:cubicBezTo>
                      <a:pt x="267" y="90"/>
                      <a:pt x="404" y="237"/>
                      <a:pt x="422" y="420"/>
                    </a:cubicBezTo>
                    <a:cubicBezTo>
                      <a:pt x="344" y="420"/>
                      <a:pt x="344" y="420"/>
                      <a:pt x="344" y="420"/>
                    </a:cubicBezTo>
                    <a:cubicBezTo>
                      <a:pt x="327" y="280"/>
                      <a:pt x="224" y="167"/>
                      <a:pt x="89" y="135"/>
                    </a:cubicBezTo>
                    <a:cubicBezTo>
                      <a:pt x="89" y="179"/>
                      <a:pt x="89" y="179"/>
                      <a:pt x="89" y="17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0" y="55"/>
                      <a:pt x="90" y="55"/>
                      <a:pt x="90" y="55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2"/>
                  </a:solidFill>
                </a:endParaRPr>
              </a:p>
            </p:txBody>
          </p:sp>
          <p:sp>
            <p:nvSpPr>
              <p:cNvPr id="5" name="Freeform 4"/>
              <p:cNvSpPr/>
              <p:nvPr/>
            </p:nvSpPr>
            <p:spPr bwMode="auto">
              <a:xfrm>
                <a:off x="4542519" y="4544189"/>
                <a:ext cx="1214472" cy="1208778"/>
              </a:xfrm>
              <a:custGeom>
                <a:avLst/>
                <a:gdLst>
                  <a:gd name="T0" fmla="*/ 232 w 412"/>
                  <a:gd name="T1" fmla="*/ 90 h 410"/>
                  <a:gd name="T2" fmla="*/ 277 w 412"/>
                  <a:gd name="T3" fmla="*/ 90 h 410"/>
                  <a:gd name="T4" fmla="*/ 0 w 412"/>
                  <a:gd name="T5" fmla="*/ 332 h 410"/>
                  <a:gd name="T6" fmla="*/ 0 w 412"/>
                  <a:gd name="T7" fmla="*/ 410 h 410"/>
                  <a:gd name="T8" fmla="*/ 357 w 412"/>
                  <a:gd name="T9" fmla="*/ 90 h 410"/>
                  <a:gd name="T10" fmla="*/ 412 w 412"/>
                  <a:gd name="T11" fmla="*/ 90 h 410"/>
                  <a:gd name="T12" fmla="*/ 322 w 412"/>
                  <a:gd name="T13" fmla="*/ 0 h 410"/>
                  <a:gd name="T14" fmla="*/ 232 w 412"/>
                  <a:gd name="T15" fmla="*/ 9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2" h="410">
                    <a:moveTo>
                      <a:pt x="232" y="90"/>
                    </a:moveTo>
                    <a:cubicBezTo>
                      <a:pt x="277" y="90"/>
                      <a:pt x="277" y="90"/>
                      <a:pt x="277" y="90"/>
                    </a:cubicBezTo>
                    <a:cubicBezTo>
                      <a:pt x="242" y="217"/>
                      <a:pt x="134" y="314"/>
                      <a:pt x="0" y="332"/>
                    </a:cubicBezTo>
                    <a:cubicBezTo>
                      <a:pt x="0" y="410"/>
                      <a:pt x="0" y="410"/>
                      <a:pt x="0" y="410"/>
                    </a:cubicBezTo>
                    <a:cubicBezTo>
                      <a:pt x="176" y="391"/>
                      <a:pt x="319" y="260"/>
                      <a:pt x="357" y="90"/>
                    </a:cubicBezTo>
                    <a:cubicBezTo>
                      <a:pt x="412" y="90"/>
                      <a:pt x="412" y="90"/>
                      <a:pt x="412" y="90"/>
                    </a:cubicBezTo>
                    <a:cubicBezTo>
                      <a:pt x="322" y="0"/>
                      <a:pt x="322" y="0"/>
                      <a:pt x="322" y="0"/>
                    </a:cubicBezTo>
                    <a:cubicBezTo>
                      <a:pt x="232" y="90"/>
                      <a:pt x="232" y="90"/>
                      <a:pt x="232" y="9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2"/>
                  </a:solidFill>
                </a:endParaRPr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>
                <a:off x="3199907" y="4689413"/>
                <a:ext cx="1215896" cy="1214472"/>
              </a:xfrm>
              <a:custGeom>
                <a:avLst/>
                <a:gdLst>
                  <a:gd name="T0" fmla="*/ 323 w 413"/>
                  <a:gd name="T1" fmla="*/ 412 h 412"/>
                  <a:gd name="T2" fmla="*/ 324 w 413"/>
                  <a:gd name="T3" fmla="*/ 355 h 412"/>
                  <a:gd name="T4" fmla="*/ 0 w 413"/>
                  <a:gd name="T5" fmla="*/ 0 h 412"/>
                  <a:gd name="T6" fmla="*/ 78 w 413"/>
                  <a:gd name="T7" fmla="*/ 0 h 412"/>
                  <a:gd name="T8" fmla="*/ 324 w 413"/>
                  <a:gd name="T9" fmla="*/ 276 h 412"/>
                  <a:gd name="T10" fmla="*/ 324 w 413"/>
                  <a:gd name="T11" fmla="*/ 233 h 412"/>
                  <a:gd name="T12" fmla="*/ 413 w 413"/>
                  <a:gd name="T13" fmla="*/ 323 h 412"/>
                  <a:gd name="T14" fmla="*/ 323 w 413"/>
                  <a:gd name="T15" fmla="*/ 412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3" h="412">
                    <a:moveTo>
                      <a:pt x="323" y="412"/>
                    </a:moveTo>
                    <a:cubicBezTo>
                      <a:pt x="324" y="355"/>
                      <a:pt x="324" y="355"/>
                      <a:pt x="324" y="355"/>
                    </a:cubicBezTo>
                    <a:cubicBezTo>
                      <a:pt x="152" y="319"/>
                      <a:pt x="20" y="176"/>
                      <a:pt x="0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97" y="134"/>
                      <a:pt x="196" y="242"/>
                      <a:pt x="324" y="276"/>
                    </a:cubicBezTo>
                    <a:cubicBezTo>
                      <a:pt x="324" y="233"/>
                      <a:pt x="324" y="233"/>
                      <a:pt x="324" y="233"/>
                    </a:cubicBezTo>
                    <a:cubicBezTo>
                      <a:pt x="413" y="323"/>
                      <a:pt x="413" y="323"/>
                      <a:pt x="413" y="323"/>
                    </a:cubicBezTo>
                    <a:cubicBezTo>
                      <a:pt x="323" y="412"/>
                      <a:pt x="323" y="412"/>
                      <a:pt x="323" y="412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2"/>
                  </a:solidFill>
                </a:endParaRPr>
              </a:p>
            </p:txBody>
          </p:sp>
          <p:sp>
            <p:nvSpPr>
              <p:cNvPr id="7" name="Freeform 6"/>
              <p:cNvSpPr/>
              <p:nvPr/>
            </p:nvSpPr>
            <p:spPr bwMode="auto">
              <a:xfrm>
                <a:off x="3048988" y="3332564"/>
                <a:ext cx="1220167" cy="1235828"/>
              </a:xfrm>
              <a:custGeom>
                <a:avLst/>
                <a:gdLst>
                  <a:gd name="T0" fmla="*/ 0 w 414"/>
                  <a:gd name="T1" fmla="*/ 329 h 419"/>
                  <a:gd name="T2" fmla="*/ 56 w 414"/>
                  <a:gd name="T3" fmla="*/ 329 h 419"/>
                  <a:gd name="T4" fmla="*/ 414 w 414"/>
                  <a:gd name="T5" fmla="*/ 0 h 419"/>
                  <a:gd name="T6" fmla="*/ 414 w 414"/>
                  <a:gd name="T7" fmla="*/ 78 h 419"/>
                  <a:gd name="T8" fmla="*/ 135 w 414"/>
                  <a:gd name="T9" fmla="*/ 329 h 419"/>
                  <a:gd name="T10" fmla="*/ 179 w 414"/>
                  <a:gd name="T11" fmla="*/ 329 h 419"/>
                  <a:gd name="T12" fmla="*/ 89 w 414"/>
                  <a:gd name="T13" fmla="*/ 419 h 419"/>
                  <a:gd name="T14" fmla="*/ 0 w 414"/>
                  <a:gd name="T15" fmla="*/ 32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4" h="419">
                    <a:moveTo>
                      <a:pt x="0" y="329"/>
                    </a:moveTo>
                    <a:cubicBezTo>
                      <a:pt x="56" y="329"/>
                      <a:pt x="56" y="329"/>
                      <a:pt x="56" y="329"/>
                    </a:cubicBezTo>
                    <a:cubicBezTo>
                      <a:pt x="91" y="155"/>
                      <a:pt x="235" y="20"/>
                      <a:pt x="414" y="0"/>
                    </a:cubicBezTo>
                    <a:cubicBezTo>
                      <a:pt x="414" y="78"/>
                      <a:pt x="414" y="78"/>
                      <a:pt x="414" y="78"/>
                    </a:cubicBezTo>
                    <a:cubicBezTo>
                      <a:pt x="278" y="97"/>
                      <a:pt x="168" y="198"/>
                      <a:pt x="135" y="329"/>
                    </a:cubicBezTo>
                    <a:cubicBezTo>
                      <a:pt x="179" y="329"/>
                      <a:pt x="179" y="329"/>
                      <a:pt x="179" y="329"/>
                    </a:cubicBezTo>
                    <a:cubicBezTo>
                      <a:pt x="89" y="419"/>
                      <a:pt x="89" y="419"/>
                      <a:pt x="89" y="419"/>
                    </a:cubicBezTo>
                    <a:lnTo>
                      <a:pt x="0" y="329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4164999" y="2904511"/>
              <a:ext cx="676897" cy="659127"/>
              <a:chOff x="7691870" y="1756815"/>
              <a:chExt cx="665163" cy="647701"/>
            </a:xfrm>
          </p:grpSpPr>
          <p:sp>
            <p:nvSpPr>
              <p:cNvPr id="46" name="Freeform 109"/>
              <p:cNvSpPr/>
              <p:nvPr/>
            </p:nvSpPr>
            <p:spPr bwMode="auto">
              <a:xfrm>
                <a:off x="7691870" y="2001290"/>
                <a:ext cx="219075" cy="182563"/>
              </a:xfrm>
              <a:custGeom>
                <a:avLst/>
                <a:gdLst>
                  <a:gd name="T0" fmla="*/ 36 w 149"/>
                  <a:gd name="T1" fmla="*/ 112 h 124"/>
                  <a:gd name="T2" fmla="*/ 115 w 149"/>
                  <a:gd name="T3" fmla="*/ 122 h 124"/>
                  <a:gd name="T4" fmla="*/ 101 w 149"/>
                  <a:gd name="T5" fmla="*/ 96 h 124"/>
                  <a:gd name="T6" fmla="*/ 121 w 149"/>
                  <a:gd name="T7" fmla="*/ 71 h 124"/>
                  <a:gd name="T8" fmla="*/ 149 w 149"/>
                  <a:gd name="T9" fmla="*/ 86 h 124"/>
                  <a:gd name="T10" fmla="*/ 103 w 149"/>
                  <a:gd name="T11" fmla="*/ 0 h 124"/>
                  <a:gd name="T12" fmla="*/ 3 w 149"/>
                  <a:gd name="T13" fmla="*/ 2 h 124"/>
                  <a:gd name="T14" fmla="*/ 33 w 149"/>
                  <a:gd name="T15" fmla="*/ 21 h 124"/>
                  <a:gd name="T16" fmla="*/ 36 w 149"/>
                  <a:gd name="T17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" h="124">
                    <a:moveTo>
                      <a:pt x="36" y="112"/>
                    </a:moveTo>
                    <a:cubicBezTo>
                      <a:pt x="61" y="124"/>
                      <a:pt x="87" y="122"/>
                      <a:pt x="115" y="122"/>
                    </a:cubicBezTo>
                    <a:cubicBezTo>
                      <a:pt x="101" y="118"/>
                      <a:pt x="97" y="106"/>
                      <a:pt x="101" y="96"/>
                    </a:cubicBezTo>
                    <a:cubicBezTo>
                      <a:pt x="107" y="85"/>
                      <a:pt x="121" y="71"/>
                      <a:pt x="121" y="71"/>
                    </a:cubicBezTo>
                    <a:cubicBezTo>
                      <a:pt x="149" y="86"/>
                      <a:pt x="149" y="86"/>
                      <a:pt x="149" y="86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21" y="14"/>
                      <a:pt x="33" y="21"/>
                    </a:cubicBezTo>
                    <a:cubicBezTo>
                      <a:pt x="0" y="54"/>
                      <a:pt x="11" y="99"/>
                      <a:pt x="36" y="112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7" name="Freeform 110"/>
              <p:cNvSpPr/>
              <p:nvPr/>
            </p:nvSpPr>
            <p:spPr bwMode="auto">
              <a:xfrm>
                <a:off x="7715683" y="2179090"/>
                <a:ext cx="288925" cy="171450"/>
              </a:xfrm>
              <a:custGeom>
                <a:avLst/>
                <a:gdLst>
                  <a:gd name="T0" fmla="*/ 82 w 196"/>
                  <a:gd name="T1" fmla="*/ 20 h 116"/>
                  <a:gd name="T2" fmla="*/ 0 w 196"/>
                  <a:gd name="T3" fmla="*/ 0 h 116"/>
                  <a:gd name="T4" fmla="*/ 50 w 196"/>
                  <a:gd name="T5" fmla="*/ 82 h 116"/>
                  <a:gd name="T6" fmla="*/ 87 w 196"/>
                  <a:gd name="T7" fmla="*/ 116 h 116"/>
                  <a:gd name="T8" fmla="*/ 196 w 196"/>
                  <a:gd name="T9" fmla="*/ 116 h 116"/>
                  <a:gd name="T10" fmla="*/ 194 w 196"/>
                  <a:gd name="T11" fmla="*/ 19 h 116"/>
                  <a:gd name="T12" fmla="*/ 82 w 196"/>
                  <a:gd name="T13" fmla="*/ 2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6" h="116">
                    <a:moveTo>
                      <a:pt x="82" y="20"/>
                    </a:moveTo>
                    <a:cubicBezTo>
                      <a:pt x="18" y="22"/>
                      <a:pt x="3" y="5"/>
                      <a:pt x="0" y="0"/>
                    </a:cubicBezTo>
                    <a:cubicBezTo>
                      <a:pt x="5" y="10"/>
                      <a:pt x="42" y="67"/>
                      <a:pt x="50" y="82"/>
                    </a:cubicBezTo>
                    <a:cubicBezTo>
                      <a:pt x="59" y="98"/>
                      <a:pt x="71" y="116"/>
                      <a:pt x="87" y="116"/>
                    </a:cubicBezTo>
                    <a:cubicBezTo>
                      <a:pt x="103" y="116"/>
                      <a:pt x="196" y="116"/>
                      <a:pt x="196" y="116"/>
                    </a:cubicBezTo>
                    <a:cubicBezTo>
                      <a:pt x="194" y="19"/>
                      <a:pt x="194" y="19"/>
                      <a:pt x="194" y="19"/>
                    </a:cubicBezTo>
                    <a:cubicBezTo>
                      <a:pt x="194" y="19"/>
                      <a:pt x="156" y="19"/>
                      <a:pt x="82" y="2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8" name="Freeform 111"/>
              <p:cNvSpPr/>
              <p:nvPr/>
            </p:nvSpPr>
            <p:spPr bwMode="auto">
              <a:xfrm>
                <a:off x="8044295" y="2155278"/>
                <a:ext cx="195263" cy="249238"/>
              </a:xfrm>
              <a:custGeom>
                <a:avLst/>
                <a:gdLst>
                  <a:gd name="T0" fmla="*/ 84 w 133"/>
                  <a:gd name="T1" fmla="*/ 36 h 170"/>
                  <a:gd name="T2" fmla="*/ 52 w 133"/>
                  <a:gd name="T3" fmla="*/ 33 h 170"/>
                  <a:gd name="T4" fmla="*/ 52 w 133"/>
                  <a:gd name="T5" fmla="*/ 0 h 170"/>
                  <a:gd name="T6" fmla="*/ 0 w 133"/>
                  <a:gd name="T7" fmla="*/ 84 h 170"/>
                  <a:gd name="T8" fmla="*/ 53 w 133"/>
                  <a:gd name="T9" fmla="*/ 170 h 170"/>
                  <a:gd name="T10" fmla="*/ 54 w 133"/>
                  <a:gd name="T11" fmla="*/ 133 h 170"/>
                  <a:gd name="T12" fmla="*/ 131 w 133"/>
                  <a:gd name="T13" fmla="*/ 85 h 170"/>
                  <a:gd name="T14" fmla="*/ 100 w 133"/>
                  <a:gd name="T15" fmla="*/ 12 h 170"/>
                  <a:gd name="T16" fmla="*/ 84 w 133"/>
                  <a:gd name="T17" fmla="*/ 36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3" h="170">
                    <a:moveTo>
                      <a:pt x="84" y="36"/>
                    </a:moveTo>
                    <a:cubicBezTo>
                      <a:pt x="72" y="37"/>
                      <a:pt x="52" y="33"/>
                      <a:pt x="52" y="33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53" y="170"/>
                      <a:pt x="53" y="170"/>
                      <a:pt x="53" y="170"/>
                    </a:cubicBezTo>
                    <a:cubicBezTo>
                      <a:pt x="53" y="170"/>
                      <a:pt x="54" y="147"/>
                      <a:pt x="54" y="133"/>
                    </a:cubicBezTo>
                    <a:cubicBezTo>
                      <a:pt x="100" y="146"/>
                      <a:pt x="133" y="113"/>
                      <a:pt x="131" y="85"/>
                    </a:cubicBezTo>
                    <a:cubicBezTo>
                      <a:pt x="129" y="57"/>
                      <a:pt x="114" y="36"/>
                      <a:pt x="100" y="12"/>
                    </a:cubicBezTo>
                    <a:cubicBezTo>
                      <a:pt x="103" y="26"/>
                      <a:pt x="95" y="36"/>
                      <a:pt x="84" y="36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9" name="Freeform 112"/>
              <p:cNvSpPr/>
              <p:nvPr/>
            </p:nvSpPr>
            <p:spPr bwMode="auto">
              <a:xfrm>
                <a:off x="8142720" y="1961603"/>
                <a:ext cx="214313" cy="336550"/>
              </a:xfrm>
              <a:custGeom>
                <a:avLst/>
                <a:gdLst>
                  <a:gd name="T0" fmla="*/ 138 w 146"/>
                  <a:gd name="T1" fmla="*/ 94 h 228"/>
                  <a:gd name="T2" fmla="*/ 83 w 146"/>
                  <a:gd name="T3" fmla="*/ 0 h 228"/>
                  <a:gd name="T4" fmla="*/ 0 w 146"/>
                  <a:gd name="T5" fmla="*/ 51 h 228"/>
                  <a:gd name="T6" fmla="*/ 58 w 146"/>
                  <a:gd name="T7" fmla="*/ 147 h 228"/>
                  <a:gd name="T8" fmla="*/ 82 w 146"/>
                  <a:gd name="T9" fmla="*/ 228 h 228"/>
                  <a:gd name="T10" fmla="*/ 127 w 146"/>
                  <a:gd name="T11" fmla="*/ 143 h 228"/>
                  <a:gd name="T12" fmla="*/ 138 w 146"/>
                  <a:gd name="T13" fmla="*/ 94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228">
                    <a:moveTo>
                      <a:pt x="138" y="94"/>
                    </a:moveTo>
                    <a:cubicBezTo>
                      <a:pt x="130" y="81"/>
                      <a:pt x="83" y="0"/>
                      <a:pt x="83" y="0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19" y="84"/>
                      <a:pt x="58" y="147"/>
                    </a:cubicBezTo>
                    <a:cubicBezTo>
                      <a:pt x="91" y="202"/>
                      <a:pt x="84" y="223"/>
                      <a:pt x="82" y="228"/>
                    </a:cubicBezTo>
                    <a:cubicBezTo>
                      <a:pt x="88" y="219"/>
                      <a:pt x="118" y="157"/>
                      <a:pt x="127" y="143"/>
                    </a:cubicBezTo>
                    <a:cubicBezTo>
                      <a:pt x="136" y="127"/>
                      <a:pt x="146" y="108"/>
                      <a:pt x="138" y="94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4" name="Freeform 113"/>
              <p:cNvSpPr/>
              <p:nvPr/>
            </p:nvSpPr>
            <p:spPr bwMode="auto">
              <a:xfrm>
                <a:off x="7999845" y="1764753"/>
                <a:ext cx="233363" cy="190500"/>
              </a:xfrm>
              <a:custGeom>
                <a:avLst/>
                <a:gdLst>
                  <a:gd name="T0" fmla="*/ 113 w 159"/>
                  <a:gd name="T1" fmla="*/ 129 h 129"/>
                  <a:gd name="T2" fmla="*/ 159 w 159"/>
                  <a:gd name="T3" fmla="*/ 39 h 129"/>
                  <a:gd name="T4" fmla="*/ 128 w 159"/>
                  <a:gd name="T5" fmla="*/ 57 h 129"/>
                  <a:gd name="T6" fmla="*/ 47 w 159"/>
                  <a:gd name="T7" fmla="*/ 16 h 129"/>
                  <a:gd name="T8" fmla="*/ 0 w 159"/>
                  <a:gd name="T9" fmla="*/ 81 h 129"/>
                  <a:gd name="T10" fmla="*/ 29 w 159"/>
                  <a:gd name="T11" fmla="*/ 81 h 129"/>
                  <a:gd name="T12" fmla="*/ 43 w 159"/>
                  <a:gd name="T13" fmla="*/ 111 h 129"/>
                  <a:gd name="T14" fmla="*/ 15 w 159"/>
                  <a:gd name="T15" fmla="*/ 128 h 129"/>
                  <a:gd name="T16" fmla="*/ 113 w 159"/>
                  <a:gd name="T1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9" h="129">
                    <a:moveTo>
                      <a:pt x="113" y="129"/>
                    </a:moveTo>
                    <a:cubicBezTo>
                      <a:pt x="159" y="39"/>
                      <a:pt x="159" y="39"/>
                      <a:pt x="159" y="39"/>
                    </a:cubicBezTo>
                    <a:cubicBezTo>
                      <a:pt x="159" y="39"/>
                      <a:pt x="140" y="50"/>
                      <a:pt x="128" y="57"/>
                    </a:cubicBezTo>
                    <a:cubicBezTo>
                      <a:pt x="115" y="11"/>
                      <a:pt x="70" y="0"/>
                      <a:pt x="47" y="16"/>
                    </a:cubicBezTo>
                    <a:cubicBezTo>
                      <a:pt x="24" y="32"/>
                      <a:pt x="13" y="56"/>
                      <a:pt x="0" y="81"/>
                    </a:cubicBezTo>
                    <a:cubicBezTo>
                      <a:pt x="10" y="70"/>
                      <a:pt x="23" y="72"/>
                      <a:pt x="29" y="81"/>
                    </a:cubicBezTo>
                    <a:cubicBezTo>
                      <a:pt x="36" y="91"/>
                      <a:pt x="43" y="111"/>
                      <a:pt x="43" y="111"/>
                    </a:cubicBezTo>
                    <a:cubicBezTo>
                      <a:pt x="15" y="128"/>
                      <a:pt x="15" y="128"/>
                      <a:pt x="15" y="128"/>
                    </a:cubicBezTo>
                    <a:lnTo>
                      <a:pt x="113" y="129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5" name="Freeform 114"/>
              <p:cNvSpPr/>
              <p:nvPr/>
            </p:nvSpPr>
            <p:spPr bwMode="auto">
              <a:xfrm>
                <a:off x="7783945" y="1756815"/>
                <a:ext cx="285750" cy="239713"/>
              </a:xfrm>
              <a:custGeom>
                <a:avLst/>
                <a:gdLst>
                  <a:gd name="T0" fmla="*/ 138 w 195"/>
                  <a:gd name="T1" fmla="*/ 63 h 163"/>
                  <a:gd name="T2" fmla="*/ 195 w 195"/>
                  <a:gd name="T3" fmla="*/ 1 h 163"/>
                  <a:gd name="T4" fmla="*/ 98 w 195"/>
                  <a:gd name="T5" fmla="*/ 6 h 163"/>
                  <a:gd name="T6" fmla="*/ 51 w 195"/>
                  <a:gd name="T7" fmla="*/ 22 h 163"/>
                  <a:gd name="T8" fmla="*/ 0 w 195"/>
                  <a:gd name="T9" fmla="*/ 118 h 163"/>
                  <a:gd name="T10" fmla="*/ 86 w 195"/>
                  <a:gd name="T11" fmla="*/ 163 h 163"/>
                  <a:gd name="T12" fmla="*/ 138 w 195"/>
                  <a:gd name="T13" fmla="*/ 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5" h="163">
                    <a:moveTo>
                      <a:pt x="138" y="63"/>
                    </a:moveTo>
                    <a:cubicBezTo>
                      <a:pt x="167" y="6"/>
                      <a:pt x="189" y="1"/>
                      <a:pt x="195" y="1"/>
                    </a:cubicBezTo>
                    <a:cubicBezTo>
                      <a:pt x="183" y="0"/>
                      <a:pt x="115" y="6"/>
                      <a:pt x="98" y="6"/>
                    </a:cubicBezTo>
                    <a:cubicBezTo>
                      <a:pt x="80" y="6"/>
                      <a:pt x="59" y="8"/>
                      <a:pt x="51" y="22"/>
                    </a:cubicBezTo>
                    <a:cubicBezTo>
                      <a:pt x="44" y="36"/>
                      <a:pt x="0" y="118"/>
                      <a:pt x="0" y="118"/>
                    </a:cubicBezTo>
                    <a:cubicBezTo>
                      <a:pt x="86" y="163"/>
                      <a:pt x="86" y="163"/>
                      <a:pt x="86" y="163"/>
                    </a:cubicBezTo>
                    <a:cubicBezTo>
                      <a:pt x="86" y="163"/>
                      <a:pt x="104" y="129"/>
                      <a:pt x="138" y="63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6328714" y="1860363"/>
            <a:ext cx="2705155" cy="2716545"/>
            <a:chOff x="6328714" y="1860363"/>
            <a:chExt cx="2705155" cy="2716545"/>
          </a:xfrm>
        </p:grpSpPr>
        <p:grpSp>
          <p:nvGrpSpPr>
            <p:cNvPr id="8" name="Group 7"/>
            <p:cNvGrpSpPr/>
            <p:nvPr/>
          </p:nvGrpSpPr>
          <p:grpSpPr>
            <a:xfrm flipV="1">
              <a:off x="6328714" y="1860363"/>
              <a:ext cx="2705155" cy="2716545"/>
              <a:chOff x="6221137" y="3190188"/>
              <a:chExt cx="2705155" cy="2716545"/>
            </a:xfrm>
          </p:grpSpPr>
          <p:sp>
            <p:nvSpPr>
              <p:cNvPr id="9" name="Freeform 8"/>
              <p:cNvSpPr/>
              <p:nvPr/>
            </p:nvSpPr>
            <p:spPr bwMode="auto">
              <a:xfrm>
                <a:off x="7548087" y="3190188"/>
                <a:ext cx="1242947" cy="1235828"/>
              </a:xfrm>
              <a:custGeom>
                <a:avLst/>
                <a:gdLst>
                  <a:gd name="T0" fmla="*/ 90 w 422"/>
                  <a:gd name="T1" fmla="*/ 55 h 419"/>
                  <a:gd name="T2" fmla="*/ 422 w 422"/>
                  <a:gd name="T3" fmla="*/ 419 h 419"/>
                  <a:gd name="T4" fmla="*/ 344 w 422"/>
                  <a:gd name="T5" fmla="*/ 419 h 419"/>
                  <a:gd name="T6" fmla="*/ 89 w 422"/>
                  <a:gd name="T7" fmla="*/ 134 h 419"/>
                  <a:gd name="T8" fmla="*/ 89 w 422"/>
                  <a:gd name="T9" fmla="*/ 179 h 419"/>
                  <a:gd name="T10" fmla="*/ 0 w 422"/>
                  <a:gd name="T11" fmla="*/ 88 h 419"/>
                  <a:gd name="T12" fmla="*/ 91 w 422"/>
                  <a:gd name="T13" fmla="*/ 0 h 419"/>
                  <a:gd name="T14" fmla="*/ 90 w 422"/>
                  <a:gd name="T15" fmla="*/ 55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2" h="419">
                    <a:moveTo>
                      <a:pt x="90" y="55"/>
                    </a:moveTo>
                    <a:cubicBezTo>
                      <a:pt x="267" y="89"/>
                      <a:pt x="404" y="237"/>
                      <a:pt x="422" y="419"/>
                    </a:cubicBezTo>
                    <a:cubicBezTo>
                      <a:pt x="344" y="419"/>
                      <a:pt x="344" y="419"/>
                      <a:pt x="344" y="419"/>
                    </a:cubicBezTo>
                    <a:cubicBezTo>
                      <a:pt x="327" y="279"/>
                      <a:pt x="224" y="166"/>
                      <a:pt x="89" y="134"/>
                    </a:cubicBezTo>
                    <a:cubicBezTo>
                      <a:pt x="89" y="179"/>
                      <a:pt x="89" y="179"/>
                      <a:pt x="89" y="17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0" y="55"/>
                      <a:pt x="90" y="55"/>
                      <a:pt x="90" y="55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2"/>
                  </a:solidFill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7714667" y="4549884"/>
                <a:ext cx="1211625" cy="1210201"/>
              </a:xfrm>
              <a:custGeom>
                <a:avLst/>
                <a:gdLst>
                  <a:gd name="T0" fmla="*/ 232 w 411"/>
                  <a:gd name="T1" fmla="*/ 89 h 410"/>
                  <a:gd name="T2" fmla="*/ 277 w 411"/>
                  <a:gd name="T3" fmla="*/ 89 h 410"/>
                  <a:gd name="T4" fmla="*/ 0 w 411"/>
                  <a:gd name="T5" fmla="*/ 332 h 410"/>
                  <a:gd name="T6" fmla="*/ 0 w 411"/>
                  <a:gd name="T7" fmla="*/ 410 h 410"/>
                  <a:gd name="T8" fmla="*/ 357 w 411"/>
                  <a:gd name="T9" fmla="*/ 89 h 410"/>
                  <a:gd name="T10" fmla="*/ 411 w 411"/>
                  <a:gd name="T11" fmla="*/ 89 h 410"/>
                  <a:gd name="T12" fmla="*/ 322 w 411"/>
                  <a:gd name="T13" fmla="*/ 0 h 410"/>
                  <a:gd name="T14" fmla="*/ 232 w 411"/>
                  <a:gd name="T15" fmla="*/ 89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1" h="410">
                    <a:moveTo>
                      <a:pt x="232" y="89"/>
                    </a:moveTo>
                    <a:cubicBezTo>
                      <a:pt x="277" y="89"/>
                      <a:pt x="277" y="89"/>
                      <a:pt x="277" y="89"/>
                    </a:cubicBezTo>
                    <a:cubicBezTo>
                      <a:pt x="242" y="216"/>
                      <a:pt x="133" y="313"/>
                      <a:pt x="0" y="332"/>
                    </a:cubicBezTo>
                    <a:cubicBezTo>
                      <a:pt x="0" y="410"/>
                      <a:pt x="0" y="410"/>
                      <a:pt x="0" y="410"/>
                    </a:cubicBezTo>
                    <a:cubicBezTo>
                      <a:pt x="176" y="390"/>
                      <a:pt x="319" y="259"/>
                      <a:pt x="357" y="89"/>
                    </a:cubicBezTo>
                    <a:cubicBezTo>
                      <a:pt x="411" y="89"/>
                      <a:pt x="411" y="89"/>
                      <a:pt x="411" y="89"/>
                    </a:cubicBezTo>
                    <a:cubicBezTo>
                      <a:pt x="322" y="0"/>
                      <a:pt x="322" y="0"/>
                      <a:pt x="322" y="0"/>
                    </a:cubicBezTo>
                    <a:cubicBezTo>
                      <a:pt x="232" y="89"/>
                      <a:pt x="232" y="89"/>
                      <a:pt x="232" y="89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2"/>
                  </a:solidFill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6369208" y="4692261"/>
                <a:ext cx="1218743" cy="1214472"/>
              </a:xfrm>
              <a:custGeom>
                <a:avLst/>
                <a:gdLst>
                  <a:gd name="T0" fmla="*/ 324 w 414"/>
                  <a:gd name="T1" fmla="*/ 412 h 412"/>
                  <a:gd name="T2" fmla="*/ 324 w 414"/>
                  <a:gd name="T3" fmla="*/ 355 h 412"/>
                  <a:gd name="T4" fmla="*/ 0 w 414"/>
                  <a:gd name="T5" fmla="*/ 0 h 412"/>
                  <a:gd name="T6" fmla="*/ 78 w 414"/>
                  <a:gd name="T7" fmla="*/ 0 h 412"/>
                  <a:gd name="T8" fmla="*/ 325 w 414"/>
                  <a:gd name="T9" fmla="*/ 276 h 412"/>
                  <a:gd name="T10" fmla="*/ 325 w 414"/>
                  <a:gd name="T11" fmla="*/ 233 h 412"/>
                  <a:gd name="T12" fmla="*/ 414 w 414"/>
                  <a:gd name="T13" fmla="*/ 323 h 412"/>
                  <a:gd name="T14" fmla="*/ 324 w 414"/>
                  <a:gd name="T15" fmla="*/ 412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4" h="412">
                    <a:moveTo>
                      <a:pt x="324" y="412"/>
                    </a:moveTo>
                    <a:cubicBezTo>
                      <a:pt x="324" y="355"/>
                      <a:pt x="324" y="355"/>
                      <a:pt x="324" y="355"/>
                    </a:cubicBezTo>
                    <a:cubicBezTo>
                      <a:pt x="153" y="319"/>
                      <a:pt x="21" y="177"/>
                      <a:pt x="0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98" y="134"/>
                      <a:pt x="196" y="242"/>
                      <a:pt x="325" y="276"/>
                    </a:cubicBezTo>
                    <a:cubicBezTo>
                      <a:pt x="325" y="233"/>
                      <a:pt x="325" y="233"/>
                      <a:pt x="325" y="233"/>
                    </a:cubicBezTo>
                    <a:cubicBezTo>
                      <a:pt x="414" y="323"/>
                      <a:pt x="414" y="323"/>
                      <a:pt x="414" y="323"/>
                    </a:cubicBezTo>
                    <a:cubicBezTo>
                      <a:pt x="324" y="412"/>
                      <a:pt x="324" y="412"/>
                      <a:pt x="324" y="412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2"/>
                  </a:solidFill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6221137" y="3338259"/>
                <a:ext cx="1220167" cy="1232981"/>
              </a:xfrm>
              <a:custGeom>
                <a:avLst/>
                <a:gdLst>
                  <a:gd name="T0" fmla="*/ 0 w 414"/>
                  <a:gd name="T1" fmla="*/ 328 h 418"/>
                  <a:gd name="T2" fmla="*/ 56 w 414"/>
                  <a:gd name="T3" fmla="*/ 328 h 418"/>
                  <a:gd name="T4" fmla="*/ 414 w 414"/>
                  <a:gd name="T5" fmla="*/ 0 h 418"/>
                  <a:gd name="T6" fmla="*/ 414 w 414"/>
                  <a:gd name="T7" fmla="*/ 78 h 418"/>
                  <a:gd name="T8" fmla="*/ 135 w 414"/>
                  <a:gd name="T9" fmla="*/ 328 h 418"/>
                  <a:gd name="T10" fmla="*/ 179 w 414"/>
                  <a:gd name="T11" fmla="*/ 328 h 418"/>
                  <a:gd name="T12" fmla="*/ 89 w 414"/>
                  <a:gd name="T13" fmla="*/ 418 h 418"/>
                  <a:gd name="T14" fmla="*/ 0 w 414"/>
                  <a:gd name="T15" fmla="*/ 328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4" h="418">
                    <a:moveTo>
                      <a:pt x="0" y="328"/>
                    </a:moveTo>
                    <a:cubicBezTo>
                      <a:pt x="56" y="328"/>
                      <a:pt x="56" y="328"/>
                      <a:pt x="56" y="328"/>
                    </a:cubicBezTo>
                    <a:cubicBezTo>
                      <a:pt x="90" y="154"/>
                      <a:pt x="235" y="20"/>
                      <a:pt x="414" y="0"/>
                    </a:cubicBezTo>
                    <a:cubicBezTo>
                      <a:pt x="414" y="78"/>
                      <a:pt x="414" y="78"/>
                      <a:pt x="414" y="78"/>
                    </a:cubicBezTo>
                    <a:cubicBezTo>
                      <a:pt x="278" y="97"/>
                      <a:pt x="168" y="197"/>
                      <a:pt x="135" y="328"/>
                    </a:cubicBezTo>
                    <a:cubicBezTo>
                      <a:pt x="179" y="328"/>
                      <a:pt x="179" y="328"/>
                      <a:pt x="179" y="328"/>
                    </a:cubicBezTo>
                    <a:cubicBezTo>
                      <a:pt x="89" y="418"/>
                      <a:pt x="89" y="418"/>
                      <a:pt x="89" y="418"/>
                    </a:cubicBezTo>
                    <a:lnTo>
                      <a:pt x="0" y="32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7436571" y="2816792"/>
              <a:ext cx="497983" cy="797550"/>
              <a:chOff x="3937433" y="1753640"/>
              <a:chExt cx="406400" cy="650875"/>
            </a:xfrm>
          </p:grpSpPr>
          <p:sp>
            <p:nvSpPr>
              <p:cNvPr id="77" name="Freeform 115"/>
              <p:cNvSpPr/>
              <p:nvPr/>
            </p:nvSpPr>
            <p:spPr bwMode="auto">
              <a:xfrm>
                <a:off x="3946958" y="1925090"/>
                <a:ext cx="387350" cy="141288"/>
              </a:xfrm>
              <a:custGeom>
                <a:avLst/>
                <a:gdLst>
                  <a:gd name="T0" fmla="*/ 224 w 263"/>
                  <a:gd name="T1" fmla="*/ 28 h 96"/>
                  <a:gd name="T2" fmla="*/ 43 w 263"/>
                  <a:gd name="T3" fmla="*/ 3 h 96"/>
                  <a:gd name="T4" fmla="*/ 1 w 263"/>
                  <a:gd name="T5" fmla="*/ 30 h 96"/>
                  <a:gd name="T6" fmla="*/ 39 w 263"/>
                  <a:gd name="T7" fmla="*/ 68 h 96"/>
                  <a:gd name="T8" fmla="*/ 220 w 263"/>
                  <a:gd name="T9" fmla="*/ 93 h 96"/>
                  <a:gd name="T10" fmla="*/ 262 w 263"/>
                  <a:gd name="T11" fmla="*/ 66 h 96"/>
                  <a:gd name="T12" fmla="*/ 224 w 263"/>
                  <a:gd name="T13" fmla="*/ 2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96">
                    <a:moveTo>
                      <a:pt x="224" y="28"/>
                    </a:moveTo>
                    <a:cubicBezTo>
                      <a:pt x="43" y="3"/>
                      <a:pt x="43" y="3"/>
                      <a:pt x="43" y="3"/>
                    </a:cubicBezTo>
                    <a:cubicBezTo>
                      <a:pt x="21" y="0"/>
                      <a:pt x="2" y="12"/>
                      <a:pt x="1" y="30"/>
                    </a:cubicBezTo>
                    <a:cubicBezTo>
                      <a:pt x="0" y="48"/>
                      <a:pt x="17" y="65"/>
                      <a:pt x="39" y="68"/>
                    </a:cubicBezTo>
                    <a:cubicBezTo>
                      <a:pt x="220" y="93"/>
                      <a:pt x="220" y="93"/>
                      <a:pt x="220" y="93"/>
                    </a:cubicBezTo>
                    <a:cubicBezTo>
                      <a:pt x="242" y="96"/>
                      <a:pt x="261" y="84"/>
                      <a:pt x="262" y="66"/>
                    </a:cubicBezTo>
                    <a:cubicBezTo>
                      <a:pt x="263" y="48"/>
                      <a:pt x="246" y="31"/>
                      <a:pt x="224" y="28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8" name="Freeform 116"/>
              <p:cNvSpPr/>
              <p:nvPr/>
            </p:nvSpPr>
            <p:spPr bwMode="auto">
              <a:xfrm>
                <a:off x="3997758" y="1807615"/>
                <a:ext cx="325438" cy="93663"/>
              </a:xfrm>
              <a:custGeom>
                <a:avLst/>
                <a:gdLst>
                  <a:gd name="T0" fmla="*/ 193 w 221"/>
                  <a:gd name="T1" fmla="*/ 17 h 63"/>
                  <a:gd name="T2" fmla="*/ 28 w 221"/>
                  <a:gd name="T3" fmla="*/ 1 h 63"/>
                  <a:gd name="T4" fmla="*/ 0 w 221"/>
                  <a:gd name="T5" fmla="*/ 22 h 63"/>
                  <a:gd name="T6" fmla="*/ 28 w 221"/>
                  <a:gd name="T7" fmla="*/ 47 h 63"/>
                  <a:gd name="T8" fmla="*/ 193 w 221"/>
                  <a:gd name="T9" fmla="*/ 62 h 63"/>
                  <a:gd name="T10" fmla="*/ 221 w 221"/>
                  <a:gd name="T11" fmla="*/ 42 h 63"/>
                  <a:gd name="T12" fmla="*/ 193 w 221"/>
                  <a:gd name="T13" fmla="*/ 1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1" h="63">
                    <a:moveTo>
                      <a:pt x="193" y="17"/>
                    </a:moveTo>
                    <a:cubicBezTo>
                      <a:pt x="28" y="1"/>
                      <a:pt x="28" y="1"/>
                      <a:pt x="28" y="1"/>
                    </a:cubicBezTo>
                    <a:cubicBezTo>
                      <a:pt x="13" y="0"/>
                      <a:pt x="0" y="10"/>
                      <a:pt x="0" y="22"/>
                    </a:cubicBezTo>
                    <a:cubicBezTo>
                      <a:pt x="0" y="35"/>
                      <a:pt x="13" y="46"/>
                      <a:pt x="28" y="47"/>
                    </a:cubicBezTo>
                    <a:cubicBezTo>
                      <a:pt x="193" y="62"/>
                      <a:pt x="193" y="62"/>
                      <a:pt x="193" y="62"/>
                    </a:cubicBezTo>
                    <a:cubicBezTo>
                      <a:pt x="208" y="63"/>
                      <a:pt x="221" y="54"/>
                      <a:pt x="221" y="42"/>
                    </a:cubicBezTo>
                    <a:cubicBezTo>
                      <a:pt x="221" y="29"/>
                      <a:pt x="208" y="18"/>
                      <a:pt x="193" y="17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9" name="Freeform 117"/>
              <p:cNvSpPr/>
              <p:nvPr/>
            </p:nvSpPr>
            <p:spPr bwMode="auto">
              <a:xfrm>
                <a:off x="4019983" y="2258465"/>
                <a:ext cx="239713" cy="146050"/>
              </a:xfrm>
              <a:custGeom>
                <a:avLst/>
                <a:gdLst>
                  <a:gd name="T0" fmla="*/ 163 w 163"/>
                  <a:gd name="T1" fmla="*/ 37 h 99"/>
                  <a:gd name="T2" fmla="*/ 151 w 163"/>
                  <a:gd name="T3" fmla="*/ 24 h 99"/>
                  <a:gd name="T4" fmla="*/ 163 w 163"/>
                  <a:gd name="T5" fmla="*/ 12 h 99"/>
                  <a:gd name="T6" fmla="*/ 151 w 163"/>
                  <a:gd name="T7" fmla="*/ 0 h 99"/>
                  <a:gd name="T8" fmla="*/ 12 w 163"/>
                  <a:gd name="T9" fmla="*/ 0 h 99"/>
                  <a:gd name="T10" fmla="*/ 0 w 163"/>
                  <a:gd name="T11" fmla="*/ 12 h 99"/>
                  <a:gd name="T12" fmla="*/ 12 w 163"/>
                  <a:gd name="T13" fmla="*/ 24 h 99"/>
                  <a:gd name="T14" fmla="*/ 0 w 163"/>
                  <a:gd name="T15" fmla="*/ 37 h 99"/>
                  <a:gd name="T16" fmla="*/ 12 w 163"/>
                  <a:gd name="T17" fmla="*/ 49 h 99"/>
                  <a:gd name="T18" fmla="*/ 0 w 163"/>
                  <a:gd name="T19" fmla="*/ 61 h 99"/>
                  <a:gd name="T20" fmla="*/ 12 w 163"/>
                  <a:gd name="T21" fmla="*/ 73 h 99"/>
                  <a:gd name="T22" fmla="*/ 24 w 163"/>
                  <a:gd name="T23" fmla="*/ 73 h 99"/>
                  <a:gd name="T24" fmla="*/ 81 w 163"/>
                  <a:gd name="T25" fmla="*/ 99 h 99"/>
                  <a:gd name="T26" fmla="*/ 139 w 163"/>
                  <a:gd name="T27" fmla="*/ 73 h 99"/>
                  <a:gd name="T28" fmla="*/ 151 w 163"/>
                  <a:gd name="T29" fmla="*/ 73 h 99"/>
                  <a:gd name="T30" fmla="*/ 163 w 163"/>
                  <a:gd name="T31" fmla="*/ 61 h 99"/>
                  <a:gd name="T32" fmla="*/ 151 w 163"/>
                  <a:gd name="T33" fmla="*/ 49 h 99"/>
                  <a:gd name="T34" fmla="*/ 163 w 163"/>
                  <a:gd name="T35" fmla="*/ 3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3" h="99">
                    <a:moveTo>
                      <a:pt x="163" y="37"/>
                    </a:moveTo>
                    <a:cubicBezTo>
                      <a:pt x="163" y="30"/>
                      <a:pt x="157" y="24"/>
                      <a:pt x="151" y="24"/>
                    </a:cubicBezTo>
                    <a:cubicBezTo>
                      <a:pt x="157" y="24"/>
                      <a:pt x="163" y="19"/>
                      <a:pt x="163" y="12"/>
                    </a:cubicBezTo>
                    <a:cubicBezTo>
                      <a:pt x="163" y="5"/>
                      <a:pt x="157" y="0"/>
                      <a:pt x="15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5" y="24"/>
                      <a:pt x="0" y="30"/>
                      <a:pt x="0" y="37"/>
                    </a:cubicBezTo>
                    <a:cubicBezTo>
                      <a:pt x="0" y="43"/>
                      <a:pt x="5" y="49"/>
                      <a:pt x="12" y="49"/>
                    </a:cubicBezTo>
                    <a:cubicBezTo>
                      <a:pt x="5" y="49"/>
                      <a:pt x="0" y="54"/>
                      <a:pt x="0" y="61"/>
                    </a:cubicBezTo>
                    <a:cubicBezTo>
                      <a:pt x="0" y="68"/>
                      <a:pt x="5" y="73"/>
                      <a:pt x="12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34" y="88"/>
                      <a:pt x="56" y="99"/>
                      <a:pt x="81" y="99"/>
                    </a:cubicBezTo>
                    <a:cubicBezTo>
                      <a:pt x="107" y="99"/>
                      <a:pt x="128" y="88"/>
                      <a:pt x="139" y="73"/>
                    </a:cubicBezTo>
                    <a:cubicBezTo>
                      <a:pt x="151" y="73"/>
                      <a:pt x="151" y="73"/>
                      <a:pt x="151" y="73"/>
                    </a:cubicBezTo>
                    <a:cubicBezTo>
                      <a:pt x="157" y="73"/>
                      <a:pt x="163" y="68"/>
                      <a:pt x="163" y="61"/>
                    </a:cubicBezTo>
                    <a:cubicBezTo>
                      <a:pt x="163" y="54"/>
                      <a:pt x="157" y="49"/>
                      <a:pt x="151" y="49"/>
                    </a:cubicBezTo>
                    <a:cubicBezTo>
                      <a:pt x="157" y="49"/>
                      <a:pt x="163" y="43"/>
                      <a:pt x="163" y="37"/>
                    </a:cubicBezTo>
                    <a:close/>
                  </a:path>
                </a:pathLst>
              </a:custGeom>
              <a:solidFill>
                <a:srgbClr val="9297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0" name="Freeform 118"/>
              <p:cNvSpPr/>
              <p:nvPr/>
            </p:nvSpPr>
            <p:spPr bwMode="auto">
              <a:xfrm>
                <a:off x="4139045" y="2258465"/>
                <a:ext cx="120650" cy="146050"/>
              </a:xfrm>
              <a:custGeom>
                <a:avLst/>
                <a:gdLst>
                  <a:gd name="T0" fmla="*/ 82 w 82"/>
                  <a:gd name="T1" fmla="*/ 12 h 99"/>
                  <a:gd name="T2" fmla="*/ 70 w 82"/>
                  <a:gd name="T3" fmla="*/ 0 h 99"/>
                  <a:gd name="T4" fmla="*/ 0 w 82"/>
                  <a:gd name="T5" fmla="*/ 0 h 99"/>
                  <a:gd name="T6" fmla="*/ 0 w 82"/>
                  <a:gd name="T7" fmla="*/ 99 h 99"/>
                  <a:gd name="T8" fmla="*/ 0 w 82"/>
                  <a:gd name="T9" fmla="*/ 99 h 99"/>
                  <a:gd name="T10" fmla="*/ 58 w 82"/>
                  <a:gd name="T11" fmla="*/ 73 h 99"/>
                  <a:gd name="T12" fmla="*/ 70 w 82"/>
                  <a:gd name="T13" fmla="*/ 73 h 99"/>
                  <a:gd name="T14" fmla="*/ 82 w 82"/>
                  <a:gd name="T15" fmla="*/ 61 h 99"/>
                  <a:gd name="T16" fmla="*/ 70 w 82"/>
                  <a:gd name="T17" fmla="*/ 49 h 99"/>
                  <a:gd name="T18" fmla="*/ 82 w 82"/>
                  <a:gd name="T19" fmla="*/ 37 h 99"/>
                  <a:gd name="T20" fmla="*/ 70 w 82"/>
                  <a:gd name="T21" fmla="*/ 24 h 99"/>
                  <a:gd name="T22" fmla="*/ 82 w 82"/>
                  <a:gd name="T23" fmla="*/ 1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2" h="99">
                    <a:moveTo>
                      <a:pt x="82" y="12"/>
                    </a:moveTo>
                    <a:cubicBezTo>
                      <a:pt x="82" y="5"/>
                      <a:pt x="76" y="0"/>
                      <a:pt x="7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26" y="99"/>
                      <a:pt x="47" y="88"/>
                      <a:pt x="58" y="73"/>
                    </a:cubicBezTo>
                    <a:cubicBezTo>
                      <a:pt x="70" y="73"/>
                      <a:pt x="70" y="73"/>
                      <a:pt x="70" y="73"/>
                    </a:cubicBezTo>
                    <a:cubicBezTo>
                      <a:pt x="76" y="73"/>
                      <a:pt x="82" y="68"/>
                      <a:pt x="82" y="61"/>
                    </a:cubicBezTo>
                    <a:cubicBezTo>
                      <a:pt x="82" y="54"/>
                      <a:pt x="76" y="49"/>
                      <a:pt x="70" y="49"/>
                    </a:cubicBezTo>
                    <a:cubicBezTo>
                      <a:pt x="76" y="49"/>
                      <a:pt x="82" y="43"/>
                      <a:pt x="82" y="37"/>
                    </a:cubicBezTo>
                    <a:cubicBezTo>
                      <a:pt x="82" y="30"/>
                      <a:pt x="76" y="24"/>
                      <a:pt x="70" y="24"/>
                    </a:cubicBezTo>
                    <a:cubicBezTo>
                      <a:pt x="76" y="24"/>
                      <a:pt x="82" y="19"/>
                      <a:pt x="82" y="12"/>
                    </a:cubicBezTo>
                    <a:close/>
                  </a:path>
                </a:pathLst>
              </a:custGeom>
              <a:solidFill>
                <a:srgbClr val="7981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1" name="Freeform 119"/>
              <p:cNvSpPr/>
              <p:nvPr/>
            </p:nvSpPr>
            <p:spPr bwMode="auto">
              <a:xfrm>
                <a:off x="3937433" y="1825078"/>
                <a:ext cx="406400" cy="203200"/>
              </a:xfrm>
              <a:custGeom>
                <a:avLst/>
                <a:gdLst>
                  <a:gd name="T0" fmla="*/ 60 w 277"/>
                  <a:gd name="T1" fmla="*/ 130 h 138"/>
                  <a:gd name="T2" fmla="*/ 242 w 277"/>
                  <a:gd name="T3" fmla="*/ 71 h 138"/>
                  <a:gd name="T4" fmla="*/ 270 w 277"/>
                  <a:gd name="T5" fmla="*/ 26 h 138"/>
                  <a:gd name="T6" fmla="*/ 216 w 277"/>
                  <a:gd name="T7" fmla="*/ 8 h 138"/>
                  <a:gd name="T8" fmla="*/ 34 w 277"/>
                  <a:gd name="T9" fmla="*/ 67 h 138"/>
                  <a:gd name="T10" fmla="*/ 7 w 277"/>
                  <a:gd name="T11" fmla="*/ 112 h 138"/>
                  <a:gd name="T12" fmla="*/ 60 w 277"/>
                  <a:gd name="T13" fmla="*/ 13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7" h="138">
                    <a:moveTo>
                      <a:pt x="60" y="130"/>
                    </a:moveTo>
                    <a:cubicBezTo>
                      <a:pt x="242" y="71"/>
                      <a:pt x="242" y="71"/>
                      <a:pt x="242" y="71"/>
                    </a:cubicBezTo>
                    <a:cubicBezTo>
                      <a:pt x="265" y="63"/>
                      <a:pt x="277" y="43"/>
                      <a:pt x="270" y="26"/>
                    </a:cubicBezTo>
                    <a:cubicBezTo>
                      <a:pt x="262" y="9"/>
                      <a:pt x="239" y="0"/>
                      <a:pt x="216" y="8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12" y="75"/>
                      <a:pt x="0" y="95"/>
                      <a:pt x="7" y="112"/>
                    </a:cubicBezTo>
                    <a:cubicBezTo>
                      <a:pt x="14" y="130"/>
                      <a:pt x="38" y="138"/>
                      <a:pt x="60" y="13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2" name="Freeform 120"/>
              <p:cNvSpPr/>
              <p:nvPr/>
            </p:nvSpPr>
            <p:spPr bwMode="auto">
              <a:xfrm>
                <a:off x="3988233" y="1753640"/>
                <a:ext cx="247650" cy="123825"/>
              </a:xfrm>
              <a:custGeom>
                <a:avLst/>
                <a:gdLst>
                  <a:gd name="T0" fmla="*/ 37 w 169"/>
                  <a:gd name="T1" fmla="*/ 79 h 84"/>
                  <a:gd name="T2" fmla="*/ 148 w 169"/>
                  <a:gd name="T3" fmla="*/ 43 h 84"/>
                  <a:gd name="T4" fmla="*/ 165 w 169"/>
                  <a:gd name="T5" fmla="*/ 15 h 84"/>
                  <a:gd name="T6" fmla="*/ 132 w 169"/>
                  <a:gd name="T7" fmla="*/ 4 h 84"/>
                  <a:gd name="T8" fmla="*/ 21 w 169"/>
                  <a:gd name="T9" fmla="*/ 41 h 84"/>
                  <a:gd name="T10" fmla="*/ 4 w 169"/>
                  <a:gd name="T11" fmla="*/ 68 h 84"/>
                  <a:gd name="T12" fmla="*/ 37 w 169"/>
                  <a:gd name="T13" fmla="*/ 7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9" h="84">
                    <a:moveTo>
                      <a:pt x="37" y="79"/>
                    </a:moveTo>
                    <a:cubicBezTo>
                      <a:pt x="148" y="43"/>
                      <a:pt x="148" y="43"/>
                      <a:pt x="148" y="43"/>
                    </a:cubicBezTo>
                    <a:cubicBezTo>
                      <a:pt x="162" y="38"/>
                      <a:pt x="169" y="26"/>
                      <a:pt x="165" y="15"/>
                    </a:cubicBezTo>
                    <a:cubicBezTo>
                      <a:pt x="160" y="5"/>
                      <a:pt x="146" y="0"/>
                      <a:pt x="132" y="4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7" y="45"/>
                      <a:pt x="0" y="57"/>
                      <a:pt x="4" y="68"/>
                    </a:cubicBezTo>
                    <a:cubicBezTo>
                      <a:pt x="9" y="79"/>
                      <a:pt x="23" y="84"/>
                      <a:pt x="37" y="79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3" name="Freeform 121"/>
              <p:cNvSpPr/>
              <p:nvPr/>
            </p:nvSpPr>
            <p:spPr bwMode="auto">
              <a:xfrm>
                <a:off x="4031095" y="2118765"/>
                <a:ext cx="93663" cy="139700"/>
              </a:xfrm>
              <a:custGeom>
                <a:avLst/>
                <a:gdLst>
                  <a:gd name="T0" fmla="*/ 58 w 59"/>
                  <a:gd name="T1" fmla="*/ 0 h 88"/>
                  <a:gd name="T2" fmla="*/ 0 w 59"/>
                  <a:gd name="T3" fmla="*/ 19 h 88"/>
                  <a:gd name="T4" fmla="*/ 0 w 59"/>
                  <a:gd name="T5" fmla="*/ 88 h 88"/>
                  <a:gd name="T6" fmla="*/ 59 w 59"/>
                  <a:gd name="T7" fmla="*/ 88 h 88"/>
                  <a:gd name="T8" fmla="*/ 58 w 59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88">
                    <a:moveTo>
                      <a:pt x="58" y="0"/>
                    </a:moveTo>
                    <a:lnTo>
                      <a:pt x="0" y="19"/>
                    </a:lnTo>
                    <a:lnTo>
                      <a:pt x="0" y="88"/>
                    </a:lnTo>
                    <a:lnTo>
                      <a:pt x="59" y="8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4" name="Freeform 122"/>
              <p:cNvSpPr/>
              <p:nvPr/>
            </p:nvSpPr>
            <p:spPr bwMode="auto">
              <a:xfrm>
                <a:off x="4156508" y="2077490"/>
                <a:ext cx="92075" cy="180975"/>
              </a:xfrm>
              <a:custGeom>
                <a:avLst/>
                <a:gdLst>
                  <a:gd name="T0" fmla="*/ 58 w 58"/>
                  <a:gd name="T1" fmla="*/ 0 h 114"/>
                  <a:gd name="T2" fmla="*/ 0 w 58"/>
                  <a:gd name="T3" fmla="*/ 19 h 114"/>
                  <a:gd name="T4" fmla="*/ 0 w 58"/>
                  <a:gd name="T5" fmla="*/ 114 h 114"/>
                  <a:gd name="T6" fmla="*/ 58 w 58"/>
                  <a:gd name="T7" fmla="*/ 114 h 114"/>
                  <a:gd name="T8" fmla="*/ 58 w 58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4">
                    <a:moveTo>
                      <a:pt x="58" y="0"/>
                    </a:moveTo>
                    <a:lnTo>
                      <a:pt x="0" y="19"/>
                    </a:lnTo>
                    <a:lnTo>
                      <a:pt x="0" y="114"/>
                    </a:lnTo>
                    <a:lnTo>
                      <a:pt x="58" y="114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5" name="Freeform 123"/>
              <p:cNvSpPr/>
              <p:nvPr/>
            </p:nvSpPr>
            <p:spPr bwMode="auto">
              <a:xfrm>
                <a:off x="3937433" y="1963190"/>
                <a:ext cx="406400" cy="201613"/>
              </a:xfrm>
              <a:custGeom>
                <a:avLst/>
                <a:gdLst>
                  <a:gd name="T0" fmla="*/ 216 w 277"/>
                  <a:gd name="T1" fmla="*/ 7 h 137"/>
                  <a:gd name="T2" fmla="*/ 34 w 277"/>
                  <a:gd name="T3" fmla="*/ 67 h 137"/>
                  <a:gd name="T4" fmla="*/ 7 w 277"/>
                  <a:gd name="T5" fmla="*/ 112 h 137"/>
                  <a:gd name="T6" fmla="*/ 60 w 277"/>
                  <a:gd name="T7" fmla="*/ 130 h 137"/>
                  <a:gd name="T8" fmla="*/ 242 w 277"/>
                  <a:gd name="T9" fmla="*/ 70 h 137"/>
                  <a:gd name="T10" fmla="*/ 270 w 277"/>
                  <a:gd name="T11" fmla="*/ 25 h 137"/>
                  <a:gd name="T12" fmla="*/ 216 w 277"/>
                  <a:gd name="T13" fmla="*/ 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7" h="137">
                    <a:moveTo>
                      <a:pt x="216" y="7"/>
                    </a:moveTo>
                    <a:cubicBezTo>
                      <a:pt x="34" y="67"/>
                      <a:pt x="34" y="67"/>
                      <a:pt x="34" y="67"/>
                    </a:cubicBezTo>
                    <a:cubicBezTo>
                      <a:pt x="12" y="74"/>
                      <a:pt x="0" y="94"/>
                      <a:pt x="7" y="112"/>
                    </a:cubicBezTo>
                    <a:cubicBezTo>
                      <a:pt x="14" y="129"/>
                      <a:pt x="38" y="137"/>
                      <a:pt x="60" y="130"/>
                    </a:cubicBezTo>
                    <a:cubicBezTo>
                      <a:pt x="242" y="70"/>
                      <a:pt x="242" y="70"/>
                      <a:pt x="242" y="70"/>
                    </a:cubicBezTo>
                    <a:cubicBezTo>
                      <a:pt x="265" y="63"/>
                      <a:pt x="277" y="43"/>
                      <a:pt x="270" y="25"/>
                    </a:cubicBezTo>
                    <a:cubicBezTo>
                      <a:pt x="262" y="8"/>
                      <a:pt x="239" y="0"/>
                      <a:pt x="216" y="7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3833408" y="4823224"/>
            <a:ext cx="622698" cy="747236"/>
          </a:xfrm>
          <a:custGeom>
            <a:avLst/>
            <a:gdLst/>
            <a:ahLst/>
            <a:cxnLst>
              <a:cxn ang="0">
                <a:pos x="248" y="158"/>
              </a:cxn>
              <a:cxn ang="0">
                <a:pos x="248" y="160"/>
              </a:cxn>
              <a:cxn ang="0">
                <a:pos x="250" y="192"/>
              </a:cxn>
              <a:cxn ang="0">
                <a:pos x="321" y="335"/>
              </a:cxn>
              <a:cxn ang="0">
                <a:pos x="437" y="401"/>
              </a:cxn>
              <a:cxn ang="0">
                <a:pos x="496" y="408"/>
              </a:cxn>
              <a:cxn ang="0">
                <a:pos x="496" y="595"/>
              </a:cxn>
              <a:cxn ang="0">
                <a:pos x="430" y="591"/>
              </a:cxn>
              <a:cxn ang="0">
                <a:pos x="189" y="468"/>
              </a:cxn>
              <a:cxn ang="0">
                <a:pos x="62" y="192"/>
              </a:cxn>
              <a:cxn ang="0">
                <a:pos x="61" y="160"/>
              </a:cxn>
              <a:cxn ang="0">
                <a:pos x="61" y="158"/>
              </a:cxn>
              <a:cxn ang="0">
                <a:pos x="0" y="158"/>
              </a:cxn>
              <a:cxn ang="0">
                <a:pos x="157" y="0"/>
              </a:cxn>
              <a:cxn ang="0">
                <a:pos x="313" y="158"/>
              </a:cxn>
              <a:cxn ang="0">
                <a:pos x="248" y="158"/>
              </a:cxn>
            </a:cxnLst>
            <a:rect l="0" t="0" r="r" b="b"/>
            <a:pathLst>
              <a:path w="496" h="595">
                <a:moveTo>
                  <a:pt x="248" y="158"/>
                </a:moveTo>
                <a:cubicBezTo>
                  <a:pt x="248" y="158"/>
                  <a:pt x="248" y="159"/>
                  <a:pt x="248" y="160"/>
                </a:cubicBezTo>
                <a:cubicBezTo>
                  <a:pt x="248" y="171"/>
                  <a:pt x="249" y="182"/>
                  <a:pt x="250" y="192"/>
                </a:cubicBezTo>
                <a:cubicBezTo>
                  <a:pt x="257" y="247"/>
                  <a:pt x="281" y="295"/>
                  <a:pt x="321" y="335"/>
                </a:cubicBezTo>
                <a:cubicBezTo>
                  <a:pt x="355" y="369"/>
                  <a:pt x="393" y="391"/>
                  <a:pt x="437" y="401"/>
                </a:cubicBezTo>
                <a:cubicBezTo>
                  <a:pt x="456" y="406"/>
                  <a:pt x="475" y="408"/>
                  <a:pt x="496" y="408"/>
                </a:cubicBezTo>
                <a:cubicBezTo>
                  <a:pt x="496" y="595"/>
                  <a:pt x="496" y="595"/>
                  <a:pt x="496" y="595"/>
                </a:cubicBezTo>
                <a:cubicBezTo>
                  <a:pt x="474" y="595"/>
                  <a:pt x="452" y="594"/>
                  <a:pt x="430" y="591"/>
                </a:cubicBezTo>
                <a:cubicBezTo>
                  <a:pt x="338" y="578"/>
                  <a:pt x="258" y="537"/>
                  <a:pt x="189" y="468"/>
                </a:cubicBezTo>
                <a:cubicBezTo>
                  <a:pt x="112" y="390"/>
                  <a:pt x="69" y="299"/>
                  <a:pt x="62" y="192"/>
                </a:cubicBezTo>
                <a:cubicBezTo>
                  <a:pt x="61" y="182"/>
                  <a:pt x="61" y="171"/>
                  <a:pt x="61" y="160"/>
                </a:cubicBezTo>
                <a:cubicBezTo>
                  <a:pt x="61" y="159"/>
                  <a:pt x="61" y="158"/>
                  <a:pt x="61" y="158"/>
                </a:cubicBezTo>
                <a:cubicBezTo>
                  <a:pt x="0" y="158"/>
                  <a:pt x="0" y="158"/>
                  <a:pt x="0" y="158"/>
                </a:cubicBezTo>
                <a:cubicBezTo>
                  <a:pt x="157" y="0"/>
                  <a:pt x="157" y="0"/>
                  <a:pt x="157" y="0"/>
                </a:cubicBezTo>
                <a:cubicBezTo>
                  <a:pt x="313" y="158"/>
                  <a:pt x="313" y="158"/>
                  <a:pt x="313" y="158"/>
                </a:cubicBezTo>
                <a:lnTo>
                  <a:pt x="248" y="15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" name="Freeform 6"/>
          <p:cNvSpPr/>
          <p:nvPr/>
        </p:nvSpPr>
        <p:spPr bwMode="auto">
          <a:xfrm>
            <a:off x="7640936" y="4884699"/>
            <a:ext cx="749354" cy="624286"/>
          </a:xfrm>
          <a:custGeom>
            <a:avLst/>
            <a:gdLst/>
            <a:ahLst/>
            <a:cxnLst>
              <a:cxn ang="0">
                <a:pos x="403" y="61"/>
              </a:cxn>
              <a:cxn ang="0">
                <a:pos x="410" y="2"/>
              </a:cxn>
              <a:cxn ang="0">
                <a:pos x="410" y="0"/>
              </a:cxn>
              <a:cxn ang="0">
                <a:pos x="597" y="0"/>
              </a:cxn>
              <a:cxn ang="0">
                <a:pos x="597" y="2"/>
              </a:cxn>
              <a:cxn ang="0">
                <a:pos x="592" y="68"/>
              </a:cxn>
              <a:cxn ang="0">
                <a:pos x="469" y="310"/>
              </a:cxn>
              <a:cxn ang="0">
                <a:pos x="161" y="437"/>
              </a:cxn>
              <a:cxn ang="0">
                <a:pos x="160" y="437"/>
              </a:cxn>
              <a:cxn ang="0">
                <a:pos x="160" y="497"/>
              </a:cxn>
              <a:cxn ang="0">
                <a:pos x="0" y="341"/>
              </a:cxn>
              <a:cxn ang="0">
                <a:pos x="160" y="185"/>
              </a:cxn>
              <a:cxn ang="0">
                <a:pos x="160" y="250"/>
              </a:cxn>
              <a:cxn ang="0">
                <a:pos x="161" y="250"/>
              </a:cxn>
              <a:cxn ang="0">
                <a:pos x="337" y="177"/>
              </a:cxn>
              <a:cxn ang="0">
                <a:pos x="403" y="61"/>
              </a:cxn>
            </a:cxnLst>
            <a:rect l="0" t="0" r="r" b="b"/>
            <a:pathLst>
              <a:path w="597" h="497">
                <a:moveTo>
                  <a:pt x="403" y="61"/>
                </a:moveTo>
                <a:cubicBezTo>
                  <a:pt x="408" y="42"/>
                  <a:pt x="410" y="22"/>
                  <a:pt x="410" y="2"/>
                </a:cubicBezTo>
                <a:cubicBezTo>
                  <a:pt x="410" y="1"/>
                  <a:pt x="410" y="0"/>
                  <a:pt x="410" y="0"/>
                </a:cubicBezTo>
                <a:cubicBezTo>
                  <a:pt x="597" y="0"/>
                  <a:pt x="597" y="0"/>
                  <a:pt x="597" y="0"/>
                </a:cubicBezTo>
                <a:cubicBezTo>
                  <a:pt x="597" y="0"/>
                  <a:pt x="597" y="1"/>
                  <a:pt x="597" y="2"/>
                </a:cubicBezTo>
                <a:cubicBezTo>
                  <a:pt x="597" y="24"/>
                  <a:pt x="595" y="46"/>
                  <a:pt x="592" y="68"/>
                </a:cubicBezTo>
                <a:cubicBezTo>
                  <a:pt x="579" y="160"/>
                  <a:pt x="538" y="241"/>
                  <a:pt x="469" y="310"/>
                </a:cubicBezTo>
                <a:cubicBezTo>
                  <a:pt x="384" y="395"/>
                  <a:pt x="281" y="437"/>
                  <a:pt x="161" y="437"/>
                </a:cubicBezTo>
                <a:cubicBezTo>
                  <a:pt x="161" y="437"/>
                  <a:pt x="160" y="437"/>
                  <a:pt x="160" y="437"/>
                </a:cubicBezTo>
                <a:cubicBezTo>
                  <a:pt x="160" y="497"/>
                  <a:pt x="160" y="497"/>
                  <a:pt x="160" y="497"/>
                </a:cubicBezTo>
                <a:cubicBezTo>
                  <a:pt x="0" y="341"/>
                  <a:pt x="0" y="341"/>
                  <a:pt x="0" y="341"/>
                </a:cubicBezTo>
                <a:cubicBezTo>
                  <a:pt x="160" y="185"/>
                  <a:pt x="160" y="185"/>
                  <a:pt x="160" y="185"/>
                </a:cubicBezTo>
                <a:cubicBezTo>
                  <a:pt x="160" y="250"/>
                  <a:pt x="160" y="250"/>
                  <a:pt x="160" y="250"/>
                </a:cubicBezTo>
                <a:cubicBezTo>
                  <a:pt x="160" y="250"/>
                  <a:pt x="161" y="250"/>
                  <a:pt x="161" y="250"/>
                </a:cubicBezTo>
                <a:cubicBezTo>
                  <a:pt x="230" y="250"/>
                  <a:pt x="288" y="226"/>
                  <a:pt x="337" y="177"/>
                </a:cubicBezTo>
                <a:cubicBezTo>
                  <a:pt x="371" y="143"/>
                  <a:pt x="393" y="104"/>
                  <a:pt x="403" y="6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4" name="Freeform 7"/>
          <p:cNvSpPr/>
          <p:nvPr/>
        </p:nvSpPr>
        <p:spPr bwMode="auto">
          <a:xfrm>
            <a:off x="7703206" y="2428919"/>
            <a:ext cx="624816" cy="749885"/>
          </a:xfrm>
          <a:custGeom>
            <a:avLst/>
            <a:gdLst/>
            <a:ahLst/>
            <a:cxnLst>
              <a:cxn ang="0">
                <a:pos x="67" y="5"/>
              </a:cxn>
              <a:cxn ang="0">
                <a:pos x="309" y="129"/>
              </a:cxn>
              <a:cxn ang="0">
                <a:pos x="437" y="435"/>
              </a:cxn>
              <a:cxn ang="0">
                <a:pos x="498" y="435"/>
              </a:cxn>
              <a:cxn ang="0">
                <a:pos x="341" y="597"/>
              </a:cxn>
              <a:cxn ang="0">
                <a:pos x="184" y="435"/>
              </a:cxn>
              <a:cxn ang="0">
                <a:pos x="250" y="435"/>
              </a:cxn>
              <a:cxn ang="0">
                <a:pos x="177" y="261"/>
              </a:cxn>
              <a:cxn ang="0">
                <a:pos x="60" y="194"/>
              </a:cxn>
              <a:cxn ang="0">
                <a:pos x="1" y="188"/>
              </a:cxn>
              <a:cxn ang="0">
                <a:pos x="0" y="188"/>
              </a:cxn>
              <a:cxn ang="0">
                <a:pos x="0" y="0"/>
              </a:cxn>
              <a:cxn ang="0">
                <a:pos x="1" y="0"/>
              </a:cxn>
              <a:cxn ang="0">
                <a:pos x="67" y="5"/>
              </a:cxn>
            </a:cxnLst>
            <a:rect l="0" t="0" r="r" b="b"/>
            <a:pathLst>
              <a:path w="498" h="597">
                <a:moveTo>
                  <a:pt x="67" y="5"/>
                </a:moveTo>
                <a:cubicBezTo>
                  <a:pt x="159" y="18"/>
                  <a:pt x="240" y="59"/>
                  <a:pt x="309" y="129"/>
                </a:cubicBezTo>
                <a:cubicBezTo>
                  <a:pt x="394" y="213"/>
                  <a:pt x="436" y="315"/>
                  <a:pt x="437" y="435"/>
                </a:cubicBezTo>
                <a:cubicBezTo>
                  <a:pt x="498" y="435"/>
                  <a:pt x="498" y="435"/>
                  <a:pt x="498" y="435"/>
                </a:cubicBezTo>
                <a:cubicBezTo>
                  <a:pt x="341" y="597"/>
                  <a:pt x="341" y="597"/>
                  <a:pt x="341" y="597"/>
                </a:cubicBezTo>
                <a:cubicBezTo>
                  <a:pt x="184" y="435"/>
                  <a:pt x="184" y="435"/>
                  <a:pt x="184" y="435"/>
                </a:cubicBezTo>
                <a:cubicBezTo>
                  <a:pt x="250" y="435"/>
                  <a:pt x="250" y="435"/>
                  <a:pt x="250" y="435"/>
                </a:cubicBezTo>
                <a:cubicBezTo>
                  <a:pt x="249" y="367"/>
                  <a:pt x="225" y="309"/>
                  <a:pt x="177" y="261"/>
                </a:cubicBezTo>
                <a:cubicBezTo>
                  <a:pt x="143" y="227"/>
                  <a:pt x="104" y="205"/>
                  <a:pt x="60" y="194"/>
                </a:cubicBezTo>
                <a:cubicBezTo>
                  <a:pt x="41" y="190"/>
                  <a:pt x="21" y="188"/>
                  <a:pt x="1" y="188"/>
                </a:cubicBezTo>
                <a:cubicBezTo>
                  <a:pt x="1" y="188"/>
                  <a:pt x="0" y="188"/>
                  <a:pt x="0" y="188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24" y="0"/>
                  <a:pt x="46" y="2"/>
                  <a:pt x="67" y="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5" name="Freeform 8"/>
          <p:cNvSpPr>
            <a:spLocks noEditPoints="1"/>
          </p:cNvSpPr>
          <p:nvPr/>
        </p:nvSpPr>
        <p:spPr bwMode="auto">
          <a:xfrm>
            <a:off x="3771139" y="2492514"/>
            <a:ext cx="747235" cy="622697"/>
          </a:xfrm>
          <a:custGeom>
            <a:avLst/>
            <a:gdLst/>
            <a:ahLst/>
            <a:cxnLst>
              <a:cxn ang="0">
                <a:pos x="96" y="338"/>
              </a:cxn>
              <a:cxn ang="0">
                <a:pos x="95" y="338"/>
              </a:cxn>
              <a:cxn ang="0">
                <a:pos x="96" y="338"/>
              </a:cxn>
              <a:cxn ang="0">
                <a:pos x="435" y="0"/>
              </a:cxn>
              <a:cxn ang="0">
                <a:pos x="595" y="157"/>
              </a:cxn>
              <a:cxn ang="0">
                <a:pos x="435" y="314"/>
              </a:cxn>
              <a:cxn ang="0">
                <a:pos x="435" y="249"/>
              </a:cxn>
              <a:cxn ang="0">
                <a:pos x="260" y="322"/>
              </a:cxn>
              <a:cxn ang="0">
                <a:pos x="194" y="437"/>
              </a:cxn>
              <a:cxn ang="0">
                <a:pos x="187" y="496"/>
              </a:cxn>
              <a:cxn ang="0">
                <a:pos x="0" y="496"/>
              </a:cxn>
              <a:cxn ang="0">
                <a:pos x="5" y="429"/>
              </a:cxn>
              <a:cxn ang="0">
                <a:pos x="128" y="190"/>
              </a:cxn>
              <a:cxn ang="0">
                <a:pos x="435" y="61"/>
              </a:cxn>
              <a:cxn ang="0">
                <a:pos x="435" y="0"/>
              </a:cxn>
            </a:cxnLst>
            <a:rect l="0" t="0" r="r" b="b"/>
            <a:pathLst>
              <a:path w="595" h="496">
                <a:moveTo>
                  <a:pt x="96" y="338"/>
                </a:moveTo>
                <a:cubicBezTo>
                  <a:pt x="96" y="338"/>
                  <a:pt x="95" y="338"/>
                  <a:pt x="95" y="338"/>
                </a:cubicBezTo>
                <a:cubicBezTo>
                  <a:pt x="96" y="338"/>
                  <a:pt x="96" y="338"/>
                  <a:pt x="96" y="338"/>
                </a:cubicBezTo>
                <a:close/>
                <a:moveTo>
                  <a:pt x="435" y="0"/>
                </a:moveTo>
                <a:cubicBezTo>
                  <a:pt x="595" y="157"/>
                  <a:pt x="595" y="157"/>
                  <a:pt x="595" y="157"/>
                </a:cubicBezTo>
                <a:cubicBezTo>
                  <a:pt x="435" y="314"/>
                  <a:pt x="435" y="314"/>
                  <a:pt x="435" y="314"/>
                </a:cubicBezTo>
                <a:cubicBezTo>
                  <a:pt x="435" y="249"/>
                  <a:pt x="435" y="249"/>
                  <a:pt x="435" y="249"/>
                </a:cubicBezTo>
                <a:cubicBezTo>
                  <a:pt x="367" y="249"/>
                  <a:pt x="309" y="273"/>
                  <a:pt x="260" y="322"/>
                </a:cubicBezTo>
                <a:cubicBezTo>
                  <a:pt x="227" y="356"/>
                  <a:pt x="204" y="394"/>
                  <a:pt x="194" y="437"/>
                </a:cubicBezTo>
                <a:cubicBezTo>
                  <a:pt x="190" y="456"/>
                  <a:pt x="187" y="475"/>
                  <a:pt x="187" y="496"/>
                </a:cubicBezTo>
                <a:cubicBezTo>
                  <a:pt x="0" y="496"/>
                  <a:pt x="0" y="496"/>
                  <a:pt x="0" y="496"/>
                </a:cubicBezTo>
                <a:cubicBezTo>
                  <a:pt x="0" y="473"/>
                  <a:pt x="2" y="451"/>
                  <a:pt x="5" y="429"/>
                </a:cubicBezTo>
                <a:cubicBezTo>
                  <a:pt x="18" y="338"/>
                  <a:pt x="59" y="258"/>
                  <a:pt x="128" y="190"/>
                </a:cubicBezTo>
                <a:cubicBezTo>
                  <a:pt x="213" y="104"/>
                  <a:pt x="315" y="62"/>
                  <a:pt x="435" y="61"/>
                </a:cubicBezTo>
                <a:lnTo>
                  <a:pt x="435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691505" y="1828652"/>
            <a:ext cx="2818316" cy="1308876"/>
            <a:chOff x="4691505" y="1828652"/>
            <a:chExt cx="2818316" cy="1308876"/>
          </a:xfrm>
        </p:grpSpPr>
        <p:sp>
          <p:nvSpPr>
            <p:cNvPr id="12" name="Rounded Rectangle 11"/>
            <p:cNvSpPr/>
            <p:nvPr/>
          </p:nvSpPr>
          <p:spPr>
            <a:xfrm>
              <a:off x="4691505" y="1828652"/>
              <a:ext cx="2818316" cy="1308876"/>
            </a:xfrm>
            <a:prstGeom prst="roundRect">
              <a:avLst>
                <a:gd name="adj" fmla="val 414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33028" y="2243873"/>
              <a:ext cx="25478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bg1"/>
                  </a:solidFill>
                  <a:latin typeface="Novecento wide Light" panose="00000405000000000000" pitchFamily="50" charset="0"/>
                  <a:cs typeface="Clear Sans Light" panose="020B0303030202020304" pitchFamily="34" charset="0"/>
                </a:rPr>
                <a:t>What Are Their Pain And Problem?</a:t>
              </a:r>
              <a:endParaRPr lang="en-US" sz="1400" dirty="0">
                <a:solidFill>
                  <a:schemeClr val="bg1"/>
                </a:solidFill>
                <a:latin typeface="Novecento wide Light" panose="00000405000000000000" pitchFamily="50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91505" y="4747094"/>
            <a:ext cx="2818316" cy="1308876"/>
            <a:chOff x="4691505" y="4747094"/>
            <a:chExt cx="2818316" cy="1308876"/>
          </a:xfrm>
        </p:grpSpPr>
        <p:sp>
          <p:nvSpPr>
            <p:cNvPr id="18" name="Rounded Rectangle 17"/>
            <p:cNvSpPr/>
            <p:nvPr/>
          </p:nvSpPr>
          <p:spPr>
            <a:xfrm>
              <a:off x="4691505" y="4747094"/>
              <a:ext cx="2818316" cy="1308876"/>
            </a:xfrm>
            <a:prstGeom prst="roundRect">
              <a:avLst>
                <a:gd name="adj" fmla="val 414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833028" y="5171219"/>
              <a:ext cx="25478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bg1"/>
                  </a:solidFill>
                  <a:latin typeface="Novecento wide Light" panose="00000405000000000000" pitchFamily="50" charset="0"/>
                  <a:cs typeface="Clear Sans Light" panose="020B0303030202020304" pitchFamily="34" charset="0"/>
                </a:rPr>
                <a:t>How Do they Find Your Titles ?</a:t>
              </a:r>
              <a:endParaRPr lang="en-US" sz="1400" dirty="0">
                <a:solidFill>
                  <a:schemeClr val="bg1"/>
                </a:solidFill>
                <a:latin typeface="Novecento wide Light" panose="00000405000000000000" pitchFamily="50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162629" y="3301085"/>
            <a:ext cx="2818316" cy="1308876"/>
            <a:chOff x="2162629" y="3301085"/>
            <a:chExt cx="2818316" cy="1308876"/>
          </a:xfrm>
        </p:grpSpPr>
        <p:sp>
          <p:nvSpPr>
            <p:cNvPr id="24" name="Rounded Rectangle 23"/>
            <p:cNvSpPr/>
            <p:nvPr/>
          </p:nvSpPr>
          <p:spPr>
            <a:xfrm>
              <a:off x="2162629" y="3301085"/>
              <a:ext cx="2818316" cy="1308876"/>
            </a:xfrm>
            <a:prstGeom prst="roundRect">
              <a:avLst>
                <a:gd name="adj" fmla="val 4147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90303" y="3695393"/>
              <a:ext cx="25478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bg1"/>
                  </a:solidFill>
                  <a:latin typeface="Novecento wide Light" panose="00000405000000000000" pitchFamily="50" charset="0"/>
                  <a:cs typeface="Clear Sans Light" panose="020B0303030202020304" pitchFamily="34" charset="0"/>
                </a:rPr>
                <a:t>What Are Their Buying Habits?</a:t>
              </a:r>
              <a:endParaRPr lang="en-US" sz="1400" dirty="0">
                <a:solidFill>
                  <a:schemeClr val="bg1"/>
                </a:solidFill>
                <a:latin typeface="Novecento wide Light" panose="00000405000000000000" pitchFamily="50" charset="0"/>
                <a:cs typeface="Clear Sans Light" panose="020B0303030202020304" pitchFamily="34" charset="0"/>
              </a:endParaRPr>
            </a:p>
          </p:txBody>
        </p:sp>
      </p:grpSp>
      <p:sp>
        <p:nvSpPr>
          <p:cNvPr id="31" name="Freeform 30"/>
          <p:cNvSpPr/>
          <p:nvPr/>
        </p:nvSpPr>
        <p:spPr>
          <a:xfrm>
            <a:off x="7197322" y="3420764"/>
            <a:ext cx="1007577" cy="1007577"/>
          </a:xfrm>
          <a:custGeom>
            <a:avLst/>
            <a:gdLst>
              <a:gd name="connsiteX0" fmla="*/ 0 w 1006078"/>
              <a:gd name="connsiteY0" fmla="*/ 0 h 1006078"/>
              <a:gd name="connsiteX1" fmla="*/ 1006078 w 1006078"/>
              <a:gd name="connsiteY1" fmla="*/ 0 h 1006078"/>
              <a:gd name="connsiteX2" fmla="*/ 1006078 w 1006078"/>
              <a:gd name="connsiteY2" fmla="*/ 1006078 h 1006078"/>
              <a:gd name="connsiteX3" fmla="*/ 0 w 1006078"/>
              <a:gd name="connsiteY3" fmla="*/ 1006078 h 1006078"/>
              <a:gd name="connsiteX4" fmla="*/ 0 w 1006078"/>
              <a:gd name="connsiteY4" fmla="*/ 0 h 1006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78" h="1006078">
                <a:moveTo>
                  <a:pt x="0" y="0"/>
                </a:moveTo>
                <a:lnTo>
                  <a:pt x="1006078" y="0"/>
                </a:lnTo>
                <a:lnTo>
                  <a:pt x="1006078" y="1006078"/>
                </a:lnTo>
                <a:lnTo>
                  <a:pt x="0" y="10060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000" kern="1200" dirty="0"/>
          </a:p>
        </p:txBody>
      </p:sp>
      <p:grpSp>
        <p:nvGrpSpPr>
          <p:cNvPr id="8" name="Group 7"/>
          <p:cNvGrpSpPr/>
          <p:nvPr/>
        </p:nvGrpSpPr>
        <p:grpSpPr>
          <a:xfrm>
            <a:off x="7221456" y="3301085"/>
            <a:ext cx="2818316" cy="1308876"/>
            <a:chOff x="7221456" y="3301085"/>
            <a:chExt cx="2818316" cy="1308876"/>
          </a:xfrm>
        </p:grpSpPr>
        <p:sp>
          <p:nvSpPr>
            <p:cNvPr id="30" name="Rounded Rectangle 29"/>
            <p:cNvSpPr/>
            <p:nvPr/>
          </p:nvSpPr>
          <p:spPr>
            <a:xfrm>
              <a:off x="7221456" y="3301085"/>
              <a:ext cx="2818316" cy="1308876"/>
            </a:xfrm>
            <a:prstGeom prst="roundRect">
              <a:avLst>
                <a:gd name="adj" fmla="val 4147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356667" y="3695393"/>
              <a:ext cx="254789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solidFill>
                    <a:schemeClr val="bg1"/>
                  </a:solidFill>
                  <a:latin typeface="Novecento wide Light" panose="00000405000000000000" pitchFamily="50" charset="0"/>
                  <a:cs typeface="Clear Sans Light" panose="020B0303030202020304" pitchFamily="34" charset="0"/>
                </a:rPr>
                <a:t>What Are They Interest?</a:t>
              </a:r>
              <a:endParaRPr lang="en-US" sz="1400" dirty="0">
                <a:solidFill>
                  <a:schemeClr val="bg1"/>
                </a:solidFill>
                <a:latin typeface="Novecento wide Light" panose="00000405000000000000" pitchFamily="50" charset="0"/>
                <a:cs typeface="Clear Sans Light" panose="020B0303030202020304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24396" y="507018"/>
            <a:ext cx="8043086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Book"/>
              </a:rPr>
              <a:t>Costumer Centric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Novecento wide Book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64737" y="1573493"/>
            <a:ext cx="38851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Lorem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ipsum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dolor sit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amet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,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consectetur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Novecento wide Light" panose="00000405000000000000" pitchFamily="50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607192" y="3445935"/>
            <a:ext cx="978694" cy="974625"/>
            <a:chOff x="3628788" y="3387776"/>
            <a:chExt cx="978694" cy="974625"/>
          </a:xfrm>
        </p:grpSpPr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3628788" y="3387776"/>
              <a:ext cx="978694" cy="97462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3846337" y="3524083"/>
              <a:ext cx="547907" cy="724455"/>
              <a:chOff x="2753521" y="641152"/>
              <a:chExt cx="622130" cy="822595"/>
            </a:xfrm>
          </p:grpSpPr>
          <p:sp>
            <p:nvSpPr>
              <p:cNvPr id="48" name="Freeform 8"/>
              <p:cNvSpPr/>
              <p:nvPr/>
            </p:nvSpPr>
            <p:spPr bwMode="auto">
              <a:xfrm>
                <a:off x="2753521" y="734472"/>
                <a:ext cx="616945" cy="729275"/>
              </a:xfrm>
              <a:custGeom>
                <a:avLst/>
                <a:gdLst>
                  <a:gd name="T0" fmla="*/ 320 w 340"/>
                  <a:gd name="T1" fmla="*/ 172 h 403"/>
                  <a:gd name="T2" fmla="*/ 303 w 340"/>
                  <a:gd name="T3" fmla="*/ 174 h 403"/>
                  <a:gd name="T4" fmla="*/ 170 w 340"/>
                  <a:gd name="T5" fmla="*/ 0 h 403"/>
                  <a:gd name="T6" fmla="*/ 37 w 340"/>
                  <a:gd name="T7" fmla="*/ 174 h 403"/>
                  <a:gd name="T8" fmla="*/ 20 w 340"/>
                  <a:gd name="T9" fmla="*/ 172 h 403"/>
                  <a:gd name="T10" fmla="*/ 49 w 340"/>
                  <a:gd name="T11" fmla="*/ 266 h 403"/>
                  <a:gd name="T12" fmla="*/ 93 w 340"/>
                  <a:gd name="T13" fmla="*/ 359 h 403"/>
                  <a:gd name="T14" fmla="*/ 170 w 340"/>
                  <a:gd name="T15" fmla="*/ 403 h 403"/>
                  <a:gd name="T16" fmla="*/ 249 w 340"/>
                  <a:gd name="T17" fmla="*/ 353 h 403"/>
                  <a:gd name="T18" fmla="*/ 291 w 340"/>
                  <a:gd name="T19" fmla="*/ 266 h 403"/>
                  <a:gd name="T20" fmla="*/ 320 w 340"/>
                  <a:gd name="T21" fmla="*/ 172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0" h="403">
                    <a:moveTo>
                      <a:pt x="320" y="172"/>
                    </a:moveTo>
                    <a:cubicBezTo>
                      <a:pt x="320" y="172"/>
                      <a:pt x="309" y="158"/>
                      <a:pt x="303" y="174"/>
                    </a:cubicBezTo>
                    <a:cubicBezTo>
                      <a:pt x="303" y="174"/>
                      <a:pt x="340" y="0"/>
                      <a:pt x="170" y="0"/>
                    </a:cubicBezTo>
                    <a:cubicBezTo>
                      <a:pt x="0" y="0"/>
                      <a:pt x="37" y="174"/>
                      <a:pt x="37" y="174"/>
                    </a:cubicBezTo>
                    <a:cubicBezTo>
                      <a:pt x="31" y="158"/>
                      <a:pt x="20" y="172"/>
                      <a:pt x="20" y="172"/>
                    </a:cubicBezTo>
                    <a:cubicBezTo>
                      <a:pt x="10" y="259"/>
                      <a:pt x="49" y="266"/>
                      <a:pt x="49" y="266"/>
                    </a:cubicBezTo>
                    <a:cubicBezTo>
                      <a:pt x="49" y="266"/>
                      <a:pt x="49" y="314"/>
                      <a:pt x="93" y="359"/>
                    </a:cubicBezTo>
                    <a:cubicBezTo>
                      <a:pt x="137" y="403"/>
                      <a:pt x="170" y="403"/>
                      <a:pt x="170" y="403"/>
                    </a:cubicBezTo>
                    <a:cubicBezTo>
                      <a:pt x="170" y="403"/>
                      <a:pt x="205" y="397"/>
                      <a:pt x="249" y="353"/>
                    </a:cubicBezTo>
                    <a:cubicBezTo>
                      <a:pt x="293" y="309"/>
                      <a:pt x="291" y="266"/>
                      <a:pt x="291" y="266"/>
                    </a:cubicBezTo>
                    <a:cubicBezTo>
                      <a:pt x="291" y="266"/>
                      <a:pt x="330" y="259"/>
                      <a:pt x="320" y="172"/>
                    </a:cubicBezTo>
                    <a:close/>
                  </a:path>
                </a:pathLst>
              </a:custGeom>
              <a:solidFill>
                <a:srgbClr val="FDD8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9" name="Freeform 46"/>
              <p:cNvSpPr/>
              <p:nvPr/>
            </p:nvSpPr>
            <p:spPr bwMode="auto">
              <a:xfrm>
                <a:off x="2758706" y="641152"/>
                <a:ext cx="616945" cy="494248"/>
              </a:xfrm>
              <a:custGeom>
                <a:avLst/>
                <a:gdLst>
                  <a:gd name="T0" fmla="*/ 41 w 341"/>
                  <a:gd name="T1" fmla="*/ 273 h 273"/>
                  <a:gd name="T2" fmla="*/ 1 w 341"/>
                  <a:gd name="T3" fmla="*/ 140 h 273"/>
                  <a:gd name="T4" fmla="*/ 151 w 341"/>
                  <a:gd name="T5" fmla="*/ 2 h 273"/>
                  <a:gd name="T6" fmla="*/ 261 w 341"/>
                  <a:gd name="T7" fmla="*/ 28 h 273"/>
                  <a:gd name="T8" fmla="*/ 279 w 341"/>
                  <a:gd name="T9" fmla="*/ 2 h 273"/>
                  <a:gd name="T10" fmla="*/ 336 w 341"/>
                  <a:gd name="T11" fmla="*/ 128 h 273"/>
                  <a:gd name="T12" fmla="*/ 298 w 341"/>
                  <a:gd name="T13" fmla="*/ 264 h 273"/>
                  <a:gd name="T14" fmla="*/ 288 w 341"/>
                  <a:gd name="T15" fmla="*/ 176 h 273"/>
                  <a:gd name="T16" fmla="*/ 279 w 341"/>
                  <a:gd name="T17" fmla="*/ 192 h 273"/>
                  <a:gd name="T18" fmla="*/ 105 w 341"/>
                  <a:gd name="T19" fmla="*/ 177 h 273"/>
                  <a:gd name="T20" fmla="*/ 43 w 341"/>
                  <a:gd name="T21" fmla="*/ 188 h 273"/>
                  <a:gd name="T22" fmla="*/ 41 w 341"/>
                  <a:gd name="T23" fmla="*/ 27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1" h="273">
                    <a:moveTo>
                      <a:pt x="41" y="273"/>
                    </a:moveTo>
                    <a:cubicBezTo>
                      <a:pt x="41" y="273"/>
                      <a:pt x="2" y="263"/>
                      <a:pt x="1" y="140"/>
                    </a:cubicBezTo>
                    <a:cubicBezTo>
                      <a:pt x="0" y="18"/>
                      <a:pt x="134" y="0"/>
                      <a:pt x="151" y="2"/>
                    </a:cubicBezTo>
                    <a:cubicBezTo>
                      <a:pt x="167" y="5"/>
                      <a:pt x="252" y="38"/>
                      <a:pt x="261" y="28"/>
                    </a:cubicBezTo>
                    <a:cubicBezTo>
                      <a:pt x="270" y="17"/>
                      <a:pt x="279" y="2"/>
                      <a:pt x="279" y="2"/>
                    </a:cubicBezTo>
                    <a:cubicBezTo>
                      <a:pt x="279" y="2"/>
                      <a:pt x="341" y="29"/>
                      <a:pt x="336" y="128"/>
                    </a:cubicBezTo>
                    <a:cubicBezTo>
                      <a:pt x="331" y="228"/>
                      <a:pt x="298" y="264"/>
                      <a:pt x="298" y="264"/>
                    </a:cubicBezTo>
                    <a:cubicBezTo>
                      <a:pt x="288" y="176"/>
                      <a:pt x="288" y="176"/>
                      <a:pt x="288" y="176"/>
                    </a:cubicBezTo>
                    <a:cubicBezTo>
                      <a:pt x="288" y="176"/>
                      <a:pt x="287" y="192"/>
                      <a:pt x="279" y="192"/>
                    </a:cubicBezTo>
                    <a:cubicBezTo>
                      <a:pt x="272" y="192"/>
                      <a:pt x="162" y="203"/>
                      <a:pt x="105" y="177"/>
                    </a:cubicBezTo>
                    <a:cubicBezTo>
                      <a:pt x="49" y="152"/>
                      <a:pt x="43" y="188"/>
                      <a:pt x="43" y="188"/>
                    </a:cubicBezTo>
                    <a:cubicBezTo>
                      <a:pt x="43" y="188"/>
                      <a:pt x="27" y="254"/>
                      <a:pt x="41" y="273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43" grpId="0"/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182503" y="2544269"/>
            <a:ext cx="4716138" cy="3009365"/>
            <a:chOff x="6182503" y="2342564"/>
            <a:chExt cx="4716138" cy="3009365"/>
          </a:xfrm>
        </p:grpSpPr>
        <p:grpSp>
          <p:nvGrpSpPr>
            <p:cNvPr id="3" name="Group 4033"/>
            <p:cNvGrpSpPr/>
            <p:nvPr/>
          </p:nvGrpSpPr>
          <p:grpSpPr>
            <a:xfrm>
              <a:off x="7022161" y="2664126"/>
              <a:ext cx="3649868" cy="2687803"/>
              <a:chOff x="0" y="0"/>
              <a:chExt cx="6461013" cy="4652441"/>
            </a:xfrm>
          </p:grpSpPr>
          <p:sp>
            <p:nvSpPr>
              <p:cNvPr id="16" name="Shape 4028"/>
              <p:cNvSpPr/>
              <p:nvPr/>
            </p:nvSpPr>
            <p:spPr>
              <a:xfrm flipV="1">
                <a:off x="-1" y="0"/>
                <a:ext cx="2" cy="4652442"/>
              </a:xfrm>
              <a:prstGeom prst="line">
                <a:avLst/>
              </a:prstGeom>
              <a:noFill/>
              <a:ln w="6350" cap="flat">
                <a:solidFill>
                  <a:schemeClr val="accent1">
                    <a:alpha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800"/>
              </a:p>
            </p:txBody>
          </p:sp>
          <p:sp>
            <p:nvSpPr>
              <p:cNvPr id="17" name="Shape 4029"/>
              <p:cNvSpPr/>
              <p:nvPr/>
            </p:nvSpPr>
            <p:spPr>
              <a:xfrm flipV="1">
                <a:off x="1615253" y="-1"/>
                <a:ext cx="1" cy="4652443"/>
              </a:xfrm>
              <a:prstGeom prst="line">
                <a:avLst/>
              </a:prstGeom>
              <a:noFill/>
              <a:ln w="6350" cap="flat">
                <a:solidFill>
                  <a:schemeClr val="accent1">
                    <a:alpha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800"/>
              </a:p>
            </p:txBody>
          </p:sp>
          <p:sp>
            <p:nvSpPr>
              <p:cNvPr id="18" name="Shape 4030"/>
              <p:cNvSpPr/>
              <p:nvPr/>
            </p:nvSpPr>
            <p:spPr>
              <a:xfrm flipV="1">
                <a:off x="3230506" y="-1"/>
                <a:ext cx="1" cy="4652443"/>
              </a:xfrm>
              <a:prstGeom prst="line">
                <a:avLst/>
              </a:prstGeom>
              <a:noFill/>
              <a:ln w="6350" cap="flat">
                <a:solidFill>
                  <a:schemeClr val="accent1">
                    <a:alpha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800"/>
              </a:p>
            </p:txBody>
          </p:sp>
          <p:sp>
            <p:nvSpPr>
              <p:cNvPr id="19" name="Shape 4031"/>
              <p:cNvSpPr/>
              <p:nvPr/>
            </p:nvSpPr>
            <p:spPr>
              <a:xfrm flipV="1">
                <a:off x="4845759" y="-1"/>
                <a:ext cx="1" cy="4652443"/>
              </a:xfrm>
              <a:prstGeom prst="line">
                <a:avLst/>
              </a:prstGeom>
              <a:noFill/>
              <a:ln w="6350" cap="flat">
                <a:solidFill>
                  <a:schemeClr val="accent1">
                    <a:alpha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800"/>
              </a:p>
            </p:txBody>
          </p:sp>
          <p:sp>
            <p:nvSpPr>
              <p:cNvPr id="20" name="Shape 4032"/>
              <p:cNvSpPr/>
              <p:nvPr/>
            </p:nvSpPr>
            <p:spPr>
              <a:xfrm flipV="1">
                <a:off x="6461013" y="-1"/>
                <a:ext cx="1" cy="4652443"/>
              </a:xfrm>
              <a:prstGeom prst="line">
                <a:avLst/>
              </a:prstGeom>
              <a:noFill/>
              <a:ln w="6350" cap="flat">
                <a:solidFill>
                  <a:schemeClr val="accent1">
                    <a:alpha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800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6182503" y="2342564"/>
              <a:ext cx="4716138" cy="2953546"/>
              <a:chOff x="6182503" y="2342564"/>
              <a:chExt cx="4716138" cy="295354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6796652" y="2342564"/>
                <a:ext cx="4101989" cy="160615"/>
                <a:chOff x="6796652" y="2342564"/>
                <a:chExt cx="4101989" cy="160615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6796652" y="2349291"/>
                  <a:ext cx="430247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GB" sz="10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" panose="020B0503030403020204" pitchFamily="34" charset="0"/>
                    </a:rPr>
                    <a:t>0</a:t>
                  </a:r>
                  <a:endParaRPr lang="en-GB" sz="1000" dirty="0">
                    <a:solidFill>
                      <a:schemeClr val="bg1">
                        <a:lumMod val="65000"/>
                      </a:schemeClr>
                    </a:solidFill>
                    <a:latin typeface="Source Sans Pro" panose="020B0503030403020204" pitchFamily="34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8629953" y="2343114"/>
                  <a:ext cx="430247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GB" sz="10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" panose="020B0503030403020204" pitchFamily="34" charset="0"/>
                    </a:rPr>
                    <a:t>50</a:t>
                  </a:r>
                  <a:endParaRPr lang="en-GB" sz="1000" dirty="0">
                    <a:solidFill>
                      <a:schemeClr val="bg1">
                        <a:lumMod val="65000"/>
                      </a:schemeClr>
                    </a:solidFill>
                    <a:latin typeface="Source Sans Pro" panose="020B0503030403020204" pitchFamily="34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9552716" y="2348587"/>
                  <a:ext cx="430247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GB" sz="10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" panose="020B0503030403020204" pitchFamily="34" charset="0"/>
                    </a:rPr>
                    <a:t>75</a:t>
                  </a:r>
                  <a:endParaRPr lang="en-GB" sz="1000" dirty="0">
                    <a:solidFill>
                      <a:schemeClr val="bg1">
                        <a:lumMod val="65000"/>
                      </a:schemeClr>
                    </a:solidFill>
                    <a:latin typeface="Source Sans Pro" panose="020B0503030403020204" pitchFamily="34" charset="0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10468394" y="2347690"/>
                  <a:ext cx="430247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GB" sz="10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" panose="020B0503030403020204" pitchFamily="34" charset="0"/>
                    </a:rPr>
                    <a:t>100</a:t>
                  </a:r>
                  <a:endParaRPr lang="en-GB" sz="1000" dirty="0">
                    <a:solidFill>
                      <a:schemeClr val="bg1">
                        <a:lumMod val="65000"/>
                      </a:schemeClr>
                    </a:solidFill>
                    <a:latin typeface="Source Sans Pro" panose="020B0503030403020204" pitchFamily="34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7707191" y="2342564"/>
                  <a:ext cx="430247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GB" sz="10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" panose="020B0503030403020204" pitchFamily="34" charset="0"/>
                    </a:rPr>
                    <a:t>25</a:t>
                  </a:r>
                  <a:endParaRPr lang="en-GB" sz="1000" dirty="0">
                    <a:solidFill>
                      <a:schemeClr val="bg1">
                        <a:lumMod val="65000"/>
                      </a:schemeClr>
                    </a:solidFill>
                    <a:latin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6182503" y="2874215"/>
                <a:ext cx="645384" cy="2421895"/>
                <a:chOff x="6182503" y="2874215"/>
                <a:chExt cx="645384" cy="2421895"/>
              </a:xfrm>
            </p:grpSpPr>
            <p:sp>
              <p:nvSpPr>
                <p:cNvPr id="7" name="Text Placeholder 2"/>
                <p:cNvSpPr txBox="1"/>
                <p:nvPr/>
              </p:nvSpPr>
              <p:spPr>
                <a:xfrm>
                  <a:off x="6182503" y="2874215"/>
                  <a:ext cx="644472" cy="2824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ctr" defTabSz="914400" rtl="0" eaLnBrk="1" latinLnBrk="0" hangingPunct="1">
                    <a:defRPr sz="12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GB" sz="1400" b="1" dirty="0" smtClean="0">
                      <a:latin typeface="Novecento wide Light" panose="00000405000000000000" pitchFamily="50" charset="0"/>
                    </a:rPr>
                    <a:t>2015</a:t>
                  </a:r>
                  <a:endParaRPr lang="en-GB" sz="1400" b="1" dirty="0">
                    <a:latin typeface="Novecento wide Light" panose="00000405000000000000" pitchFamily="50" charset="0"/>
                  </a:endParaRPr>
                </a:p>
              </p:txBody>
            </p:sp>
            <p:sp>
              <p:nvSpPr>
                <p:cNvPr id="8" name="Text Placeholder 2"/>
                <p:cNvSpPr txBox="1"/>
                <p:nvPr/>
              </p:nvSpPr>
              <p:spPr>
                <a:xfrm>
                  <a:off x="6182503" y="3587726"/>
                  <a:ext cx="644472" cy="2824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ctr" defTabSz="914400" rtl="0" eaLnBrk="1" latinLnBrk="0" hangingPunct="1">
                    <a:defRPr sz="12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GB" sz="1400" b="1" dirty="0" smtClean="0">
                      <a:latin typeface="Novecento wide Light" panose="00000405000000000000" pitchFamily="50" charset="0"/>
                    </a:rPr>
                    <a:t>2014</a:t>
                  </a:r>
                  <a:endParaRPr lang="en-GB" sz="1400" b="1" dirty="0">
                    <a:latin typeface="Novecento wide Light" panose="00000405000000000000" pitchFamily="50" charset="0"/>
                  </a:endParaRPr>
                </a:p>
              </p:txBody>
            </p:sp>
            <p:sp>
              <p:nvSpPr>
                <p:cNvPr id="9" name="Text Placeholder 2"/>
                <p:cNvSpPr txBox="1"/>
                <p:nvPr/>
              </p:nvSpPr>
              <p:spPr>
                <a:xfrm>
                  <a:off x="6183415" y="4292574"/>
                  <a:ext cx="644472" cy="2824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ctr" defTabSz="914400" rtl="0" eaLnBrk="1" latinLnBrk="0" hangingPunct="1">
                    <a:defRPr sz="12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GB" sz="1400" b="1" dirty="0" smtClean="0">
                      <a:latin typeface="Novecento wide Light" panose="00000405000000000000" pitchFamily="50" charset="0"/>
                    </a:rPr>
                    <a:t>2013</a:t>
                  </a:r>
                  <a:endParaRPr lang="en-GB" sz="1400" b="1" dirty="0">
                    <a:latin typeface="Novecento wide Light" panose="00000405000000000000" pitchFamily="50" charset="0"/>
                  </a:endParaRPr>
                </a:p>
              </p:txBody>
            </p:sp>
            <p:sp>
              <p:nvSpPr>
                <p:cNvPr id="10" name="Text Placeholder 2"/>
                <p:cNvSpPr txBox="1"/>
                <p:nvPr/>
              </p:nvSpPr>
              <p:spPr>
                <a:xfrm>
                  <a:off x="6182503" y="5013660"/>
                  <a:ext cx="644472" cy="2824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ctr" defTabSz="914400" rtl="0" eaLnBrk="1" latinLnBrk="0" hangingPunct="1">
                    <a:defRPr sz="12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GB" sz="1400" b="1" dirty="0" smtClean="0">
                      <a:latin typeface="Novecento wide Light" panose="00000405000000000000" pitchFamily="50" charset="0"/>
                    </a:rPr>
                    <a:t>2012</a:t>
                  </a:r>
                  <a:endParaRPr lang="en-GB" sz="1400" b="1" dirty="0">
                    <a:latin typeface="Novecento wide Light" panose="00000405000000000000" pitchFamily="50" charset="0"/>
                  </a:endParaRPr>
                </a:p>
              </p:txBody>
            </p:sp>
          </p:grpSp>
        </p:grpSp>
      </p:grpSp>
      <p:grpSp>
        <p:nvGrpSpPr>
          <p:cNvPr id="21" name="Group 4219"/>
          <p:cNvGrpSpPr/>
          <p:nvPr/>
        </p:nvGrpSpPr>
        <p:grpSpPr>
          <a:xfrm>
            <a:off x="7028218" y="3004952"/>
            <a:ext cx="3188932" cy="475339"/>
            <a:chOff x="-2" y="0"/>
            <a:chExt cx="5745928" cy="976885"/>
          </a:xfrm>
        </p:grpSpPr>
        <p:sp>
          <p:nvSpPr>
            <p:cNvPr id="22" name="Shape 4216"/>
            <p:cNvSpPr/>
            <p:nvPr/>
          </p:nvSpPr>
          <p:spPr>
            <a:xfrm>
              <a:off x="-2" y="0"/>
              <a:ext cx="2656681" cy="3256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800"/>
            </a:p>
          </p:txBody>
        </p:sp>
        <p:sp>
          <p:nvSpPr>
            <p:cNvPr id="23" name="Shape 4217"/>
            <p:cNvSpPr/>
            <p:nvPr/>
          </p:nvSpPr>
          <p:spPr>
            <a:xfrm>
              <a:off x="0" y="325628"/>
              <a:ext cx="3230507" cy="3256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800"/>
            </a:p>
          </p:txBody>
        </p:sp>
        <p:sp>
          <p:nvSpPr>
            <p:cNvPr id="24" name="Shape 4218"/>
            <p:cNvSpPr/>
            <p:nvPr/>
          </p:nvSpPr>
          <p:spPr>
            <a:xfrm>
              <a:off x="0" y="651255"/>
              <a:ext cx="5745926" cy="3256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800"/>
            </a:p>
          </p:txBody>
        </p:sp>
      </p:grpSp>
      <p:grpSp>
        <p:nvGrpSpPr>
          <p:cNvPr id="25" name="Group 4223"/>
          <p:cNvGrpSpPr/>
          <p:nvPr/>
        </p:nvGrpSpPr>
        <p:grpSpPr>
          <a:xfrm>
            <a:off x="7028218" y="3691407"/>
            <a:ext cx="3440176" cy="470777"/>
            <a:chOff x="-2" y="0"/>
            <a:chExt cx="6198623" cy="967508"/>
          </a:xfrm>
        </p:grpSpPr>
        <p:sp>
          <p:nvSpPr>
            <p:cNvPr id="26" name="Shape 4220"/>
            <p:cNvSpPr/>
            <p:nvPr/>
          </p:nvSpPr>
          <p:spPr>
            <a:xfrm>
              <a:off x="-2" y="0"/>
              <a:ext cx="3446152" cy="3256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800"/>
            </a:p>
          </p:txBody>
        </p:sp>
        <p:sp>
          <p:nvSpPr>
            <p:cNvPr id="27" name="Shape 4221"/>
            <p:cNvSpPr/>
            <p:nvPr/>
          </p:nvSpPr>
          <p:spPr>
            <a:xfrm>
              <a:off x="0" y="325627"/>
              <a:ext cx="4090147" cy="3256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800"/>
            </a:p>
          </p:txBody>
        </p:sp>
        <p:sp>
          <p:nvSpPr>
            <p:cNvPr id="28" name="Shape 4222"/>
            <p:cNvSpPr/>
            <p:nvPr/>
          </p:nvSpPr>
          <p:spPr>
            <a:xfrm>
              <a:off x="-2" y="641879"/>
              <a:ext cx="6198623" cy="32562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800"/>
            </a:p>
          </p:txBody>
        </p:sp>
      </p:grpSp>
      <p:grpSp>
        <p:nvGrpSpPr>
          <p:cNvPr id="29" name="Group 4227"/>
          <p:cNvGrpSpPr/>
          <p:nvPr/>
        </p:nvGrpSpPr>
        <p:grpSpPr>
          <a:xfrm>
            <a:off x="7028219" y="4377863"/>
            <a:ext cx="2684006" cy="476956"/>
            <a:chOff x="0" y="0"/>
            <a:chExt cx="4836136" cy="980206"/>
          </a:xfrm>
        </p:grpSpPr>
        <p:sp>
          <p:nvSpPr>
            <p:cNvPr id="30" name="Shape 4224"/>
            <p:cNvSpPr/>
            <p:nvPr/>
          </p:nvSpPr>
          <p:spPr>
            <a:xfrm>
              <a:off x="0" y="0"/>
              <a:ext cx="4836137" cy="32562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800"/>
            </a:p>
          </p:txBody>
        </p:sp>
        <p:sp>
          <p:nvSpPr>
            <p:cNvPr id="31" name="Shape 4225"/>
            <p:cNvSpPr/>
            <p:nvPr/>
          </p:nvSpPr>
          <p:spPr>
            <a:xfrm>
              <a:off x="0" y="325628"/>
              <a:ext cx="3718262" cy="3256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800"/>
            </a:p>
          </p:txBody>
        </p:sp>
        <p:sp>
          <p:nvSpPr>
            <p:cNvPr id="32" name="Shape 4226"/>
            <p:cNvSpPr/>
            <p:nvPr/>
          </p:nvSpPr>
          <p:spPr>
            <a:xfrm>
              <a:off x="0" y="654578"/>
              <a:ext cx="3230507" cy="32562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800"/>
            </a:p>
          </p:txBody>
        </p:sp>
      </p:grpSp>
      <p:grpSp>
        <p:nvGrpSpPr>
          <p:cNvPr id="33" name="Group 4231"/>
          <p:cNvGrpSpPr/>
          <p:nvPr/>
        </p:nvGrpSpPr>
        <p:grpSpPr>
          <a:xfrm>
            <a:off x="7028219" y="5079202"/>
            <a:ext cx="3382606" cy="474432"/>
            <a:chOff x="0" y="0"/>
            <a:chExt cx="6094897" cy="975020"/>
          </a:xfrm>
        </p:grpSpPr>
        <p:sp>
          <p:nvSpPr>
            <p:cNvPr id="34" name="Shape 4228"/>
            <p:cNvSpPr/>
            <p:nvPr/>
          </p:nvSpPr>
          <p:spPr>
            <a:xfrm>
              <a:off x="0" y="0"/>
              <a:ext cx="5169383" cy="3256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800"/>
            </a:p>
          </p:txBody>
        </p:sp>
        <p:sp>
          <p:nvSpPr>
            <p:cNvPr id="35" name="Shape 4229"/>
            <p:cNvSpPr/>
            <p:nvPr/>
          </p:nvSpPr>
          <p:spPr>
            <a:xfrm>
              <a:off x="0" y="325627"/>
              <a:ext cx="6094897" cy="3256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800"/>
            </a:p>
          </p:txBody>
        </p:sp>
        <p:sp>
          <p:nvSpPr>
            <p:cNvPr id="36" name="Shape 4230"/>
            <p:cNvSpPr/>
            <p:nvPr/>
          </p:nvSpPr>
          <p:spPr>
            <a:xfrm>
              <a:off x="0" y="649391"/>
              <a:ext cx="4277432" cy="32562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80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363341" y="2788133"/>
            <a:ext cx="456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Denima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ostebus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danaime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lovera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don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akamare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dimasa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quo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sam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santLoirem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ipsume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koler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sit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denimaOstebus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daname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lovera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don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Wakamare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dimasa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qm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santLorem</a:t>
            </a:r>
            <a:endParaRPr lang="id-ID" sz="1200" dirty="0">
              <a:solidFill>
                <a:schemeClr val="bg1">
                  <a:lumMod val="50000"/>
                </a:schemeClr>
              </a:solidFill>
              <a:latin typeface="+mj-lt"/>
              <a:cs typeface="Clear Sans Light" panose="020B03030302020203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68418" y="2426838"/>
            <a:ext cx="3802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  <a:cs typeface="Clear Sans" panose="020B0503030202020304" pitchFamily="34" charset="0"/>
              </a:rPr>
              <a:t>Developing an effective commodity</a:t>
            </a:r>
            <a:endParaRPr lang="id-ID" sz="1400" dirty="0">
              <a:solidFill>
                <a:schemeClr val="tx1">
                  <a:lumMod val="65000"/>
                  <a:lumOff val="35000"/>
                </a:schemeClr>
              </a:solidFill>
              <a:latin typeface="Novecento wide Light" panose="00000405000000000000" pitchFamily="50" charset="0"/>
              <a:cs typeface="Clear Sans" panose="020B0503030202020304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596830" y="3477697"/>
            <a:ext cx="3458829" cy="691695"/>
            <a:chOff x="8689521" y="2412324"/>
            <a:chExt cx="3458829" cy="691695"/>
          </a:xfrm>
        </p:grpSpPr>
        <p:sp>
          <p:nvSpPr>
            <p:cNvPr id="40" name="TextBox 39"/>
            <p:cNvSpPr txBox="1"/>
            <p:nvPr/>
          </p:nvSpPr>
          <p:spPr>
            <a:xfrm>
              <a:off x="8689522" y="2412324"/>
              <a:ext cx="5841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cs typeface="Clear Sans" panose="020B0503030202020304" pitchFamily="34" charset="0"/>
                </a:rPr>
                <a:t>Rice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689521" y="2642354"/>
              <a:ext cx="34588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Loem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ipsum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dolor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satana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warna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dalam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cintakum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panama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cnsectetur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adiscing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elit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596831" y="4243205"/>
            <a:ext cx="3458828" cy="691695"/>
            <a:chOff x="8689522" y="2412324"/>
            <a:chExt cx="3458828" cy="691695"/>
          </a:xfrm>
        </p:grpSpPr>
        <p:sp>
          <p:nvSpPr>
            <p:cNvPr id="43" name="TextBox 42"/>
            <p:cNvSpPr txBox="1"/>
            <p:nvPr/>
          </p:nvSpPr>
          <p:spPr>
            <a:xfrm>
              <a:off x="8689522" y="2412324"/>
              <a:ext cx="715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cs typeface="Clear Sans" panose="020B0503030202020304" pitchFamily="34" charset="0"/>
                </a:rPr>
                <a:t>Corn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689522" y="2642354"/>
              <a:ext cx="34588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Loem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ipsum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dolor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satana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warna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dalam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cintakum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panama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cnsectetur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adiscing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elit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596831" y="4988603"/>
            <a:ext cx="3458828" cy="691695"/>
            <a:chOff x="8689522" y="2412324"/>
            <a:chExt cx="3458828" cy="691695"/>
          </a:xfrm>
        </p:grpSpPr>
        <p:sp>
          <p:nvSpPr>
            <p:cNvPr id="46" name="TextBox 45"/>
            <p:cNvSpPr txBox="1"/>
            <p:nvPr/>
          </p:nvSpPr>
          <p:spPr>
            <a:xfrm>
              <a:off x="8689522" y="2412324"/>
              <a:ext cx="7875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cs typeface="Clear Sans" panose="020B0503030202020304" pitchFamily="34" charset="0"/>
                </a:rPr>
                <a:t>Wood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689522" y="2642354"/>
              <a:ext cx="34588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Loem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ipsum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dolor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satana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warna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dalam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cintakum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panama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cnsectetur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adiscing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elit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677170" y="3584094"/>
            <a:ext cx="585787" cy="585787"/>
            <a:chOff x="6942614" y="1898187"/>
            <a:chExt cx="585787" cy="585787"/>
          </a:xfrm>
        </p:grpSpPr>
        <p:sp>
          <p:nvSpPr>
            <p:cNvPr id="49" name="Oval 48"/>
            <p:cNvSpPr/>
            <p:nvPr/>
          </p:nvSpPr>
          <p:spPr>
            <a:xfrm>
              <a:off x="6942614" y="1898187"/>
              <a:ext cx="585787" cy="58578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0" name="Freeform 63"/>
            <p:cNvSpPr/>
            <p:nvPr/>
          </p:nvSpPr>
          <p:spPr bwMode="auto">
            <a:xfrm>
              <a:off x="7024983" y="2119039"/>
              <a:ext cx="408116" cy="129217"/>
            </a:xfrm>
            <a:custGeom>
              <a:avLst/>
              <a:gdLst>
                <a:gd name="T0" fmla="*/ 618 w 723"/>
                <a:gd name="T1" fmla="*/ 132 h 227"/>
                <a:gd name="T2" fmla="*/ 611 w 723"/>
                <a:gd name="T3" fmla="*/ 115 h 227"/>
                <a:gd name="T4" fmla="*/ 560 w 723"/>
                <a:gd name="T5" fmla="*/ 21 h 227"/>
                <a:gd name="T6" fmla="*/ 526 w 723"/>
                <a:gd name="T7" fmla="*/ 1 h 227"/>
                <a:gd name="T8" fmla="*/ 491 w 723"/>
                <a:gd name="T9" fmla="*/ 0 h 227"/>
                <a:gd name="T10" fmla="*/ 456 w 723"/>
                <a:gd name="T11" fmla="*/ 21 h 227"/>
                <a:gd name="T12" fmla="*/ 439 w 723"/>
                <a:gd name="T13" fmla="*/ 52 h 227"/>
                <a:gd name="T14" fmla="*/ 445 w 723"/>
                <a:gd name="T15" fmla="*/ 61 h 227"/>
                <a:gd name="T16" fmla="*/ 464 w 723"/>
                <a:gd name="T17" fmla="*/ 25 h 227"/>
                <a:gd name="T18" fmla="*/ 491 w 723"/>
                <a:gd name="T19" fmla="*/ 8 h 227"/>
                <a:gd name="T20" fmla="*/ 517 w 723"/>
                <a:gd name="T21" fmla="*/ 25 h 227"/>
                <a:gd name="T22" fmla="*/ 568 w 723"/>
                <a:gd name="T23" fmla="*/ 118 h 227"/>
                <a:gd name="T24" fmla="*/ 572 w 723"/>
                <a:gd name="T25" fmla="*/ 156 h 227"/>
                <a:gd name="T26" fmla="*/ 542 w 723"/>
                <a:gd name="T27" fmla="*/ 169 h 227"/>
                <a:gd name="T28" fmla="*/ 457 w 723"/>
                <a:gd name="T29" fmla="*/ 169 h 227"/>
                <a:gd name="T30" fmla="*/ 467 w 723"/>
                <a:gd name="T31" fmla="*/ 159 h 227"/>
                <a:gd name="T32" fmla="*/ 464 w 723"/>
                <a:gd name="T33" fmla="*/ 115 h 227"/>
                <a:gd name="T34" fmla="*/ 428 w 723"/>
                <a:gd name="T35" fmla="*/ 48 h 227"/>
                <a:gd name="T36" fmla="*/ 413 w 723"/>
                <a:gd name="T37" fmla="*/ 21 h 227"/>
                <a:gd name="T38" fmla="*/ 379 w 723"/>
                <a:gd name="T39" fmla="*/ 1 h 227"/>
                <a:gd name="T40" fmla="*/ 344 w 723"/>
                <a:gd name="T41" fmla="*/ 0 h 227"/>
                <a:gd name="T42" fmla="*/ 310 w 723"/>
                <a:gd name="T43" fmla="*/ 21 h 227"/>
                <a:gd name="T44" fmla="*/ 293 w 723"/>
                <a:gd name="T45" fmla="*/ 51 h 227"/>
                <a:gd name="T46" fmla="*/ 298 w 723"/>
                <a:gd name="T47" fmla="*/ 61 h 227"/>
                <a:gd name="T48" fmla="*/ 318 w 723"/>
                <a:gd name="T49" fmla="*/ 25 h 227"/>
                <a:gd name="T50" fmla="*/ 344 w 723"/>
                <a:gd name="T51" fmla="*/ 8 h 227"/>
                <a:gd name="T52" fmla="*/ 371 w 723"/>
                <a:gd name="T53" fmla="*/ 25 h 227"/>
                <a:gd name="T54" fmla="*/ 422 w 723"/>
                <a:gd name="T55" fmla="*/ 118 h 227"/>
                <a:gd name="T56" fmla="*/ 425 w 723"/>
                <a:gd name="T57" fmla="*/ 156 h 227"/>
                <a:gd name="T58" fmla="*/ 395 w 723"/>
                <a:gd name="T59" fmla="*/ 169 h 227"/>
                <a:gd name="T60" fmla="*/ 311 w 723"/>
                <a:gd name="T61" fmla="*/ 169 h 227"/>
                <a:gd name="T62" fmla="*/ 321 w 723"/>
                <a:gd name="T63" fmla="*/ 159 h 227"/>
                <a:gd name="T64" fmla="*/ 317 w 723"/>
                <a:gd name="T65" fmla="*/ 115 h 227"/>
                <a:gd name="T66" fmla="*/ 266 w 723"/>
                <a:gd name="T67" fmla="*/ 21 h 227"/>
                <a:gd name="T68" fmla="*/ 232 w 723"/>
                <a:gd name="T69" fmla="*/ 1 h 227"/>
                <a:gd name="T70" fmla="*/ 198 w 723"/>
                <a:gd name="T71" fmla="*/ 0 h 227"/>
                <a:gd name="T72" fmla="*/ 163 w 723"/>
                <a:gd name="T73" fmla="*/ 21 h 227"/>
                <a:gd name="T74" fmla="*/ 112 w 723"/>
                <a:gd name="T75" fmla="*/ 115 h 227"/>
                <a:gd name="T76" fmla="*/ 108 w 723"/>
                <a:gd name="T77" fmla="*/ 122 h 227"/>
                <a:gd name="T78" fmla="*/ 119 w 723"/>
                <a:gd name="T79" fmla="*/ 120 h 227"/>
                <a:gd name="T80" fmla="*/ 120 w 723"/>
                <a:gd name="T81" fmla="*/ 118 h 227"/>
                <a:gd name="T82" fmla="*/ 171 w 723"/>
                <a:gd name="T83" fmla="*/ 25 h 227"/>
                <a:gd name="T84" fmla="*/ 198 w 723"/>
                <a:gd name="T85" fmla="*/ 8 h 227"/>
                <a:gd name="T86" fmla="*/ 224 w 723"/>
                <a:gd name="T87" fmla="*/ 25 h 227"/>
                <a:gd name="T88" fmla="*/ 275 w 723"/>
                <a:gd name="T89" fmla="*/ 118 h 227"/>
                <a:gd name="T90" fmla="*/ 279 w 723"/>
                <a:gd name="T91" fmla="*/ 156 h 227"/>
                <a:gd name="T92" fmla="*/ 249 w 723"/>
                <a:gd name="T93" fmla="*/ 169 h 227"/>
                <a:gd name="T94" fmla="*/ 147 w 723"/>
                <a:gd name="T95" fmla="*/ 169 h 227"/>
                <a:gd name="T96" fmla="*/ 116 w 723"/>
                <a:gd name="T97" fmla="*/ 156 h 227"/>
                <a:gd name="T98" fmla="*/ 115 w 723"/>
                <a:gd name="T99" fmla="*/ 130 h 227"/>
                <a:gd name="T100" fmla="*/ 105 w 723"/>
                <a:gd name="T101" fmla="*/ 132 h 227"/>
                <a:gd name="T102" fmla="*/ 0 w 723"/>
                <a:gd name="T103" fmla="*/ 177 h 227"/>
                <a:gd name="T104" fmla="*/ 238 w 723"/>
                <a:gd name="T105" fmla="*/ 227 h 227"/>
                <a:gd name="T106" fmla="*/ 485 w 723"/>
                <a:gd name="T107" fmla="*/ 227 h 227"/>
                <a:gd name="T108" fmla="*/ 723 w 723"/>
                <a:gd name="T109" fmla="*/ 177 h 227"/>
                <a:gd name="T110" fmla="*/ 618 w 723"/>
                <a:gd name="T111" fmla="*/ 13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3" h="227">
                  <a:moveTo>
                    <a:pt x="618" y="132"/>
                  </a:moveTo>
                  <a:cubicBezTo>
                    <a:pt x="616" y="126"/>
                    <a:pt x="613" y="120"/>
                    <a:pt x="611" y="115"/>
                  </a:cubicBezTo>
                  <a:cubicBezTo>
                    <a:pt x="560" y="21"/>
                    <a:pt x="560" y="21"/>
                    <a:pt x="560" y="21"/>
                  </a:cubicBezTo>
                  <a:cubicBezTo>
                    <a:pt x="553" y="9"/>
                    <a:pt x="540" y="1"/>
                    <a:pt x="526" y="1"/>
                  </a:cubicBezTo>
                  <a:cubicBezTo>
                    <a:pt x="526" y="1"/>
                    <a:pt x="503" y="0"/>
                    <a:pt x="491" y="0"/>
                  </a:cubicBezTo>
                  <a:cubicBezTo>
                    <a:pt x="476" y="0"/>
                    <a:pt x="463" y="8"/>
                    <a:pt x="456" y="21"/>
                  </a:cubicBezTo>
                  <a:cubicBezTo>
                    <a:pt x="439" y="52"/>
                    <a:pt x="439" y="52"/>
                    <a:pt x="439" y="52"/>
                  </a:cubicBezTo>
                  <a:cubicBezTo>
                    <a:pt x="445" y="61"/>
                    <a:pt x="445" y="61"/>
                    <a:pt x="445" y="61"/>
                  </a:cubicBezTo>
                  <a:cubicBezTo>
                    <a:pt x="464" y="25"/>
                    <a:pt x="464" y="25"/>
                    <a:pt x="464" y="25"/>
                  </a:cubicBezTo>
                  <a:cubicBezTo>
                    <a:pt x="470" y="15"/>
                    <a:pt x="480" y="8"/>
                    <a:pt x="491" y="8"/>
                  </a:cubicBezTo>
                  <a:cubicBezTo>
                    <a:pt x="502" y="8"/>
                    <a:pt x="512" y="15"/>
                    <a:pt x="517" y="25"/>
                  </a:cubicBezTo>
                  <a:cubicBezTo>
                    <a:pt x="568" y="118"/>
                    <a:pt x="568" y="118"/>
                    <a:pt x="568" y="118"/>
                  </a:cubicBezTo>
                  <a:cubicBezTo>
                    <a:pt x="574" y="129"/>
                    <a:pt x="580" y="144"/>
                    <a:pt x="572" y="156"/>
                  </a:cubicBezTo>
                  <a:cubicBezTo>
                    <a:pt x="564" y="168"/>
                    <a:pt x="548" y="169"/>
                    <a:pt x="542" y="169"/>
                  </a:cubicBezTo>
                  <a:cubicBezTo>
                    <a:pt x="457" y="169"/>
                    <a:pt x="457" y="169"/>
                    <a:pt x="457" y="169"/>
                  </a:cubicBezTo>
                  <a:cubicBezTo>
                    <a:pt x="461" y="166"/>
                    <a:pt x="465" y="163"/>
                    <a:pt x="467" y="159"/>
                  </a:cubicBezTo>
                  <a:cubicBezTo>
                    <a:pt x="478" y="144"/>
                    <a:pt x="470" y="127"/>
                    <a:pt x="464" y="115"/>
                  </a:cubicBezTo>
                  <a:cubicBezTo>
                    <a:pt x="428" y="48"/>
                    <a:pt x="428" y="48"/>
                    <a:pt x="428" y="48"/>
                  </a:cubicBezTo>
                  <a:cubicBezTo>
                    <a:pt x="413" y="21"/>
                    <a:pt x="413" y="21"/>
                    <a:pt x="413" y="21"/>
                  </a:cubicBezTo>
                  <a:cubicBezTo>
                    <a:pt x="406" y="9"/>
                    <a:pt x="393" y="1"/>
                    <a:pt x="379" y="1"/>
                  </a:cubicBezTo>
                  <a:cubicBezTo>
                    <a:pt x="379" y="1"/>
                    <a:pt x="347" y="0"/>
                    <a:pt x="344" y="0"/>
                  </a:cubicBezTo>
                  <a:cubicBezTo>
                    <a:pt x="330" y="0"/>
                    <a:pt x="317" y="8"/>
                    <a:pt x="310" y="21"/>
                  </a:cubicBezTo>
                  <a:cubicBezTo>
                    <a:pt x="293" y="51"/>
                    <a:pt x="293" y="51"/>
                    <a:pt x="293" y="51"/>
                  </a:cubicBezTo>
                  <a:cubicBezTo>
                    <a:pt x="298" y="61"/>
                    <a:pt x="298" y="61"/>
                    <a:pt x="298" y="61"/>
                  </a:cubicBezTo>
                  <a:cubicBezTo>
                    <a:pt x="318" y="25"/>
                    <a:pt x="318" y="25"/>
                    <a:pt x="318" y="25"/>
                  </a:cubicBezTo>
                  <a:cubicBezTo>
                    <a:pt x="323" y="15"/>
                    <a:pt x="333" y="8"/>
                    <a:pt x="344" y="8"/>
                  </a:cubicBezTo>
                  <a:cubicBezTo>
                    <a:pt x="355" y="8"/>
                    <a:pt x="365" y="15"/>
                    <a:pt x="371" y="25"/>
                  </a:cubicBezTo>
                  <a:cubicBezTo>
                    <a:pt x="422" y="118"/>
                    <a:pt x="422" y="118"/>
                    <a:pt x="422" y="118"/>
                  </a:cubicBezTo>
                  <a:cubicBezTo>
                    <a:pt x="427" y="129"/>
                    <a:pt x="434" y="144"/>
                    <a:pt x="425" y="156"/>
                  </a:cubicBezTo>
                  <a:cubicBezTo>
                    <a:pt x="417" y="168"/>
                    <a:pt x="402" y="169"/>
                    <a:pt x="395" y="169"/>
                  </a:cubicBezTo>
                  <a:cubicBezTo>
                    <a:pt x="311" y="169"/>
                    <a:pt x="311" y="169"/>
                    <a:pt x="311" y="169"/>
                  </a:cubicBezTo>
                  <a:cubicBezTo>
                    <a:pt x="315" y="166"/>
                    <a:pt x="318" y="163"/>
                    <a:pt x="321" y="159"/>
                  </a:cubicBezTo>
                  <a:cubicBezTo>
                    <a:pt x="331" y="144"/>
                    <a:pt x="324" y="127"/>
                    <a:pt x="317" y="115"/>
                  </a:cubicBezTo>
                  <a:cubicBezTo>
                    <a:pt x="266" y="21"/>
                    <a:pt x="266" y="21"/>
                    <a:pt x="266" y="21"/>
                  </a:cubicBezTo>
                  <a:cubicBezTo>
                    <a:pt x="260" y="9"/>
                    <a:pt x="246" y="1"/>
                    <a:pt x="232" y="1"/>
                  </a:cubicBezTo>
                  <a:cubicBezTo>
                    <a:pt x="232" y="1"/>
                    <a:pt x="200" y="0"/>
                    <a:pt x="198" y="0"/>
                  </a:cubicBezTo>
                  <a:cubicBezTo>
                    <a:pt x="183" y="0"/>
                    <a:pt x="170" y="8"/>
                    <a:pt x="163" y="21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1" y="117"/>
                    <a:pt x="109" y="119"/>
                    <a:pt x="108" y="122"/>
                  </a:cubicBezTo>
                  <a:cubicBezTo>
                    <a:pt x="111" y="121"/>
                    <a:pt x="115" y="121"/>
                    <a:pt x="119" y="120"/>
                  </a:cubicBezTo>
                  <a:cubicBezTo>
                    <a:pt x="119" y="120"/>
                    <a:pt x="120" y="119"/>
                    <a:pt x="120" y="118"/>
                  </a:cubicBezTo>
                  <a:cubicBezTo>
                    <a:pt x="171" y="25"/>
                    <a:pt x="171" y="25"/>
                    <a:pt x="171" y="25"/>
                  </a:cubicBezTo>
                  <a:cubicBezTo>
                    <a:pt x="177" y="15"/>
                    <a:pt x="187" y="8"/>
                    <a:pt x="198" y="8"/>
                  </a:cubicBezTo>
                  <a:cubicBezTo>
                    <a:pt x="208" y="8"/>
                    <a:pt x="219" y="15"/>
                    <a:pt x="224" y="25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81" y="129"/>
                    <a:pt x="287" y="144"/>
                    <a:pt x="279" y="156"/>
                  </a:cubicBezTo>
                  <a:cubicBezTo>
                    <a:pt x="270" y="168"/>
                    <a:pt x="255" y="169"/>
                    <a:pt x="249" y="169"/>
                  </a:cubicBezTo>
                  <a:cubicBezTo>
                    <a:pt x="147" y="169"/>
                    <a:pt x="147" y="169"/>
                    <a:pt x="147" y="169"/>
                  </a:cubicBezTo>
                  <a:cubicBezTo>
                    <a:pt x="140" y="169"/>
                    <a:pt x="125" y="168"/>
                    <a:pt x="116" y="156"/>
                  </a:cubicBezTo>
                  <a:cubicBezTo>
                    <a:pt x="111" y="147"/>
                    <a:pt x="112" y="138"/>
                    <a:pt x="115" y="130"/>
                  </a:cubicBezTo>
                  <a:cubicBezTo>
                    <a:pt x="112" y="130"/>
                    <a:pt x="106" y="132"/>
                    <a:pt x="105" y="132"/>
                  </a:cubicBezTo>
                  <a:cubicBezTo>
                    <a:pt x="42" y="151"/>
                    <a:pt x="0" y="177"/>
                    <a:pt x="0" y="177"/>
                  </a:cubicBezTo>
                  <a:cubicBezTo>
                    <a:pt x="0" y="177"/>
                    <a:pt x="107" y="227"/>
                    <a:pt x="238" y="227"/>
                  </a:cubicBezTo>
                  <a:cubicBezTo>
                    <a:pt x="485" y="227"/>
                    <a:pt x="485" y="227"/>
                    <a:pt x="485" y="227"/>
                  </a:cubicBezTo>
                  <a:cubicBezTo>
                    <a:pt x="617" y="227"/>
                    <a:pt x="723" y="177"/>
                    <a:pt x="723" y="177"/>
                  </a:cubicBezTo>
                  <a:cubicBezTo>
                    <a:pt x="723" y="177"/>
                    <a:pt x="681" y="151"/>
                    <a:pt x="618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682936" y="4335811"/>
            <a:ext cx="585787" cy="585787"/>
            <a:chOff x="6942614" y="2767695"/>
            <a:chExt cx="585787" cy="585787"/>
          </a:xfrm>
        </p:grpSpPr>
        <p:sp>
          <p:nvSpPr>
            <p:cNvPr id="52" name="Oval 51"/>
            <p:cNvSpPr/>
            <p:nvPr/>
          </p:nvSpPr>
          <p:spPr>
            <a:xfrm>
              <a:off x="6942614" y="2767695"/>
              <a:ext cx="585787" cy="5857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7126098" y="2860784"/>
              <a:ext cx="224027" cy="467971"/>
              <a:chOff x="392948" y="304311"/>
              <a:chExt cx="1589091" cy="3319466"/>
            </a:xfrm>
            <a:solidFill>
              <a:schemeClr val="bg1"/>
            </a:solidFill>
          </p:grpSpPr>
          <p:sp>
            <p:nvSpPr>
              <p:cNvPr id="54" name="Freeform 9"/>
              <p:cNvSpPr>
                <a:spLocks noEditPoints="1"/>
              </p:cNvSpPr>
              <p:nvPr/>
            </p:nvSpPr>
            <p:spPr bwMode="auto">
              <a:xfrm>
                <a:off x="392948" y="794850"/>
                <a:ext cx="1589091" cy="2828927"/>
              </a:xfrm>
              <a:custGeom>
                <a:avLst/>
                <a:gdLst>
                  <a:gd name="T0" fmla="*/ 421 w 421"/>
                  <a:gd name="T1" fmla="*/ 509 h 751"/>
                  <a:gd name="T2" fmla="*/ 359 w 421"/>
                  <a:gd name="T3" fmla="*/ 306 h 751"/>
                  <a:gd name="T4" fmla="*/ 338 w 421"/>
                  <a:gd name="T5" fmla="*/ 0 h 751"/>
                  <a:gd name="T6" fmla="*/ 307 w 421"/>
                  <a:gd name="T7" fmla="*/ 216 h 751"/>
                  <a:gd name="T8" fmla="*/ 307 w 421"/>
                  <a:gd name="T9" fmla="*/ 214 h 751"/>
                  <a:gd name="T10" fmla="*/ 307 w 421"/>
                  <a:gd name="T11" fmla="*/ 204 h 751"/>
                  <a:gd name="T12" fmla="*/ 288 w 421"/>
                  <a:gd name="T13" fmla="*/ 204 h 751"/>
                  <a:gd name="T14" fmla="*/ 288 w 421"/>
                  <a:gd name="T15" fmla="*/ 230 h 751"/>
                  <a:gd name="T16" fmla="*/ 279 w 421"/>
                  <a:gd name="T17" fmla="*/ 238 h 751"/>
                  <a:gd name="T18" fmla="*/ 278 w 421"/>
                  <a:gd name="T19" fmla="*/ 204 h 751"/>
                  <a:gd name="T20" fmla="*/ 219 w 421"/>
                  <a:gd name="T21" fmla="*/ 204 h 751"/>
                  <a:gd name="T22" fmla="*/ 219 w 421"/>
                  <a:gd name="T23" fmla="*/ 243 h 751"/>
                  <a:gd name="T24" fmla="*/ 274 w 421"/>
                  <a:gd name="T25" fmla="*/ 243 h 751"/>
                  <a:gd name="T26" fmla="*/ 270 w 421"/>
                  <a:gd name="T27" fmla="*/ 247 h 751"/>
                  <a:gd name="T28" fmla="*/ 264 w 421"/>
                  <a:gd name="T29" fmla="*/ 254 h 751"/>
                  <a:gd name="T30" fmla="*/ 219 w 421"/>
                  <a:gd name="T31" fmla="*/ 254 h 751"/>
                  <a:gd name="T32" fmla="*/ 219 w 421"/>
                  <a:gd name="T33" fmla="*/ 291 h 751"/>
                  <a:gd name="T34" fmla="*/ 233 w 421"/>
                  <a:gd name="T35" fmla="*/ 291 h 751"/>
                  <a:gd name="T36" fmla="*/ 219 w 421"/>
                  <a:gd name="T37" fmla="*/ 300 h 751"/>
                  <a:gd name="T38" fmla="*/ 219 w 421"/>
                  <a:gd name="T39" fmla="*/ 291 h 751"/>
                  <a:gd name="T40" fmla="*/ 210 w 421"/>
                  <a:gd name="T41" fmla="*/ 291 h 751"/>
                  <a:gd name="T42" fmla="*/ 210 w 421"/>
                  <a:gd name="T43" fmla="*/ 302 h 751"/>
                  <a:gd name="T44" fmla="*/ 217 w 421"/>
                  <a:gd name="T45" fmla="*/ 302 h 751"/>
                  <a:gd name="T46" fmla="*/ 213 w 421"/>
                  <a:gd name="T47" fmla="*/ 306 h 751"/>
                  <a:gd name="T48" fmla="*/ 210 w 421"/>
                  <a:gd name="T49" fmla="*/ 303 h 751"/>
                  <a:gd name="T50" fmla="*/ 210 w 421"/>
                  <a:gd name="T51" fmla="*/ 302 h 751"/>
                  <a:gd name="T52" fmla="*/ 209 w 421"/>
                  <a:gd name="T53" fmla="*/ 302 h 751"/>
                  <a:gd name="T54" fmla="*/ 185 w 421"/>
                  <a:gd name="T55" fmla="*/ 291 h 751"/>
                  <a:gd name="T56" fmla="*/ 185 w 421"/>
                  <a:gd name="T57" fmla="*/ 291 h 751"/>
                  <a:gd name="T58" fmla="*/ 210 w 421"/>
                  <a:gd name="T59" fmla="*/ 291 h 751"/>
                  <a:gd name="T60" fmla="*/ 210 w 421"/>
                  <a:gd name="T61" fmla="*/ 254 h 751"/>
                  <a:gd name="T62" fmla="*/ 162 w 421"/>
                  <a:gd name="T63" fmla="*/ 254 h 751"/>
                  <a:gd name="T64" fmla="*/ 161 w 421"/>
                  <a:gd name="T65" fmla="*/ 252 h 751"/>
                  <a:gd name="T66" fmla="*/ 153 w 421"/>
                  <a:gd name="T67" fmla="*/ 244 h 751"/>
                  <a:gd name="T68" fmla="*/ 153 w 421"/>
                  <a:gd name="T69" fmla="*/ 243 h 751"/>
                  <a:gd name="T70" fmla="*/ 152 w 421"/>
                  <a:gd name="T71" fmla="*/ 243 h 751"/>
                  <a:gd name="T72" fmla="*/ 143 w 421"/>
                  <a:gd name="T73" fmla="*/ 235 h 751"/>
                  <a:gd name="T74" fmla="*/ 144 w 421"/>
                  <a:gd name="T75" fmla="*/ 204 h 751"/>
                  <a:gd name="T76" fmla="*/ 122 w 421"/>
                  <a:gd name="T77" fmla="*/ 204 h 751"/>
                  <a:gd name="T78" fmla="*/ 122 w 421"/>
                  <a:gd name="T79" fmla="*/ 214 h 751"/>
                  <a:gd name="T80" fmla="*/ 122 w 421"/>
                  <a:gd name="T81" fmla="*/ 219 h 751"/>
                  <a:gd name="T82" fmla="*/ 71 w 421"/>
                  <a:gd name="T83" fmla="*/ 0 h 751"/>
                  <a:gd name="T84" fmla="*/ 71 w 421"/>
                  <a:gd name="T85" fmla="*/ 310 h 751"/>
                  <a:gd name="T86" fmla="*/ 0 w 421"/>
                  <a:gd name="T87" fmla="*/ 503 h 751"/>
                  <a:gd name="T88" fmla="*/ 131 w 421"/>
                  <a:gd name="T89" fmla="*/ 412 h 751"/>
                  <a:gd name="T90" fmla="*/ 301 w 421"/>
                  <a:gd name="T91" fmla="*/ 409 h 751"/>
                  <a:gd name="T92" fmla="*/ 421 w 421"/>
                  <a:gd name="T93" fmla="*/ 509 h 751"/>
                  <a:gd name="T94" fmla="*/ 218 w 421"/>
                  <a:gd name="T95" fmla="*/ 384 h 751"/>
                  <a:gd name="T96" fmla="*/ 217 w 421"/>
                  <a:gd name="T97" fmla="*/ 384 h 751"/>
                  <a:gd name="T98" fmla="*/ 217 w 421"/>
                  <a:gd name="T99" fmla="*/ 384 h 751"/>
                  <a:gd name="T100" fmla="*/ 218 w 421"/>
                  <a:gd name="T101" fmla="*/ 384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21" h="751">
                    <a:moveTo>
                      <a:pt x="421" y="509"/>
                    </a:moveTo>
                    <a:cubicBezTo>
                      <a:pt x="421" y="509"/>
                      <a:pt x="400" y="323"/>
                      <a:pt x="359" y="306"/>
                    </a:cubicBezTo>
                    <a:cubicBezTo>
                      <a:pt x="391" y="250"/>
                      <a:pt x="338" y="0"/>
                      <a:pt x="338" y="0"/>
                    </a:cubicBezTo>
                    <a:cubicBezTo>
                      <a:pt x="338" y="0"/>
                      <a:pt x="355" y="183"/>
                      <a:pt x="307" y="216"/>
                    </a:cubicBezTo>
                    <a:cubicBezTo>
                      <a:pt x="307" y="215"/>
                      <a:pt x="307" y="215"/>
                      <a:pt x="307" y="214"/>
                    </a:cubicBezTo>
                    <a:cubicBezTo>
                      <a:pt x="307" y="211"/>
                      <a:pt x="307" y="207"/>
                      <a:pt x="307" y="204"/>
                    </a:cubicBezTo>
                    <a:cubicBezTo>
                      <a:pt x="288" y="204"/>
                      <a:pt x="288" y="204"/>
                      <a:pt x="288" y="204"/>
                    </a:cubicBezTo>
                    <a:cubicBezTo>
                      <a:pt x="288" y="213"/>
                      <a:pt x="288" y="222"/>
                      <a:pt x="288" y="230"/>
                    </a:cubicBezTo>
                    <a:cubicBezTo>
                      <a:pt x="285" y="233"/>
                      <a:pt x="281" y="236"/>
                      <a:pt x="279" y="238"/>
                    </a:cubicBezTo>
                    <a:cubicBezTo>
                      <a:pt x="279" y="227"/>
                      <a:pt x="278" y="216"/>
                      <a:pt x="278" y="204"/>
                    </a:cubicBezTo>
                    <a:cubicBezTo>
                      <a:pt x="219" y="204"/>
                      <a:pt x="219" y="204"/>
                      <a:pt x="219" y="204"/>
                    </a:cubicBezTo>
                    <a:cubicBezTo>
                      <a:pt x="219" y="243"/>
                      <a:pt x="219" y="243"/>
                      <a:pt x="219" y="243"/>
                    </a:cubicBezTo>
                    <a:cubicBezTo>
                      <a:pt x="274" y="243"/>
                      <a:pt x="274" y="243"/>
                      <a:pt x="274" y="243"/>
                    </a:cubicBezTo>
                    <a:cubicBezTo>
                      <a:pt x="272" y="244"/>
                      <a:pt x="271" y="246"/>
                      <a:pt x="270" y="247"/>
                    </a:cubicBezTo>
                    <a:cubicBezTo>
                      <a:pt x="268" y="250"/>
                      <a:pt x="266" y="252"/>
                      <a:pt x="264" y="254"/>
                    </a:cubicBezTo>
                    <a:cubicBezTo>
                      <a:pt x="219" y="254"/>
                      <a:pt x="219" y="254"/>
                      <a:pt x="219" y="254"/>
                    </a:cubicBezTo>
                    <a:cubicBezTo>
                      <a:pt x="219" y="291"/>
                      <a:pt x="219" y="291"/>
                      <a:pt x="219" y="291"/>
                    </a:cubicBezTo>
                    <a:cubicBezTo>
                      <a:pt x="233" y="291"/>
                      <a:pt x="233" y="291"/>
                      <a:pt x="233" y="291"/>
                    </a:cubicBezTo>
                    <a:cubicBezTo>
                      <a:pt x="227" y="294"/>
                      <a:pt x="223" y="296"/>
                      <a:pt x="219" y="300"/>
                    </a:cubicBezTo>
                    <a:cubicBezTo>
                      <a:pt x="219" y="291"/>
                      <a:pt x="219" y="291"/>
                      <a:pt x="219" y="291"/>
                    </a:cubicBezTo>
                    <a:cubicBezTo>
                      <a:pt x="210" y="291"/>
                      <a:pt x="210" y="291"/>
                      <a:pt x="210" y="291"/>
                    </a:cubicBezTo>
                    <a:cubicBezTo>
                      <a:pt x="210" y="302"/>
                      <a:pt x="210" y="302"/>
                      <a:pt x="210" y="302"/>
                    </a:cubicBezTo>
                    <a:cubicBezTo>
                      <a:pt x="217" y="302"/>
                      <a:pt x="217" y="302"/>
                      <a:pt x="217" y="302"/>
                    </a:cubicBezTo>
                    <a:cubicBezTo>
                      <a:pt x="215" y="304"/>
                      <a:pt x="214" y="305"/>
                      <a:pt x="213" y="306"/>
                    </a:cubicBezTo>
                    <a:cubicBezTo>
                      <a:pt x="212" y="305"/>
                      <a:pt x="211" y="304"/>
                      <a:pt x="210" y="303"/>
                    </a:cubicBezTo>
                    <a:cubicBezTo>
                      <a:pt x="210" y="302"/>
                      <a:pt x="210" y="302"/>
                      <a:pt x="210" y="302"/>
                    </a:cubicBezTo>
                    <a:cubicBezTo>
                      <a:pt x="209" y="302"/>
                      <a:pt x="209" y="302"/>
                      <a:pt x="209" y="302"/>
                    </a:cubicBezTo>
                    <a:cubicBezTo>
                      <a:pt x="203" y="297"/>
                      <a:pt x="195" y="294"/>
                      <a:pt x="185" y="291"/>
                    </a:cubicBezTo>
                    <a:cubicBezTo>
                      <a:pt x="185" y="291"/>
                      <a:pt x="185" y="291"/>
                      <a:pt x="185" y="291"/>
                    </a:cubicBezTo>
                    <a:cubicBezTo>
                      <a:pt x="210" y="291"/>
                      <a:pt x="210" y="291"/>
                      <a:pt x="210" y="291"/>
                    </a:cubicBezTo>
                    <a:cubicBezTo>
                      <a:pt x="210" y="254"/>
                      <a:pt x="210" y="254"/>
                      <a:pt x="210" y="254"/>
                    </a:cubicBezTo>
                    <a:cubicBezTo>
                      <a:pt x="162" y="254"/>
                      <a:pt x="162" y="254"/>
                      <a:pt x="162" y="254"/>
                    </a:cubicBezTo>
                    <a:cubicBezTo>
                      <a:pt x="162" y="253"/>
                      <a:pt x="161" y="253"/>
                      <a:pt x="161" y="252"/>
                    </a:cubicBezTo>
                    <a:cubicBezTo>
                      <a:pt x="158" y="249"/>
                      <a:pt x="156" y="246"/>
                      <a:pt x="153" y="244"/>
                    </a:cubicBezTo>
                    <a:cubicBezTo>
                      <a:pt x="153" y="243"/>
                      <a:pt x="153" y="243"/>
                      <a:pt x="153" y="243"/>
                    </a:cubicBezTo>
                    <a:cubicBezTo>
                      <a:pt x="152" y="243"/>
                      <a:pt x="152" y="243"/>
                      <a:pt x="152" y="243"/>
                    </a:cubicBezTo>
                    <a:cubicBezTo>
                      <a:pt x="149" y="240"/>
                      <a:pt x="146" y="238"/>
                      <a:pt x="143" y="235"/>
                    </a:cubicBezTo>
                    <a:cubicBezTo>
                      <a:pt x="143" y="225"/>
                      <a:pt x="144" y="215"/>
                      <a:pt x="144" y="204"/>
                    </a:cubicBezTo>
                    <a:cubicBezTo>
                      <a:pt x="122" y="204"/>
                      <a:pt x="122" y="204"/>
                      <a:pt x="122" y="204"/>
                    </a:cubicBezTo>
                    <a:cubicBezTo>
                      <a:pt x="122" y="208"/>
                      <a:pt x="122" y="211"/>
                      <a:pt x="122" y="214"/>
                    </a:cubicBezTo>
                    <a:cubicBezTo>
                      <a:pt x="122" y="216"/>
                      <a:pt x="122" y="217"/>
                      <a:pt x="122" y="219"/>
                    </a:cubicBezTo>
                    <a:cubicBezTo>
                      <a:pt x="74" y="187"/>
                      <a:pt x="71" y="0"/>
                      <a:pt x="71" y="0"/>
                    </a:cubicBezTo>
                    <a:cubicBezTo>
                      <a:pt x="71" y="0"/>
                      <a:pt x="39" y="254"/>
                      <a:pt x="71" y="310"/>
                    </a:cubicBezTo>
                    <a:cubicBezTo>
                      <a:pt x="30" y="327"/>
                      <a:pt x="0" y="503"/>
                      <a:pt x="0" y="503"/>
                    </a:cubicBezTo>
                    <a:cubicBezTo>
                      <a:pt x="0" y="503"/>
                      <a:pt x="75" y="431"/>
                      <a:pt x="131" y="412"/>
                    </a:cubicBezTo>
                    <a:cubicBezTo>
                      <a:pt x="151" y="500"/>
                      <a:pt x="219" y="751"/>
                      <a:pt x="301" y="409"/>
                    </a:cubicBezTo>
                    <a:cubicBezTo>
                      <a:pt x="354" y="432"/>
                      <a:pt x="421" y="509"/>
                      <a:pt x="421" y="509"/>
                    </a:cubicBezTo>
                    <a:close/>
                    <a:moveTo>
                      <a:pt x="218" y="384"/>
                    </a:moveTo>
                    <a:cubicBezTo>
                      <a:pt x="217" y="384"/>
                      <a:pt x="217" y="384"/>
                      <a:pt x="217" y="384"/>
                    </a:cubicBezTo>
                    <a:cubicBezTo>
                      <a:pt x="217" y="384"/>
                      <a:pt x="217" y="384"/>
                      <a:pt x="217" y="384"/>
                    </a:cubicBezTo>
                    <a:cubicBezTo>
                      <a:pt x="217" y="384"/>
                      <a:pt x="217" y="384"/>
                      <a:pt x="218" y="3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853323" y="304311"/>
                <a:ext cx="698501" cy="1446214"/>
                <a:chOff x="853323" y="304311"/>
                <a:chExt cx="698501" cy="1446214"/>
              </a:xfrm>
              <a:grpFill/>
            </p:grpSpPr>
            <p:sp>
              <p:nvSpPr>
                <p:cNvPr id="56" name="Freeform 10"/>
                <p:cNvSpPr/>
                <p:nvPr/>
              </p:nvSpPr>
              <p:spPr bwMode="auto">
                <a:xfrm>
                  <a:off x="1220036" y="1220299"/>
                  <a:ext cx="214313" cy="120650"/>
                </a:xfrm>
                <a:custGeom>
                  <a:avLst/>
                  <a:gdLst>
                    <a:gd name="T0" fmla="*/ 0 w 57"/>
                    <a:gd name="T1" fmla="*/ 32 h 32"/>
                    <a:gd name="T2" fmla="*/ 57 w 57"/>
                    <a:gd name="T3" fmla="*/ 32 h 32"/>
                    <a:gd name="T4" fmla="*/ 54 w 57"/>
                    <a:gd name="T5" fmla="*/ 0 h 32"/>
                    <a:gd name="T6" fmla="*/ 0 w 57"/>
                    <a:gd name="T7" fmla="*/ 0 h 32"/>
                    <a:gd name="T8" fmla="*/ 0 w 57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32">
                      <a:moveTo>
                        <a:pt x="0" y="32"/>
                      </a:moveTo>
                      <a:cubicBezTo>
                        <a:pt x="57" y="32"/>
                        <a:pt x="57" y="32"/>
                        <a:pt x="57" y="32"/>
                      </a:cubicBezTo>
                      <a:cubicBezTo>
                        <a:pt x="56" y="21"/>
                        <a:pt x="55" y="11"/>
                        <a:pt x="5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7" name="Freeform 11"/>
                <p:cNvSpPr/>
                <p:nvPr/>
              </p:nvSpPr>
              <p:spPr bwMode="auto">
                <a:xfrm>
                  <a:off x="1416886" y="836124"/>
                  <a:ext cx="74613" cy="161925"/>
                </a:xfrm>
                <a:custGeom>
                  <a:avLst/>
                  <a:gdLst>
                    <a:gd name="T0" fmla="*/ 20 w 20"/>
                    <a:gd name="T1" fmla="*/ 43 h 43"/>
                    <a:gd name="T2" fmla="*/ 12 w 20"/>
                    <a:gd name="T3" fmla="*/ 0 h 43"/>
                    <a:gd name="T4" fmla="*/ 0 w 20"/>
                    <a:gd name="T5" fmla="*/ 0 h 43"/>
                    <a:gd name="T6" fmla="*/ 6 w 20"/>
                    <a:gd name="T7" fmla="*/ 43 h 43"/>
                    <a:gd name="T8" fmla="*/ 20 w 20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43">
                      <a:moveTo>
                        <a:pt x="20" y="43"/>
                      </a:moveTo>
                      <a:cubicBezTo>
                        <a:pt x="18" y="28"/>
                        <a:pt x="15" y="14"/>
                        <a:pt x="1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5"/>
                        <a:pt x="4" y="29"/>
                        <a:pt x="6" y="43"/>
                      </a:cubicBezTo>
                      <a:lnTo>
                        <a:pt x="20" y="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8" name="Freeform 12"/>
                <p:cNvSpPr/>
                <p:nvPr/>
              </p:nvSpPr>
              <p:spPr bwMode="auto">
                <a:xfrm>
                  <a:off x="1220036" y="1039324"/>
                  <a:ext cx="200025" cy="139700"/>
                </a:xfrm>
                <a:custGeom>
                  <a:avLst/>
                  <a:gdLst>
                    <a:gd name="T0" fmla="*/ 0 w 53"/>
                    <a:gd name="T1" fmla="*/ 37 h 37"/>
                    <a:gd name="T2" fmla="*/ 53 w 53"/>
                    <a:gd name="T3" fmla="*/ 37 h 37"/>
                    <a:gd name="T4" fmla="*/ 50 w 53"/>
                    <a:gd name="T5" fmla="*/ 0 h 37"/>
                    <a:gd name="T6" fmla="*/ 0 w 53"/>
                    <a:gd name="T7" fmla="*/ 0 h 37"/>
                    <a:gd name="T8" fmla="*/ 0 w 53"/>
                    <a:gd name="T9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37">
                      <a:moveTo>
                        <a:pt x="0" y="37"/>
                      </a:moveTo>
                      <a:cubicBezTo>
                        <a:pt x="53" y="37"/>
                        <a:pt x="53" y="37"/>
                        <a:pt x="53" y="37"/>
                      </a:cubicBezTo>
                      <a:cubicBezTo>
                        <a:pt x="52" y="25"/>
                        <a:pt x="51" y="13"/>
                        <a:pt x="5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9" name="Freeform 13"/>
                <p:cNvSpPr/>
                <p:nvPr/>
              </p:nvSpPr>
              <p:spPr bwMode="auto">
                <a:xfrm>
                  <a:off x="1442286" y="1039324"/>
                  <a:ext cx="79375" cy="139700"/>
                </a:xfrm>
                <a:custGeom>
                  <a:avLst/>
                  <a:gdLst>
                    <a:gd name="T0" fmla="*/ 21 w 21"/>
                    <a:gd name="T1" fmla="*/ 37 h 37"/>
                    <a:gd name="T2" fmla="*/ 15 w 21"/>
                    <a:gd name="T3" fmla="*/ 0 h 37"/>
                    <a:gd name="T4" fmla="*/ 0 w 21"/>
                    <a:gd name="T5" fmla="*/ 0 h 37"/>
                    <a:gd name="T6" fmla="*/ 4 w 21"/>
                    <a:gd name="T7" fmla="*/ 37 h 37"/>
                    <a:gd name="T8" fmla="*/ 21 w 21"/>
                    <a:gd name="T9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37">
                      <a:moveTo>
                        <a:pt x="21" y="37"/>
                      </a:moveTo>
                      <a:cubicBezTo>
                        <a:pt x="19" y="25"/>
                        <a:pt x="17" y="12"/>
                        <a:pt x="1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3"/>
                        <a:pt x="3" y="25"/>
                        <a:pt x="4" y="37"/>
                      </a:cubicBezTo>
                      <a:lnTo>
                        <a:pt x="21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60" name="Freeform 14"/>
                <p:cNvSpPr/>
                <p:nvPr/>
              </p:nvSpPr>
              <p:spPr bwMode="auto">
                <a:xfrm>
                  <a:off x="1354974" y="493224"/>
                  <a:ext cx="53975" cy="131763"/>
                </a:xfrm>
                <a:custGeom>
                  <a:avLst/>
                  <a:gdLst>
                    <a:gd name="T0" fmla="*/ 14 w 14"/>
                    <a:gd name="T1" fmla="*/ 35 h 35"/>
                    <a:gd name="T2" fmla="*/ 1 w 14"/>
                    <a:gd name="T3" fmla="*/ 0 h 35"/>
                    <a:gd name="T4" fmla="*/ 0 w 14"/>
                    <a:gd name="T5" fmla="*/ 0 h 35"/>
                    <a:gd name="T6" fmla="*/ 7 w 14"/>
                    <a:gd name="T7" fmla="*/ 35 h 35"/>
                    <a:gd name="T8" fmla="*/ 14 w 14"/>
                    <a:gd name="T9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35">
                      <a:moveTo>
                        <a:pt x="14" y="35"/>
                      </a:moveTo>
                      <a:cubicBezTo>
                        <a:pt x="10" y="23"/>
                        <a:pt x="6" y="11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2"/>
                        <a:pt x="5" y="24"/>
                        <a:pt x="7" y="35"/>
                      </a:cubicBezTo>
                      <a:lnTo>
                        <a:pt x="1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61" name="Freeform 15"/>
                <p:cNvSpPr/>
                <p:nvPr/>
              </p:nvSpPr>
              <p:spPr bwMode="auto">
                <a:xfrm>
                  <a:off x="1389899" y="669436"/>
                  <a:ext cx="60325" cy="125413"/>
                </a:xfrm>
                <a:custGeom>
                  <a:avLst/>
                  <a:gdLst>
                    <a:gd name="T0" fmla="*/ 16 w 16"/>
                    <a:gd name="T1" fmla="*/ 33 h 33"/>
                    <a:gd name="T2" fmla="*/ 8 w 16"/>
                    <a:gd name="T3" fmla="*/ 0 h 33"/>
                    <a:gd name="T4" fmla="*/ 0 w 16"/>
                    <a:gd name="T5" fmla="*/ 0 h 33"/>
                    <a:gd name="T6" fmla="*/ 5 w 16"/>
                    <a:gd name="T7" fmla="*/ 33 h 33"/>
                    <a:gd name="T8" fmla="*/ 16 w 16"/>
                    <a:gd name="T9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3">
                      <a:moveTo>
                        <a:pt x="16" y="33"/>
                      </a:moveTo>
                      <a:cubicBezTo>
                        <a:pt x="14" y="21"/>
                        <a:pt x="11" y="1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1"/>
                        <a:pt x="4" y="22"/>
                        <a:pt x="5" y="33"/>
                      </a:cubicBezTo>
                      <a:lnTo>
                        <a:pt x="16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62" name="Freeform 16"/>
                <p:cNvSpPr/>
                <p:nvPr/>
              </p:nvSpPr>
              <p:spPr bwMode="auto">
                <a:xfrm>
                  <a:off x="864435" y="1220299"/>
                  <a:ext cx="90488" cy="120650"/>
                </a:xfrm>
                <a:custGeom>
                  <a:avLst/>
                  <a:gdLst>
                    <a:gd name="T0" fmla="*/ 4 w 24"/>
                    <a:gd name="T1" fmla="*/ 0 h 32"/>
                    <a:gd name="T2" fmla="*/ 0 w 24"/>
                    <a:gd name="T3" fmla="*/ 32 h 32"/>
                    <a:gd name="T4" fmla="*/ 21 w 24"/>
                    <a:gd name="T5" fmla="*/ 32 h 32"/>
                    <a:gd name="T6" fmla="*/ 24 w 24"/>
                    <a:gd name="T7" fmla="*/ 0 h 32"/>
                    <a:gd name="T8" fmla="*/ 4 w 24"/>
                    <a:gd name="T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32">
                      <a:moveTo>
                        <a:pt x="4" y="0"/>
                      </a:moveTo>
                      <a:cubicBezTo>
                        <a:pt x="2" y="11"/>
                        <a:pt x="1" y="21"/>
                        <a:pt x="0" y="32"/>
                      </a:cubicBezTo>
                      <a:cubicBezTo>
                        <a:pt x="21" y="32"/>
                        <a:pt x="21" y="32"/>
                        <a:pt x="21" y="32"/>
                      </a:cubicBezTo>
                      <a:cubicBezTo>
                        <a:pt x="22" y="21"/>
                        <a:pt x="23" y="11"/>
                        <a:pt x="24" y="0"/>
                      </a:cubicBez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63" name="Freeform 17"/>
                <p:cNvSpPr/>
                <p:nvPr/>
              </p:nvSpPr>
              <p:spPr bwMode="auto">
                <a:xfrm>
                  <a:off x="951748" y="669436"/>
                  <a:ext cx="71438" cy="125413"/>
                </a:xfrm>
                <a:custGeom>
                  <a:avLst/>
                  <a:gdLst>
                    <a:gd name="T0" fmla="*/ 9 w 19"/>
                    <a:gd name="T1" fmla="*/ 0 h 33"/>
                    <a:gd name="T2" fmla="*/ 0 w 19"/>
                    <a:gd name="T3" fmla="*/ 33 h 33"/>
                    <a:gd name="T4" fmla="*/ 14 w 19"/>
                    <a:gd name="T5" fmla="*/ 33 h 33"/>
                    <a:gd name="T6" fmla="*/ 19 w 19"/>
                    <a:gd name="T7" fmla="*/ 0 h 33"/>
                    <a:gd name="T8" fmla="*/ 9 w 19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33">
                      <a:moveTo>
                        <a:pt x="9" y="0"/>
                      </a:moveTo>
                      <a:cubicBezTo>
                        <a:pt x="6" y="10"/>
                        <a:pt x="3" y="21"/>
                        <a:pt x="0" y="33"/>
                      </a:cubicBezTo>
                      <a:cubicBezTo>
                        <a:pt x="14" y="33"/>
                        <a:pt x="14" y="33"/>
                        <a:pt x="14" y="33"/>
                      </a:cubicBezTo>
                      <a:cubicBezTo>
                        <a:pt x="16" y="22"/>
                        <a:pt x="17" y="11"/>
                        <a:pt x="19" y="0"/>
                      </a:cubicBez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64" name="Freeform 18"/>
                <p:cNvSpPr/>
                <p:nvPr/>
              </p:nvSpPr>
              <p:spPr bwMode="auto">
                <a:xfrm>
                  <a:off x="883485" y="1039324"/>
                  <a:ext cx="87313" cy="139700"/>
                </a:xfrm>
                <a:custGeom>
                  <a:avLst/>
                  <a:gdLst>
                    <a:gd name="T0" fmla="*/ 6 w 23"/>
                    <a:gd name="T1" fmla="*/ 0 h 37"/>
                    <a:gd name="T2" fmla="*/ 0 w 23"/>
                    <a:gd name="T3" fmla="*/ 37 h 37"/>
                    <a:gd name="T4" fmla="*/ 19 w 23"/>
                    <a:gd name="T5" fmla="*/ 37 h 37"/>
                    <a:gd name="T6" fmla="*/ 23 w 23"/>
                    <a:gd name="T7" fmla="*/ 0 h 37"/>
                    <a:gd name="T8" fmla="*/ 6 w 23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37">
                      <a:moveTo>
                        <a:pt x="6" y="0"/>
                      </a:moveTo>
                      <a:cubicBezTo>
                        <a:pt x="4" y="12"/>
                        <a:pt x="2" y="25"/>
                        <a:pt x="0" y="37"/>
                      </a:cubicBezTo>
                      <a:cubicBezTo>
                        <a:pt x="19" y="37"/>
                        <a:pt x="19" y="37"/>
                        <a:pt x="19" y="37"/>
                      </a:cubicBezTo>
                      <a:cubicBezTo>
                        <a:pt x="21" y="25"/>
                        <a:pt x="22" y="13"/>
                        <a:pt x="23" y="0"/>
                      </a:cubicBezTo>
                      <a:lnTo>
                        <a:pt x="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65" name="Freeform 19"/>
                <p:cNvSpPr/>
                <p:nvPr/>
              </p:nvSpPr>
              <p:spPr bwMode="auto">
                <a:xfrm>
                  <a:off x="1102561" y="304311"/>
                  <a:ext cx="82550" cy="147638"/>
                </a:xfrm>
                <a:custGeom>
                  <a:avLst/>
                  <a:gdLst>
                    <a:gd name="T0" fmla="*/ 22 w 22"/>
                    <a:gd name="T1" fmla="*/ 0 h 39"/>
                    <a:gd name="T2" fmla="*/ 0 w 22"/>
                    <a:gd name="T3" fmla="*/ 19 h 39"/>
                    <a:gd name="T4" fmla="*/ 5 w 22"/>
                    <a:gd name="T5" fmla="*/ 21 h 39"/>
                    <a:gd name="T6" fmla="*/ 1 w 22"/>
                    <a:gd name="T7" fmla="*/ 39 h 39"/>
                    <a:gd name="T8" fmla="*/ 22 w 22"/>
                    <a:gd name="T9" fmla="*/ 39 h 39"/>
                    <a:gd name="T10" fmla="*/ 22 w 22"/>
                    <a:gd name="T11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9">
                      <a:moveTo>
                        <a:pt x="22" y="0"/>
                      </a:moveTo>
                      <a:cubicBezTo>
                        <a:pt x="14" y="2"/>
                        <a:pt x="7" y="9"/>
                        <a:pt x="0" y="19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3" y="27"/>
                        <a:pt x="2" y="33"/>
                        <a:pt x="1" y="39"/>
                      </a:cubicBezTo>
                      <a:cubicBezTo>
                        <a:pt x="22" y="39"/>
                        <a:pt x="22" y="39"/>
                        <a:pt x="22" y="39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66" name="Freeform 20"/>
                <p:cNvSpPr/>
                <p:nvPr/>
              </p:nvSpPr>
              <p:spPr bwMode="auto">
                <a:xfrm>
                  <a:off x="1220036" y="304311"/>
                  <a:ext cx="90488" cy="147638"/>
                </a:xfrm>
                <a:custGeom>
                  <a:avLst/>
                  <a:gdLst>
                    <a:gd name="T0" fmla="*/ 20 w 24"/>
                    <a:gd name="T1" fmla="*/ 21 h 39"/>
                    <a:gd name="T2" fmla="*/ 22 w 24"/>
                    <a:gd name="T3" fmla="*/ 20 h 39"/>
                    <a:gd name="T4" fmla="*/ 0 w 24"/>
                    <a:gd name="T5" fmla="*/ 0 h 39"/>
                    <a:gd name="T6" fmla="*/ 0 w 24"/>
                    <a:gd name="T7" fmla="*/ 39 h 39"/>
                    <a:gd name="T8" fmla="*/ 24 w 24"/>
                    <a:gd name="T9" fmla="*/ 39 h 39"/>
                    <a:gd name="T10" fmla="*/ 20 w 24"/>
                    <a:gd name="T11" fmla="*/ 21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" h="39">
                      <a:moveTo>
                        <a:pt x="20" y="21"/>
                      </a:move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15" y="9"/>
                        <a:pt x="8" y="2"/>
                        <a:pt x="0" y="0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24" y="39"/>
                        <a:pt x="24" y="39"/>
                        <a:pt x="24" y="39"/>
                      </a:cubicBezTo>
                      <a:cubicBezTo>
                        <a:pt x="22" y="33"/>
                        <a:pt x="21" y="27"/>
                        <a:pt x="20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67" name="Freeform 21"/>
                <p:cNvSpPr/>
                <p:nvPr/>
              </p:nvSpPr>
              <p:spPr bwMode="auto">
                <a:xfrm>
                  <a:off x="1061286" y="429724"/>
                  <a:ext cx="11113" cy="22225"/>
                </a:xfrm>
                <a:custGeom>
                  <a:avLst/>
                  <a:gdLst>
                    <a:gd name="T0" fmla="*/ 0 w 3"/>
                    <a:gd name="T1" fmla="*/ 6 h 6"/>
                    <a:gd name="T2" fmla="*/ 2 w 3"/>
                    <a:gd name="T3" fmla="*/ 6 h 6"/>
                    <a:gd name="T4" fmla="*/ 3 w 3"/>
                    <a:gd name="T5" fmla="*/ 0 h 6"/>
                    <a:gd name="T6" fmla="*/ 0 w 3"/>
                    <a:gd name="T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6">
                      <a:moveTo>
                        <a:pt x="0" y="6"/>
                      </a:move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4"/>
                        <a:pt x="3" y="2"/>
                        <a:pt x="3" y="0"/>
                      </a:cubicBezTo>
                      <a:cubicBezTo>
                        <a:pt x="2" y="2"/>
                        <a:pt x="1" y="4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68" name="Freeform 22"/>
                <p:cNvSpPr/>
                <p:nvPr/>
              </p:nvSpPr>
              <p:spPr bwMode="auto">
                <a:xfrm>
                  <a:off x="996198" y="493224"/>
                  <a:ext cx="61913" cy="131763"/>
                </a:xfrm>
                <a:custGeom>
                  <a:avLst/>
                  <a:gdLst>
                    <a:gd name="T0" fmla="*/ 12 w 16"/>
                    <a:gd name="T1" fmla="*/ 0 h 35"/>
                    <a:gd name="T2" fmla="*/ 0 w 16"/>
                    <a:gd name="T3" fmla="*/ 35 h 35"/>
                    <a:gd name="T4" fmla="*/ 9 w 16"/>
                    <a:gd name="T5" fmla="*/ 35 h 35"/>
                    <a:gd name="T6" fmla="*/ 16 w 16"/>
                    <a:gd name="T7" fmla="*/ 0 h 35"/>
                    <a:gd name="T8" fmla="*/ 12 w 16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5">
                      <a:moveTo>
                        <a:pt x="12" y="0"/>
                      </a:moveTo>
                      <a:cubicBezTo>
                        <a:pt x="8" y="11"/>
                        <a:pt x="4" y="23"/>
                        <a:pt x="0" y="35"/>
                      </a:cubicBezTo>
                      <a:cubicBezTo>
                        <a:pt x="9" y="35"/>
                        <a:pt x="9" y="35"/>
                        <a:pt x="9" y="35"/>
                      </a:cubicBezTo>
                      <a:cubicBezTo>
                        <a:pt x="12" y="24"/>
                        <a:pt x="14" y="12"/>
                        <a:pt x="16" y="0"/>
                      </a:cubicBezTo>
                      <a:lnTo>
                        <a:pt x="1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69" name="Freeform 23"/>
                <p:cNvSpPr/>
                <p:nvPr/>
              </p:nvSpPr>
              <p:spPr bwMode="auto">
                <a:xfrm>
                  <a:off x="913648" y="836124"/>
                  <a:ext cx="82550" cy="161925"/>
                </a:xfrm>
                <a:custGeom>
                  <a:avLst/>
                  <a:gdLst>
                    <a:gd name="T0" fmla="*/ 8 w 22"/>
                    <a:gd name="T1" fmla="*/ 0 h 43"/>
                    <a:gd name="T2" fmla="*/ 0 w 22"/>
                    <a:gd name="T3" fmla="*/ 43 h 43"/>
                    <a:gd name="T4" fmla="*/ 16 w 22"/>
                    <a:gd name="T5" fmla="*/ 43 h 43"/>
                    <a:gd name="T6" fmla="*/ 22 w 22"/>
                    <a:gd name="T7" fmla="*/ 0 h 43"/>
                    <a:gd name="T8" fmla="*/ 8 w 22"/>
                    <a:gd name="T9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43">
                      <a:moveTo>
                        <a:pt x="8" y="0"/>
                      </a:moveTo>
                      <a:cubicBezTo>
                        <a:pt x="5" y="14"/>
                        <a:pt x="2" y="28"/>
                        <a:pt x="0" y="43"/>
                      </a:cubicBezTo>
                      <a:cubicBezTo>
                        <a:pt x="16" y="43"/>
                        <a:pt x="16" y="43"/>
                        <a:pt x="16" y="43"/>
                      </a:cubicBezTo>
                      <a:cubicBezTo>
                        <a:pt x="18" y="29"/>
                        <a:pt x="20" y="15"/>
                        <a:pt x="22" y="0"/>
                      </a:cubicBez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0" name="Freeform 24"/>
                <p:cNvSpPr/>
                <p:nvPr/>
              </p:nvSpPr>
              <p:spPr bwMode="auto">
                <a:xfrm>
                  <a:off x="1220036" y="1382225"/>
                  <a:ext cx="222250" cy="139700"/>
                </a:xfrm>
                <a:custGeom>
                  <a:avLst/>
                  <a:gdLst>
                    <a:gd name="T0" fmla="*/ 0 w 59"/>
                    <a:gd name="T1" fmla="*/ 37 h 37"/>
                    <a:gd name="T2" fmla="*/ 59 w 59"/>
                    <a:gd name="T3" fmla="*/ 37 h 37"/>
                    <a:gd name="T4" fmla="*/ 57 w 59"/>
                    <a:gd name="T5" fmla="*/ 0 h 37"/>
                    <a:gd name="T6" fmla="*/ 0 w 59"/>
                    <a:gd name="T7" fmla="*/ 0 h 37"/>
                    <a:gd name="T8" fmla="*/ 0 w 59"/>
                    <a:gd name="T9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37">
                      <a:moveTo>
                        <a:pt x="0" y="37"/>
                      </a:moveTo>
                      <a:cubicBezTo>
                        <a:pt x="59" y="37"/>
                        <a:pt x="59" y="37"/>
                        <a:pt x="59" y="37"/>
                      </a:cubicBezTo>
                      <a:cubicBezTo>
                        <a:pt x="58" y="25"/>
                        <a:pt x="58" y="13"/>
                        <a:pt x="5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1" name="Freeform 25"/>
                <p:cNvSpPr/>
                <p:nvPr/>
              </p:nvSpPr>
              <p:spPr bwMode="auto">
                <a:xfrm>
                  <a:off x="1012073" y="836124"/>
                  <a:ext cx="173038" cy="161925"/>
                </a:xfrm>
                <a:custGeom>
                  <a:avLst/>
                  <a:gdLst>
                    <a:gd name="T0" fmla="*/ 46 w 46"/>
                    <a:gd name="T1" fmla="*/ 0 h 43"/>
                    <a:gd name="T2" fmla="*/ 6 w 46"/>
                    <a:gd name="T3" fmla="*/ 0 h 43"/>
                    <a:gd name="T4" fmla="*/ 0 w 46"/>
                    <a:gd name="T5" fmla="*/ 43 h 43"/>
                    <a:gd name="T6" fmla="*/ 46 w 46"/>
                    <a:gd name="T7" fmla="*/ 43 h 43"/>
                    <a:gd name="T8" fmla="*/ 46 w 46"/>
                    <a:gd name="T9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43">
                      <a:moveTo>
                        <a:pt x="46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4" y="15"/>
                        <a:pt x="2" y="29"/>
                        <a:pt x="0" y="43"/>
                      </a:cubicBezTo>
                      <a:cubicBezTo>
                        <a:pt x="46" y="43"/>
                        <a:pt x="46" y="43"/>
                        <a:pt x="46" y="43"/>
                      </a:cubicBezTo>
                      <a:lnTo>
                        <a:pt x="4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2" name="Freeform 26"/>
                <p:cNvSpPr/>
                <p:nvPr/>
              </p:nvSpPr>
              <p:spPr bwMode="auto">
                <a:xfrm>
                  <a:off x="1069223" y="493224"/>
                  <a:ext cx="115888" cy="131763"/>
                </a:xfrm>
                <a:custGeom>
                  <a:avLst/>
                  <a:gdLst>
                    <a:gd name="T0" fmla="*/ 31 w 31"/>
                    <a:gd name="T1" fmla="*/ 0 h 35"/>
                    <a:gd name="T2" fmla="*/ 7 w 31"/>
                    <a:gd name="T3" fmla="*/ 0 h 35"/>
                    <a:gd name="T4" fmla="*/ 0 w 31"/>
                    <a:gd name="T5" fmla="*/ 35 h 35"/>
                    <a:gd name="T6" fmla="*/ 31 w 31"/>
                    <a:gd name="T7" fmla="*/ 35 h 35"/>
                    <a:gd name="T8" fmla="*/ 31 w 31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5">
                      <a:moveTo>
                        <a:pt x="31" y="0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5" y="12"/>
                        <a:pt x="2" y="24"/>
                        <a:pt x="0" y="35"/>
                      </a:cubicBezTo>
                      <a:cubicBezTo>
                        <a:pt x="31" y="35"/>
                        <a:pt x="31" y="35"/>
                        <a:pt x="31" y="35"/>
                      </a:cubicBezTo>
                      <a:cubicBezTo>
                        <a:pt x="31" y="0"/>
                        <a:pt x="31" y="0"/>
                        <a:pt x="3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3" name="Freeform 27"/>
                <p:cNvSpPr/>
                <p:nvPr/>
              </p:nvSpPr>
              <p:spPr bwMode="auto">
                <a:xfrm>
                  <a:off x="993023" y="1039324"/>
                  <a:ext cx="192088" cy="139700"/>
                </a:xfrm>
                <a:custGeom>
                  <a:avLst/>
                  <a:gdLst>
                    <a:gd name="T0" fmla="*/ 51 w 51"/>
                    <a:gd name="T1" fmla="*/ 0 h 37"/>
                    <a:gd name="T2" fmla="*/ 4 w 51"/>
                    <a:gd name="T3" fmla="*/ 0 h 37"/>
                    <a:gd name="T4" fmla="*/ 0 w 51"/>
                    <a:gd name="T5" fmla="*/ 37 h 37"/>
                    <a:gd name="T6" fmla="*/ 51 w 51"/>
                    <a:gd name="T7" fmla="*/ 37 h 37"/>
                    <a:gd name="T8" fmla="*/ 51 w 51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37">
                      <a:moveTo>
                        <a:pt x="51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13"/>
                        <a:pt x="1" y="25"/>
                        <a:pt x="0" y="37"/>
                      </a:cubicBezTo>
                      <a:cubicBezTo>
                        <a:pt x="51" y="37"/>
                        <a:pt x="51" y="37"/>
                        <a:pt x="51" y="37"/>
                      </a:cubicBezTo>
                      <a:lnTo>
                        <a:pt x="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4" name="Freeform 28"/>
                <p:cNvSpPr/>
                <p:nvPr/>
              </p:nvSpPr>
              <p:spPr bwMode="auto">
                <a:xfrm>
                  <a:off x="1220036" y="836124"/>
                  <a:ext cx="180975" cy="161925"/>
                </a:xfrm>
                <a:custGeom>
                  <a:avLst/>
                  <a:gdLst>
                    <a:gd name="T0" fmla="*/ 0 w 48"/>
                    <a:gd name="T1" fmla="*/ 43 h 43"/>
                    <a:gd name="T2" fmla="*/ 48 w 48"/>
                    <a:gd name="T3" fmla="*/ 43 h 43"/>
                    <a:gd name="T4" fmla="*/ 43 w 48"/>
                    <a:gd name="T5" fmla="*/ 0 h 43"/>
                    <a:gd name="T6" fmla="*/ 0 w 48"/>
                    <a:gd name="T7" fmla="*/ 0 h 43"/>
                    <a:gd name="T8" fmla="*/ 0 w 48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43">
                      <a:moveTo>
                        <a:pt x="0" y="43"/>
                      </a:moveTo>
                      <a:cubicBezTo>
                        <a:pt x="48" y="43"/>
                        <a:pt x="48" y="43"/>
                        <a:pt x="48" y="43"/>
                      </a:cubicBezTo>
                      <a:cubicBezTo>
                        <a:pt x="47" y="29"/>
                        <a:pt x="45" y="15"/>
                        <a:pt x="4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5" name="Freeform 29"/>
                <p:cNvSpPr/>
                <p:nvPr/>
              </p:nvSpPr>
              <p:spPr bwMode="auto">
                <a:xfrm>
                  <a:off x="1220036" y="493224"/>
                  <a:ext cx="123825" cy="131763"/>
                </a:xfrm>
                <a:custGeom>
                  <a:avLst/>
                  <a:gdLst>
                    <a:gd name="T0" fmla="*/ 33 w 33"/>
                    <a:gd name="T1" fmla="*/ 35 h 35"/>
                    <a:gd name="T2" fmla="*/ 26 w 33"/>
                    <a:gd name="T3" fmla="*/ 0 h 35"/>
                    <a:gd name="T4" fmla="*/ 0 w 33"/>
                    <a:gd name="T5" fmla="*/ 0 h 35"/>
                    <a:gd name="T6" fmla="*/ 0 w 33"/>
                    <a:gd name="T7" fmla="*/ 35 h 35"/>
                    <a:gd name="T8" fmla="*/ 33 w 33"/>
                    <a:gd name="T9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35">
                      <a:moveTo>
                        <a:pt x="33" y="35"/>
                      </a:moveTo>
                      <a:cubicBezTo>
                        <a:pt x="31" y="24"/>
                        <a:pt x="29" y="12"/>
                        <a:pt x="2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lnTo>
                        <a:pt x="33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6" name="Freeform 30"/>
                <p:cNvSpPr/>
                <p:nvPr/>
              </p:nvSpPr>
              <p:spPr bwMode="auto">
                <a:xfrm>
                  <a:off x="1220036" y="669436"/>
                  <a:ext cx="153988" cy="125413"/>
                </a:xfrm>
                <a:custGeom>
                  <a:avLst/>
                  <a:gdLst>
                    <a:gd name="T0" fmla="*/ 0 w 41"/>
                    <a:gd name="T1" fmla="*/ 33 h 33"/>
                    <a:gd name="T2" fmla="*/ 41 w 41"/>
                    <a:gd name="T3" fmla="*/ 33 h 33"/>
                    <a:gd name="T4" fmla="*/ 35 w 41"/>
                    <a:gd name="T5" fmla="*/ 0 h 33"/>
                    <a:gd name="T6" fmla="*/ 0 w 41"/>
                    <a:gd name="T7" fmla="*/ 0 h 33"/>
                    <a:gd name="T8" fmla="*/ 0 w 41"/>
                    <a:gd name="T9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33">
                      <a:moveTo>
                        <a:pt x="0" y="33"/>
                      </a:moveTo>
                      <a:cubicBezTo>
                        <a:pt x="41" y="33"/>
                        <a:pt x="41" y="33"/>
                        <a:pt x="41" y="33"/>
                      </a:cubicBezTo>
                      <a:cubicBezTo>
                        <a:pt x="39" y="22"/>
                        <a:pt x="37" y="11"/>
                        <a:pt x="3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7" name="Freeform 31"/>
                <p:cNvSpPr/>
                <p:nvPr/>
              </p:nvSpPr>
              <p:spPr bwMode="auto">
                <a:xfrm>
                  <a:off x="1042236" y="669436"/>
                  <a:ext cx="142875" cy="125413"/>
                </a:xfrm>
                <a:custGeom>
                  <a:avLst/>
                  <a:gdLst>
                    <a:gd name="T0" fmla="*/ 38 w 38"/>
                    <a:gd name="T1" fmla="*/ 0 h 33"/>
                    <a:gd name="T2" fmla="*/ 5 w 38"/>
                    <a:gd name="T3" fmla="*/ 0 h 33"/>
                    <a:gd name="T4" fmla="*/ 0 w 38"/>
                    <a:gd name="T5" fmla="*/ 33 h 33"/>
                    <a:gd name="T6" fmla="*/ 38 w 38"/>
                    <a:gd name="T7" fmla="*/ 33 h 33"/>
                    <a:gd name="T8" fmla="*/ 38 w 38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33">
                      <a:moveTo>
                        <a:pt x="38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3" y="11"/>
                        <a:pt x="1" y="22"/>
                        <a:pt x="0" y="33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8" name="Freeform 32"/>
                <p:cNvSpPr/>
                <p:nvPr/>
              </p:nvSpPr>
              <p:spPr bwMode="auto">
                <a:xfrm>
                  <a:off x="970798" y="1563200"/>
                  <a:ext cx="214313" cy="146050"/>
                </a:xfrm>
                <a:custGeom>
                  <a:avLst/>
                  <a:gdLst>
                    <a:gd name="T0" fmla="*/ 57 w 57"/>
                    <a:gd name="T1" fmla="*/ 0 h 39"/>
                    <a:gd name="T2" fmla="*/ 0 w 57"/>
                    <a:gd name="T3" fmla="*/ 0 h 39"/>
                    <a:gd name="T4" fmla="*/ 0 w 57"/>
                    <a:gd name="T5" fmla="*/ 39 h 39"/>
                    <a:gd name="T6" fmla="*/ 57 w 57"/>
                    <a:gd name="T7" fmla="*/ 39 h 39"/>
                    <a:gd name="T8" fmla="*/ 57 w 57"/>
                    <a:gd name="T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39">
                      <a:moveTo>
                        <a:pt x="57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4"/>
                        <a:pt x="0" y="27"/>
                        <a:pt x="0" y="39"/>
                      </a:cubicBezTo>
                      <a:cubicBezTo>
                        <a:pt x="57" y="39"/>
                        <a:pt x="57" y="39"/>
                        <a:pt x="57" y="39"/>
                      </a:cubicBezTo>
                      <a:lnTo>
                        <a:pt x="5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9" name="Freeform 33"/>
                <p:cNvSpPr/>
                <p:nvPr/>
              </p:nvSpPr>
              <p:spPr bwMode="auto">
                <a:xfrm>
                  <a:off x="981910" y="1220299"/>
                  <a:ext cx="203200" cy="120650"/>
                </a:xfrm>
                <a:custGeom>
                  <a:avLst/>
                  <a:gdLst>
                    <a:gd name="T0" fmla="*/ 54 w 54"/>
                    <a:gd name="T1" fmla="*/ 0 h 32"/>
                    <a:gd name="T2" fmla="*/ 2 w 54"/>
                    <a:gd name="T3" fmla="*/ 0 h 32"/>
                    <a:gd name="T4" fmla="*/ 0 w 54"/>
                    <a:gd name="T5" fmla="*/ 32 h 32"/>
                    <a:gd name="T6" fmla="*/ 54 w 54"/>
                    <a:gd name="T7" fmla="*/ 32 h 32"/>
                    <a:gd name="T8" fmla="*/ 54 w 54"/>
                    <a:gd name="T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2">
                      <a:moveTo>
                        <a:pt x="54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1"/>
                        <a:pt x="0" y="21"/>
                        <a:pt x="0" y="32"/>
                      </a:cubicBezTo>
                      <a:cubicBezTo>
                        <a:pt x="54" y="32"/>
                        <a:pt x="54" y="32"/>
                        <a:pt x="54" y="32"/>
                      </a:cubicBezTo>
                      <a:cubicBezTo>
                        <a:pt x="54" y="0"/>
                        <a:pt x="54" y="0"/>
                        <a:pt x="5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0" name="Freeform 34"/>
                <p:cNvSpPr/>
                <p:nvPr/>
              </p:nvSpPr>
              <p:spPr bwMode="auto">
                <a:xfrm>
                  <a:off x="973973" y="1382225"/>
                  <a:ext cx="211138" cy="139700"/>
                </a:xfrm>
                <a:custGeom>
                  <a:avLst/>
                  <a:gdLst>
                    <a:gd name="T0" fmla="*/ 56 w 56"/>
                    <a:gd name="T1" fmla="*/ 0 h 37"/>
                    <a:gd name="T2" fmla="*/ 1 w 56"/>
                    <a:gd name="T3" fmla="*/ 0 h 37"/>
                    <a:gd name="T4" fmla="*/ 0 w 56"/>
                    <a:gd name="T5" fmla="*/ 37 h 37"/>
                    <a:gd name="T6" fmla="*/ 56 w 56"/>
                    <a:gd name="T7" fmla="*/ 37 h 37"/>
                    <a:gd name="T8" fmla="*/ 56 w 56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37">
                      <a:moveTo>
                        <a:pt x="56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3"/>
                        <a:pt x="0" y="25"/>
                        <a:pt x="0" y="37"/>
                      </a:cubicBezTo>
                      <a:cubicBezTo>
                        <a:pt x="56" y="37"/>
                        <a:pt x="56" y="37"/>
                        <a:pt x="56" y="37"/>
                      </a:cubicBezTo>
                      <a:cubicBezTo>
                        <a:pt x="56" y="0"/>
                        <a:pt x="56" y="0"/>
                        <a:pt x="5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1" name="Freeform 35"/>
                <p:cNvSpPr/>
                <p:nvPr/>
              </p:nvSpPr>
              <p:spPr bwMode="auto">
                <a:xfrm>
                  <a:off x="853323" y="1382225"/>
                  <a:ext cx="90488" cy="139700"/>
                </a:xfrm>
                <a:custGeom>
                  <a:avLst/>
                  <a:gdLst>
                    <a:gd name="T0" fmla="*/ 2 w 24"/>
                    <a:gd name="T1" fmla="*/ 0 h 37"/>
                    <a:gd name="T2" fmla="*/ 0 w 24"/>
                    <a:gd name="T3" fmla="*/ 37 h 37"/>
                    <a:gd name="T4" fmla="*/ 22 w 24"/>
                    <a:gd name="T5" fmla="*/ 37 h 37"/>
                    <a:gd name="T6" fmla="*/ 24 w 24"/>
                    <a:gd name="T7" fmla="*/ 0 h 37"/>
                    <a:gd name="T8" fmla="*/ 2 w 24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37">
                      <a:moveTo>
                        <a:pt x="2" y="0"/>
                      </a:moveTo>
                      <a:cubicBezTo>
                        <a:pt x="1" y="13"/>
                        <a:pt x="1" y="25"/>
                        <a:pt x="0" y="37"/>
                      </a:cubicBezTo>
                      <a:cubicBezTo>
                        <a:pt x="22" y="37"/>
                        <a:pt x="22" y="37"/>
                        <a:pt x="22" y="37"/>
                      </a:cubicBezTo>
                      <a:cubicBezTo>
                        <a:pt x="22" y="25"/>
                        <a:pt x="23" y="13"/>
                        <a:pt x="24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2" name="Freeform 36"/>
                <p:cNvSpPr/>
                <p:nvPr/>
              </p:nvSpPr>
              <p:spPr bwMode="auto">
                <a:xfrm>
                  <a:off x="1472449" y="1382225"/>
                  <a:ext cx="79375" cy="139700"/>
                </a:xfrm>
                <a:custGeom>
                  <a:avLst/>
                  <a:gdLst>
                    <a:gd name="T0" fmla="*/ 21 w 21"/>
                    <a:gd name="T1" fmla="*/ 37 h 37"/>
                    <a:gd name="T2" fmla="*/ 18 w 21"/>
                    <a:gd name="T3" fmla="*/ 0 h 37"/>
                    <a:gd name="T4" fmla="*/ 0 w 21"/>
                    <a:gd name="T5" fmla="*/ 0 h 37"/>
                    <a:gd name="T6" fmla="*/ 1 w 21"/>
                    <a:gd name="T7" fmla="*/ 37 h 37"/>
                    <a:gd name="T8" fmla="*/ 21 w 21"/>
                    <a:gd name="T9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37">
                      <a:moveTo>
                        <a:pt x="21" y="37"/>
                      </a:moveTo>
                      <a:cubicBezTo>
                        <a:pt x="20" y="25"/>
                        <a:pt x="19" y="13"/>
                        <a:pt x="1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"/>
                        <a:pt x="1" y="25"/>
                        <a:pt x="1" y="37"/>
                      </a:cubicBezTo>
                      <a:lnTo>
                        <a:pt x="21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3" name="Freeform 37"/>
                <p:cNvSpPr/>
                <p:nvPr/>
              </p:nvSpPr>
              <p:spPr bwMode="auto">
                <a:xfrm>
                  <a:off x="1461336" y="1220299"/>
                  <a:ext cx="76200" cy="120650"/>
                </a:xfrm>
                <a:custGeom>
                  <a:avLst/>
                  <a:gdLst>
                    <a:gd name="T0" fmla="*/ 20 w 20"/>
                    <a:gd name="T1" fmla="*/ 32 h 32"/>
                    <a:gd name="T2" fmla="*/ 17 w 20"/>
                    <a:gd name="T3" fmla="*/ 0 h 32"/>
                    <a:gd name="T4" fmla="*/ 0 w 20"/>
                    <a:gd name="T5" fmla="*/ 0 h 32"/>
                    <a:gd name="T6" fmla="*/ 2 w 20"/>
                    <a:gd name="T7" fmla="*/ 32 h 32"/>
                    <a:gd name="T8" fmla="*/ 20 w 20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2">
                      <a:moveTo>
                        <a:pt x="20" y="32"/>
                      </a:moveTo>
                      <a:cubicBezTo>
                        <a:pt x="19" y="21"/>
                        <a:pt x="18" y="11"/>
                        <a:pt x="1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1"/>
                        <a:pt x="1" y="21"/>
                        <a:pt x="2" y="32"/>
                      </a:cubicBezTo>
                      <a:lnTo>
                        <a:pt x="2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4" name="Freeform 38"/>
                <p:cNvSpPr/>
                <p:nvPr/>
              </p:nvSpPr>
              <p:spPr bwMode="auto">
                <a:xfrm>
                  <a:off x="1058111" y="451949"/>
                  <a:ext cx="47625" cy="41275"/>
                </a:xfrm>
                <a:custGeom>
                  <a:avLst/>
                  <a:gdLst>
                    <a:gd name="T0" fmla="*/ 13 w 13"/>
                    <a:gd name="T1" fmla="*/ 0 h 11"/>
                    <a:gd name="T2" fmla="*/ 3 w 13"/>
                    <a:gd name="T3" fmla="*/ 0 h 11"/>
                    <a:gd name="T4" fmla="*/ 0 w 13"/>
                    <a:gd name="T5" fmla="*/ 11 h 11"/>
                    <a:gd name="T6" fmla="*/ 10 w 13"/>
                    <a:gd name="T7" fmla="*/ 11 h 11"/>
                    <a:gd name="T8" fmla="*/ 13 w 13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1">
                      <a:moveTo>
                        <a:pt x="1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4"/>
                        <a:pt x="1" y="8"/>
                        <a:pt x="0" y="11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1" y="8"/>
                        <a:pt x="12" y="4"/>
                        <a:pt x="1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5" name="Freeform 39"/>
                <p:cNvSpPr/>
                <p:nvPr/>
              </p:nvSpPr>
              <p:spPr bwMode="auto">
                <a:xfrm>
                  <a:off x="1310523" y="451949"/>
                  <a:ext cx="44450" cy="41275"/>
                </a:xfrm>
                <a:custGeom>
                  <a:avLst/>
                  <a:gdLst>
                    <a:gd name="T0" fmla="*/ 12 w 12"/>
                    <a:gd name="T1" fmla="*/ 11 h 11"/>
                    <a:gd name="T2" fmla="*/ 11 w 12"/>
                    <a:gd name="T3" fmla="*/ 5 h 11"/>
                    <a:gd name="T4" fmla="*/ 9 w 12"/>
                    <a:gd name="T5" fmla="*/ 0 h 11"/>
                    <a:gd name="T6" fmla="*/ 0 w 12"/>
                    <a:gd name="T7" fmla="*/ 0 h 11"/>
                    <a:gd name="T8" fmla="*/ 2 w 12"/>
                    <a:gd name="T9" fmla="*/ 11 h 11"/>
                    <a:gd name="T10" fmla="*/ 12 w 12"/>
                    <a:gd name="T11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1">
                      <a:moveTo>
                        <a:pt x="12" y="11"/>
                      </a:moveTo>
                      <a:cubicBezTo>
                        <a:pt x="12" y="9"/>
                        <a:pt x="11" y="7"/>
                        <a:pt x="11" y="5"/>
                      </a:cubicBezTo>
                      <a:cubicBezTo>
                        <a:pt x="10" y="3"/>
                        <a:pt x="9" y="2"/>
                        <a:pt x="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4"/>
                        <a:pt x="1" y="8"/>
                        <a:pt x="2" y="11"/>
                      </a:cubicBezTo>
                      <a:lnTo>
                        <a:pt x="12" y="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6" name="Rectangle 40"/>
                <p:cNvSpPr>
                  <a:spLocks noChangeArrowheads="1"/>
                </p:cNvSpPr>
                <p:nvPr/>
              </p:nvSpPr>
              <p:spPr bwMode="auto">
                <a:xfrm>
                  <a:off x="1185111" y="451949"/>
                  <a:ext cx="34925" cy="412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7" name="Freeform 41"/>
                <p:cNvSpPr/>
                <p:nvPr/>
              </p:nvSpPr>
              <p:spPr bwMode="auto">
                <a:xfrm>
                  <a:off x="1023185" y="624986"/>
                  <a:ext cx="46038" cy="44450"/>
                </a:xfrm>
                <a:custGeom>
                  <a:avLst/>
                  <a:gdLst>
                    <a:gd name="T0" fmla="*/ 12 w 12"/>
                    <a:gd name="T1" fmla="*/ 0 h 12"/>
                    <a:gd name="T2" fmla="*/ 2 w 12"/>
                    <a:gd name="T3" fmla="*/ 0 h 12"/>
                    <a:gd name="T4" fmla="*/ 0 w 12"/>
                    <a:gd name="T5" fmla="*/ 12 h 12"/>
                    <a:gd name="T6" fmla="*/ 10 w 12"/>
                    <a:gd name="T7" fmla="*/ 12 h 12"/>
                    <a:gd name="T8" fmla="*/ 12 w 12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1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4"/>
                        <a:pt x="1" y="8"/>
                        <a:pt x="0" y="12"/>
                      </a:cubicBez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11" y="8"/>
                        <a:pt x="12" y="4"/>
                        <a:pt x="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8" name="Freeform 42"/>
                <p:cNvSpPr/>
                <p:nvPr/>
              </p:nvSpPr>
              <p:spPr bwMode="auto">
                <a:xfrm>
                  <a:off x="1343861" y="624986"/>
                  <a:ext cx="46038" cy="44450"/>
                </a:xfrm>
                <a:custGeom>
                  <a:avLst/>
                  <a:gdLst>
                    <a:gd name="T0" fmla="*/ 2 w 12"/>
                    <a:gd name="T1" fmla="*/ 12 h 12"/>
                    <a:gd name="T2" fmla="*/ 12 w 12"/>
                    <a:gd name="T3" fmla="*/ 12 h 12"/>
                    <a:gd name="T4" fmla="*/ 10 w 12"/>
                    <a:gd name="T5" fmla="*/ 0 h 12"/>
                    <a:gd name="T6" fmla="*/ 0 w 12"/>
                    <a:gd name="T7" fmla="*/ 0 h 12"/>
                    <a:gd name="T8" fmla="*/ 2 w 12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2" y="12"/>
                      </a:move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1" y="8"/>
                        <a:pt x="11" y="4"/>
                        <a:pt x="1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4"/>
                        <a:pt x="2" y="8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9" name="Rectangle 43"/>
                <p:cNvSpPr>
                  <a:spLocks noChangeArrowheads="1"/>
                </p:cNvSpPr>
                <p:nvPr/>
              </p:nvSpPr>
              <p:spPr bwMode="auto">
                <a:xfrm>
                  <a:off x="1185111" y="624986"/>
                  <a:ext cx="34925" cy="4445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0" name="Freeform 44"/>
                <p:cNvSpPr/>
                <p:nvPr/>
              </p:nvSpPr>
              <p:spPr bwMode="auto">
                <a:xfrm>
                  <a:off x="996198" y="794849"/>
                  <a:ext cx="46038" cy="41275"/>
                </a:xfrm>
                <a:custGeom>
                  <a:avLst/>
                  <a:gdLst>
                    <a:gd name="T0" fmla="*/ 12 w 12"/>
                    <a:gd name="T1" fmla="*/ 0 h 11"/>
                    <a:gd name="T2" fmla="*/ 2 w 12"/>
                    <a:gd name="T3" fmla="*/ 0 h 11"/>
                    <a:gd name="T4" fmla="*/ 0 w 12"/>
                    <a:gd name="T5" fmla="*/ 11 h 11"/>
                    <a:gd name="T6" fmla="*/ 10 w 12"/>
                    <a:gd name="T7" fmla="*/ 11 h 11"/>
                    <a:gd name="T8" fmla="*/ 12 w 12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">
                      <a:moveTo>
                        <a:pt x="1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4"/>
                        <a:pt x="1" y="7"/>
                        <a:pt x="0" y="11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0" y="7"/>
                        <a:pt x="11" y="4"/>
                        <a:pt x="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1" name="Freeform 45"/>
                <p:cNvSpPr/>
                <p:nvPr/>
              </p:nvSpPr>
              <p:spPr bwMode="auto">
                <a:xfrm>
                  <a:off x="1374024" y="794849"/>
                  <a:ext cx="42863" cy="41275"/>
                </a:xfrm>
                <a:custGeom>
                  <a:avLst/>
                  <a:gdLst>
                    <a:gd name="T0" fmla="*/ 2 w 11"/>
                    <a:gd name="T1" fmla="*/ 11 h 11"/>
                    <a:gd name="T2" fmla="*/ 11 w 11"/>
                    <a:gd name="T3" fmla="*/ 11 h 11"/>
                    <a:gd name="T4" fmla="*/ 9 w 11"/>
                    <a:gd name="T5" fmla="*/ 0 h 11"/>
                    <a:gd name="T6" fmla="*/ 0 w 11"/>
                    <a:gd name="T7" fmla="*/ 0 h 11"/>
                    <a:gd name="T8" fmla="*/ 2 w 11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2" y="11"/>
                      </a:move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11" y="7"/>
                        <a:pt x="10" y="4"/>
                        <a:pt x="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"/>
                        <a:pt x="1" y="7"/>
                        <a:pt x="2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2" name="Rectangle 46"/>
                <p:cNvSpPr>
                  <a:spLocks noChangeArrowheads="1"/>
                </p:cNvSpPr>
                <p:nvPr/>
              </p:nvSpPr>
              <p:spPr bwMode="auto">
                <a:xfrm>
                  <a:off x="1185111" y="794849"/>
                  <a:ext cx="34925" cy="412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3" name="Freeform 47"/>
                <p:cNvSpPr/>
                <p:nvPr/>
              </p:nvSpPr>
              <p:spPr bwMode="auto">
                <a:xfrm>
                  <a:off x="970798" y="998049"/>
                  <a:ext cx="41275" cy="41275"/>
                </a:xfrm>
                <a:custGeom>
                  <a:avLst/>
                  <a:gdLst>
                    <a:gd name="T0" fmla="*/ 11 w 11"/>
                    <a:gd name="T1" fmla="*/ 0 h 11"/>
                    <a:gd name="T2" fmla="*/ 1 w 11"/>
                    <a:gd name="T3" fmla="*/ 0 h 11"/>
                    <a:gd name="T4" fmla="*/ 0 w 11"/>
                    <a:gd name="T5" fmla="*/ 11 h 11"/>
                    <a:gd name="T6" fmla="*/ 10 w 11"/>
                    <a:gd name="T7" fmla="*/ 11 h 11"/>
                    <a:gd name="T8" fmla="*/ 11 w 11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3"/>
                        <a:pt x="1" y="7"/>
                        <a:pt x="0" y="11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0" y="7"/>
                        <a:pt x="11" y="3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4" name="Freeform 48"/>
                <p:cNvSpPr/>
                <p:nvPr/>
              </p:nvSpPr>
              <p:spPr bwMode="auto">
                <a:xfrm>
                  <a:off x="1401011" y="998049"/>
                  <a:ext cx="41275" cy="41275"/>
                </a:xfrm>
                <a:custGeom>
                  <a:avLst/>
                  <a:gdLst>
                    <a:gd name="T0" fmla="*/ 2 w 11"/>
                    <a:gd name="T1" fmla="*/ 11 h 11"/>
                    <a:gd name="T2" fmla="*/ 11 w 11"/>
                    <a:gd name="T3" fmla="*/ 11 h 11"/>
                    <a:gd name="T4" fmla="*/ 10 w 11"/>
                    <a:gd name="T5" fmla="*/ 0 h 11"/>
                    <a:gd name="T6" fmla="*/ 0 w 11"/>
                    <a:gd name="T7" fmla="*/ 0 h 11"/>
                    <a:gd name="T8" fmla="*/ 2 w 11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2" y="11"/>
                      </a:move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11" y="7"/>
                        <a:pt x="10" y="3"/>
                        <a:pt x="1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"/>
                        <a:pt x="1" y="7"/>
                        <a:pt x="2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5" name="Rectangle 49"/>
                <p:cNvSpPr>
                  <a:spLocks noChangeArrowheads="1"/>
                </p:cNvSpPr>
                <p:nvPr/>
              </p:nvSpPr>
              <p:spPr bwMode="auto">
                <a:xfrm>
                  <a:off x="1185111" y="998049"/>
                  <a:ext cx="34925" cy="412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6" name="Freeform 50"/>
                <p:cNvSpPr/>
                <p:nvPr/>
              </p:nvSpPr>
              <p:spPr bwMode="auto">
                <a:xfrm>
                  <a:off x="951748" y="1179024"/>
                  <a:ext cx="41275" cy="41275"/>
                </a:xfrm>
                <a:custGeom>
                  <a:avLst/>
                  <a:gdLst>
                    <a:gd name="T0" fmla="*/ 11 w 11"/>
                    <a:gd name="T1" fmla="*/ 0 h 11"/>
                    <a:gd name="T2" fmla="*/ 1 w 11"/>
                    <a:gd name="T3" fmla="*/ 0 h 11"/>
                    <a:gd name="T4" fmla="*/ 0 w 11"/>
                    <a:gd name="T5" fmla="*/ 11 h 11"/>
                    <a:gd name="T6" fmla="*/ 10 w 11"/>
                    <a:gd name="T7" fmla="*/ 11 h 11"/>
                    <a:gd name="T8" fmla="*/ 11 w 11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4"/>
                        <a:pt x="1" y="7"/>
                        <a:pt x="0" y="11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0" y="7"/>
                        <a:pt x="11" y="4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7" name="Freeform 51"/>
                <p:cNvSpPr/>
                <p:nvPr/>
              </p:nvSpPr>
              <p:spPr bwMode="auto">
                <a:xfrm>
                  <a:off x="1420061" y="1179024"/>
                  <a:ext cx="41275" cy="41275"/>
                </a:xfrm>
                <a:custGeom>
                  <a:avLst/>
                  <a:gdLst>
                    <a:gd name="T0" fmla="*/ 1 w 11"/>
                    <a:gd name="T1" fmla="*/ 11 h 11"/>
                    <a:gd name="T2" fmla="*/ 11 w 11"/>
                    <a:gd name="T3" fmla="*/ 11 h 11"/>
                    <a:gd name="T4" fmla="*/ 10 w 11"/>
                    <a:gd name="T5" fmla="*/ 0 h 11"/>
                    <a:gd name="T6" fmla="*/ 0 w 11"/>
                    <a:gd name="T7" fmla="*/ 0 h 11"/>
                    <a:gd name="T8" fmla="*/ 1 w 11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1"/>
                      </a:move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11" y="7"/>
                        <a:pt x="10" y="4"/>
                        <a:pt x="1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4"/>
                        <a:pt x="1" y="7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8" name="Rectangle 52"/>
                <p:cNvSpPr>
                  <a:spLocks noChangeArrowheads="1"/>
                </p:cNvSpPr>
                <p:nvPr/>
              </p:nvSpPr>
              <p:spPr bwMode="auto">
                <a:xfrm>
                  <a:off x="1185111" y="1179024"/>
                  <a:ext cx="34925" cy="412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9" name="Freeform 53"/>
                <p:cNvSpPr/>
                <p:nvPr/>
              </p:nvSpPr>
              <p:spPr bwMode="auto">
                <a:xfrm>
                  <a:off x="943810" y="1340950"/>
                  <a:ext cx="38100" cy="41275"/>
                </a:xfrm>
                <a:custGeom>
                  <a:avLst/>
                  <a:gdLst>
                    <a:gd name="T0" fmla="*/ 10 w 10"/>
                    <a:gd name="T1" fmla="*/ 0 h 11"/>
                    <a:gd name="T2" fmla="*/ 0 w 10"/>
                    <a:gd name="T3" fmla="*/ 0 h 11"/>
                    <a:gd name="T4" fmla="*/ 0 w 10"/>
                    <a:gd name="T5" fmla="*/ 11 h 11"/>
                    <a:gd name="T6" fmla="*/ 9 w 10"/>
                    <a:gd name="T7" fmla="*/ 11 h 11"/>
                    <a:gd name="T8" fmla="*/ 10 w 10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1">
                      <a:moveTo>
                        <a:pt x="1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7"/>
                        <a:pt x="0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9" y="7"/>
                        <a:pt x="10" y="3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0" name="Freeform 54"/>
                <p:cNvSpPr/>
                <p:nvPr/>
              </p:nvSpPr>
              <p:spPr bwMode="auto">
                <a:xfrm>
                  <a:off x="1434349" y="1340950"/>
                  <a:ext cx="38100" cy="41275"/>
                </a:xfrm>
                <a:custGeom>
                  <a:avLst/>
                  <a:gdLst>
                    <a:gd name="T0" fmla="*/ 0 w 10"/>
                    <a:gd name="T1" fmla="*/ 11 h 11"/>
                    <a:gd name="T2" fmla="*/ 10 w 10"/>
                    <a:gd name="T3" fmla="*/ 11 h 11"/>
                    <a:gd name="T4" fmla="*/ 9 w 10"/>
                    <a:gd name="T5" fmla="*/ 0 h 11"/>
                    <a:gd name="T6" fmla="*/ 0 w 10"/>
                    <a:gd name="T7" fmla="*/ 0 h 11"/>
                    <a:gd name="T8" fmla="*/ 0 w 10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1">
                      <a:moveTo>
                        <a:pt x="0" y="11"/>
                      </a:move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0" y="7"/>
                        <a:pt x="9" y="3"/>
                        <a:pt x="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7"/>
                        <a:pt x="0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1" name="Rectangle 55"/>
                <p:cNvSpPr>
                  <a:spLocks noChangeArrowheads="1"/>
                </p:cNvSpPr>
                <p:nvPr/>
              </p:nvSpPr>
              <p:spPr bwMode="auto">
                <a:xfrm>
                  <a:off x="1185111" y="1340950"/>
                  <a:ext cx="34925" cy="412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2" name="Freeform 56"/>
                <p:cNvSpPr/>
                <p:nvPr/>
              </p:nvSpPr>
              <p:spPr bwMode="auto">
                <a:xfrm>
                  <a:off x="935873" y="1521925"/>
                  <a:ext cx="34925" cy="41275"/>
                </a:xfrm>
                <a:custGeom>
                  <a:avLst/>
                  <a:gdLst>
                    <a:gd name="T0" fmla="*/ 9 w 9"/>
                    <a:gd name="T1" fmla="*/ 0 h 11"/>
                    <a:gd name="T2" fmla="*/ 0 w 9"/>
                    <a:gd name="T3" fmla="*/ 0 h 11"/>
                    <a:gd name="T4" fmla="*/ 0 w 9"/>
                    <a:gd name="T5" fmla="*/ 11 h 11"/>
                    <a:gd name="T6" fmla="*/ 9 w 9"/>
                    <a:gd name="T7" fmla="*/ 11 h 11"/>
                    <a:gd name="T8" fmla="*/ 9 w 9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"/>
                        <a:pt x="0" y="7"/>
                        <a:pt x="0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9" y="7"/>
                        <a:pt x="9" y="4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3" name="Freeform 57"/>
                <p:cNvSpPr/>
                <p:nvPr/>
              </p:nvSpPr>
              <p:spPr bwMode="auto">
                <a:xfrm>
                  <a:off x="1442286" y="1521925"/>
                  <a:ext cx="38100" cy="41275"/>
                </a:xfrm>
                <a:custGeom>
                  <a:avLst/>
                  <a:gdLst>
                    <a:gd name="T0" fmla="*/ 0 w 10"/>
                    <a:gd name="T1" fmla="*/ 11 h 11"/>
                    <a:gd name="T2" fmla="*/ 10 w 10"/>
                    <a:gd name="T3" fmla="*/ 11 h 11"/>
                    <a:gd name="T4" fmla="*/ 9 w 10"/>
                    <a:gd name="T5" fmla="*/ 0 h 11"/>
                    <a:gd name="T6" fmla="*/ 0 w 10"/>
                    <a:gd name="T7" fmla="*/ 0 h 11"/>
                    <a:gd name="T8" fmla="*/ 0 w 10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1">
                      <a:moveTo>
                        <a:pt x="0" y="11"/>
                      </a:move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0" y="7"/>
                        <a:pt x="9" y="4"/>
                        <a:pt x="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"/>
                        <a:pt x="0" y="7"/>
                        <a:pt x="0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4" name="Rectangle 58"/>
                <p:cNvSpPr>
                  <a:spLocks noChangeArrowheads="1"/>
                </p:cNvSpPr>
                <p:nvPr/>
              </p:nvSpPr>
              <p:spPr bwMode="auto">
                <a:xfrm>
                  <a:off x="1185111" y="1521925"/>
                  <a:ext cx="34925" cy="412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5" name="Rectangle 59"/>
                <p:cNvSpPr>
                  <a:spLocks noChangeArrowheads="1"/>
                </p:cNvSpPr>
                <p:nvPr/>
              </p:nvSpPr>
              <p:spPr bwMode="auto">
                <a:xfrm>
                  <a:off x="1185111" y="1709250"/>
                  <a:ext cx="34925" cy="412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06" name="Group 105"/>
          <p:cNvGrpSpPr/>
          <p:nvPr/>
        </p:nvGrpSpPr>
        <p:grpSpPr>
          <a:xfrm>
            <a:off x="1682936" y="5094511"/>
            <a:ext cx="585787" cy="585787"/>
            <a:chOff x="6942614" y="3637203"/>
            <a:chExt cx="585787" cy="585787"/>
          </a:xfrm>
        </p:grpSpPr>
        <p:sp>
          <p:nvSpPr>
            <p:cNvPr id="107" name="Oval 106"/>
            <p:cNvSpPr/>
            <p:nvPr/>
          </p:nvSpPr>
          <p:spPr>
            <a:xfrm>
              <a:off x="6942614" y="3637203"/>
              <a:ext cx="585787" cy="58578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08" name="Shape 1094"/>
            <p:cNvSpPr/>
            <p:nvPr/>
          </p:nvSpPr>
          <p:spPr>
            <a:xfrm>
              <a:off x="7087269" y="3817565"/>
              <a:ext cx="299334" cy="213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56" y="17282"/>
                  </a:moveTo>
                  <a:lnTo>
                    <a:pt x="1544" y="17282"/>
                  </a:lnTo>
                  <a:cubicBezTo>
                    <a:pt x="691" y="17282"/>
                    <a:pt x="0" y="18250"/>
                    <a:pt x="0" y="19441"/>
                  </a:cubicBezTo>
                  <a:cubicBezTo>
                    <a:pt x="0" y="20638"/>
                    <a:pt x="691" y="21600"/>
                    <a:pt x="1544" y="21600"/>
                  </a:cubicBezTo>
                  <a:lnTo>
                    <a:pt x="20056" y="21600"/>
                  </a:lnTo>
                  <a:cubicBezTo>
                    <a:pt x="20909" y="21600"/>
                    <a:pt x="21600" y="20638"/>
                    <a:pt x="21600" y="19441"/>
                  </a:cubicBezTo>
                  <a:cubicBezTo>
                    <a:pt x="21600" y="18250"/>
                    <a:pt x="20909" y="17282"/>
                    <a:pt x="20056" y="17282"/>
                  </a:cubicBezTo>
                  <a:close/>
                  <a:moveTo>
                    <a:pt x="1544" y="4321"/>
                  </a:moveTo>
                  <a:lnTo>
                    <a:pt x="20056" y="4321"/>
                  </a:lnTo>
                  <a:cubicBezTo>
                    <a:pt x="20909" y="4321"/>
                    <a:pt x="21600" y="3353"/>
                    <a:pt x="21600" y="2159"/>
                  </a:cubicBezTo>
                  <a:cubicBezTo>
                    <a:pt x="21600" y="965"/>
                    <a:pt x="20909" y="0"/>
                    <a:pt x="20056" y="0"/>
                  </a:cubicBezTo>
                  <a:lnTo>
                    <a:pt x="1544" y="0"/>
                  </a:lnTo>
                  <a:cubicBezTo>
                    <a:pt x="691" y="0"/>
                    <a:pt x="0" y="965"/>
                    <a:pt x="0" y="2159"/>
                  </a:cubicBezTo>
                  <a:cubicBezTo>
                    <a:pt x="0" y="3353"/>
                    <a:pt x="691" y="4321"/>
                    <a:pt x="1544" y="4321"/>
                  </a:cubicBezTo>
                  <a:close/>
                  <a:moveTo>
                    <a:pt x="20056" y="8640"/>
                  </a:moveTo>
                  <a:lnTo>
                    <a:pt x="1544" y="8640"/>
                  </a:lnTo>
                  <a:cubicBezTo>
                    <a:pt x="691" y="8640"/>
                    <a:pt x="0" y="9608"/>
                    <a:pt x="0" y="10799"/>
                  </a:cubicBezTo>
                  <a:cubicBezTo>
                    <a:pt x="0" y="11996"/>
                    <a:pt x="691" y="12958"/>
                    <a:pt x="1544" y="12958"/>
                  </a:cubicBezTo>
                  <a:lnTo>
                    <a:pt x="20056" y="12958"/>
                  </a:lnTo>
                  <a:cubicBezTo>
                    <a:pt x="20909" y="12958"/>
                    <a:pt x="21600" y="11996"/>
                    <a:pt x="21600" y="10799"/>
                  </a:cubicBezTo>
                  <a:cubicBezTo>
                    <a:pt x="21600" y="9608"/>
                    <a:pt x="20909" y="8640"/>
                    <a:pt x="20056" y="864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80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624396" y="507018"/>
            <a:ext cx="8928320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Book"/>
              </a:rPr>
              <a:t>Chart </a:t>
            </a:r>
            <a:r>
              <a:rPr lang="en-US" sz="4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Book"/>
              </a:rPr>
              <a:t>Infographic</a:t>
            </a:r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Book"/>
              </a:rPr>
              <a:t> Sample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Novecento wide Book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64737" y="1573493"/>
            <a:ext cx="38851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Lorem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ipsum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dolor sit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amet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,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consectetur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Novecento wide Light" panose="00000405000000000000" pitchFamily="50" charset="0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109" grpId="0"/>
      <p:bldP spid="1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/>
          <p:cNvSpPr/>
          <p:nvPr/>
        </p:nvSpPr>
        <p:spPr>
          <a:xfrm rot="10800000">
            <a:off x="1612340" y="2551776"/>
            <a:ext cx="2598664" cy="2598663"/>
          </a:xfrm>
          <a:prstGeom prst="arc">
            <a:avLst>
              <a:gd name="adj1" fmla="val 16200000"/>
              <a:gd name="adj2" fmla="val 1618528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c 5"/>
          <p:cNvSpPr/>
          <p:nvPr/>
        </p:nvSpPr>
        <p:spPr>
          <a:xfrm rot="10800000">
            <a:off x="4428677" y="2551776"/>
            <a:ext cx="2598664" cy="2598663"/>
          </a:xfrm>
          <a:prstGeom prst="arc">
            <a:avLst>
              <a:gd name="adj1" fmla="val 16200000"/>
              <a:gd name="adj2" fmla="val 1618528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772023" y="5494818"/>
            <a:ext cx="1603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vecento wide Light" panose="00000405000000000000" pitchFamily="50" charset="0"/>
              </a:rPr>
              <a:t>Production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Novecento wide Light" panose="00000405000000000000" pitchFamily="50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772024" y="1667510"/>
            <a:ext cx="2046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vecento wide Light" panose="00000405000000000000" pitchFamily="50" charset="0"/>
              </a:rPr>
              <a:t>Sustainable Material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Novecento wide Light" panose="00000405000000000000" pitchFamily="50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84766" y="1667510"/>
            <a:ext cx="1791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vecento wide Light" panose="00000405000000000000" pitchFamily="50" charset="0"/>
              </a:rPr>
              <a:t>Packaging &amp; Distribution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Novecento wide Light" panose="00000405000000000000" pitchFamily="50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28287" y="5494818"/>
            <a:ext cx="1857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vecento wide Light" panose="00000405000000000000" pitchFamily="50" charset="0"/>
              </a:rPr>
              <a:t>End Of LIFE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Novecento wide Light" panose="00000405000000000000" pitchFamily="50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01705" y="4294457"/>
            <a:ext cx="1548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vecento wide Light" panose="00000405000000000000" pitchFamily="50" charset="0"/>
              </a:rPr>
              <a:t>Responsible Supply Chain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982032" y="4294457"/>
            <a:ext cx="1509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vecento wide Light" panose="00000405000000000000" pitchFamily="50" charset="0"/>
              </a:rPr>
              <a:t>Product Use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Novecento wide Light" panose="00000405000000000000" pitchFamily="50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5725962" y="4598139"/>
            <a:ext cx="802951" cy="802951"/>
            <a:chOff x="5524257" y="4641681"/>
            <a:chExt cx="802951" cy="802951"/>
          </a:xfrm>
        </p:grpSpPr>
        <p:sp>
          <p:nvSpPr>
            <p:cNvPr id="71" name="Freeform 70"/>
            <p:cNvSpPr/>
            <p:nvPr/>
          </p:nvSpPr>
          <p:spPr>
            <a:xfrm>
              <a:off x="5524257" y="4641681"/>
              <a:ext cx="802951" cy="802951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379" tIns="106379" rIns="106379" bIns="10637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 dirty="0">
                <a:solidFill>
                  <a:schemeClr val="bg1"/>
                </a:solidFill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5683247" y="4823612"/>
              <a:ext cx="486138" cy="409306"/>
              <a:chOff x="6413500" y="4905376"/>
              <a:chExt cx="552451" cy="465138"/>
            </a:xfrm>
            <a:solidFill>
              <a:schemeClr val="bg1"/>
            </a:solidFill>
            <a:effectLst/>
          </p:grpSpPr>
          <p:sp>
            <p:nvSpPr>
              <p:cNvPr id="73" name="Freeform 72"/>
              <p:cNvSpPr>
                <a:spLocks noEditPoints="1"/>
              </p:cNvSpPr>
              <p:nvPr/>
            </p:nvSpPr>
            <p:spPr bwMode="auto">
              <a:xfrm>
                <a:off x="6413500" y="5106988"/>
                <a:ext cx="173038" cy="192088"/>
              </a:xfrm>
              <a:custGeom>
                <a:avLst/>
                <a:gdLst>
                  <a:gd name="T0" fmla="*/ 46 w 46"/>
                  <a:gd name="T1" fmla="*/ 28 h 51"/>
                  <a:gd name="T2" fmla="*/ 46 w 46"/>
                  <a:gd name="T3" fmla="*/ 28 h 51"/>
                  <a:gd name="T4" fmla="*/ 46 w 46"/>
                  <a:gd name="T5" fmla="*/ 28 h 51"/>
                  <a:gd name="T6" fmla="*/ 26 w 46"/>
                  <a:gd name="T7" fmla="*/ 8 h 51"/>
                  <a:gd name="T8" fmla="*/ 27 w 46"/>
                  <a:gd name="T9" fmla="*/ 6 h 51"/>
                  <a:gd name="T10" fmla="*/ 23 w 46"/>
                  <a:gd name="T11" fmla="*/ 0 h 51"/>
                  <a:gd name="T12" fmla="*/ 19 w 46"/>
                  <a:gd name="T13" fmla="*/ 6 h 51"/>
                  <a:gd name="T14" fmla="*/ 20 w 46"/>
                  <a:gd name="T15" fmla="*/ 8 h 51"/>
                  <a:gd name="T16" fmla="*/ 0 w 46"/>
                  <a:gd name="T17" fmla="*/ 28 h 51"/>
                  <a:gd name="T18" fmla="*/ 0 w 46"/>
                  <a:gd name="T19" fmla="*/ 28 h 51"/>
                  <a:gd name="T20" fmla="*/ 23 w 46"/>
                  <a:gd name="T21" fmla="*/ 51 h 51"/>
                  <a:gd name="T22" fmla="*/ 46 w 46"/>
                  <a:gd name="T23" fmla="*/ 28 h 51"/>
                  <a:gd name="T24" fmla="*/ 23 w 46"/>
                  <a:gd name="T25" fmla="*/ 28 h 51"/>
                  <a:gd name="T26" fmla="*/ 2 w 46"/>
                  <a:gd name="T27" fmla="*/ 28 h 51"/>
                  <a:gd name="T28" fmla="*/ 21 w 46"/>
                  <a:gd name="T29" fmla="*/ 9 h 51"/>
                  <a:gd name="T30" fmla="*/ 23 w 46"/>
                  <a:gd name="T31" fmla="*/ 9 h 51"/>
                  <a:gd name="T32" fmla="*/ 23 w 46"/>
                  <a:gd name="T33" fmla="*/ 28 h 51"/>
                  <a:gd name="T34" fmla="*/ 23 w 46"/>
                  <a:gd name="T35" fmla="*/ 9 h 51"/>
                  <a:gd name="T36" fmla="*/ 25 w 46"/>
                  <a:gd name="T37" fmla="*/ 9 h 51"/>
                  <a:gd name="T38" fmla="*/ 43 w 46"/>
                  <a:gd name="T39" fmla="*/ 28 h 51"/>
                  <a:gd name="T40" fmla="*/ 23 w 46"/>
                  <a:gd name="T41" fmla="*/ 28 h 51"/>
                  <a:gd name="T42" fmla="*/ 23 w 46"/>
                  <a:gd name="T43" fmla="*/ 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6" h="51">
                    <a:moveTo>
                      <a:pt x="46" y="28"/>
                    </a:move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7"/>
                      <a:pt x="27" y="6"/>
                      <a:pt x="27" y="6"/>
                    </a:cubicBezTo>
                    <a:cubicBezTo>
                      <a:pt x="27" y="4"/>
                      <a:pt x="23" y="0"/>
                      <a:pt x="23" y="0"/>
                    </a:cubicBezTo>
                    <a:cubicBezTo>
                      <a:pt x="23" y="0"/>
                      <a:pt x="19" y="4"/>
                      <a:pt x="19" y="6"/>
                    </a:cubicBezTo>
                    <a:cubicBezTo>
                      <a:pt x="19" y="6"/>
                      <a:pt x="20" y="7"/>
                      <a:pt x="20" y="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0"/>
                      <a:pt x="10" y="51"/>
                      <a:pt x="23" y="51"/>
                    </a:cubicBezTo>
                    <a:cubicBezTo>
                      <a:pt x="36" y="51"/>
                      <a:pt x="46" y="40"/>
                      <a:pt x="46" y="28"/>
                    </a:cubicBezTo>
                    <a:close/>
                    <a:moveTo>
                      <a:pt x="23" y="28"/>
                    </a:moveTo>
                    <a:cubicBezTo>
                      <a:pt x="2" y="28"/>
                      <a:pt x="2" y="28"/>
                      <a:pt x="2" y="28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2" y="9"/>
                      <a:pt x="22" y="9"/>
                      <a:pt x="23" y="9"/>
                    </a:cubicBezTo>
                    <a:lnTo>
                      <a:pt x="23" y="28"/>
                    </a:lnTo>
                    <a:close/>
                    <a:moveTo>
                      <a:pt x="23" y="9"/>
                    </a:moveTo>
                    <a:cubicBezTo>
                      <a:pt x="24" y="9"/>
                      <a:pt x="24" y="9"/>
                      <a:pt x="25" y="9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23" y="28"/>
                      <a:pt x="23" y="28"/>
                      <a:pt x="23" y="28"/>
                    </a:cubicBezTo>
                    <a:lnTo>
                      <a:pt x="23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id-ID" sz="2400"/>
              </a:p>
            </p:txBody>
          </p:sp>
          <p:sp>
            <p:nvSpPr>
              <p:cNvPr id="74" name="Freeform 73"/>
              <p:cNvSpPr>
                <a:spLocks noEditPoints="1"/>
              </p:cNvSpPr>
              <p:nvPr/>
            </p:nvSpPr>
            <p:spPr bwMode="auto">
              <a:xfrm>
                <a:off x="6792913" y="5106988"/>
                <a:ext cx="173038" cy="192088"/>
              </a:xfrm>
              <a:custGeom>
                <a:avLst/>
                <a:gdLst>
                  <a:gd name="T0" fmla="*/ 46 w 46"/>
                  <a:gd name="T1" fmla="*/ 28 h 51"/>
                  <a:gd name="T2" fmla="*/ 46 w 46"/>
                  <a:gd name="T3" fmla="*/ 28 h 51"/>
                  <a:gd name="T4" fmla="*/ 26 w 46"/>
                  <a:gd name="T5" fmla="*/ 8 h 51"/>
                  <a:gd name="T6" fmla="*/ 27 w 46"/>
                  <a:gd name="T7" fmla="*/ 6 h 51"/>
                  <a:gd name="T8" fmla="*/ 23 w 46"/>
                  <a:gd name="T9" fmla="*/ 0 h 51"/>
                  <a:gd name="T10" fmla="*/ 19 w 46"/>
                  <a:gd name="T11" fmla="*/ 6 h 51"/>
                  <a:gd name="T12" fmla="*/ 20 w 46"/>
                  <a:gd name="T13" fmla="*/ 8 h 51"/>
                  <a:gd name="T14" fmla="*/ 0 w 46"/>
                  <a:gd name="T15" fmla="*/ 28 h 51"/>
                  <a:gd name="T16" fmla="*/ 0 w 46"/>
                  <a:gd name="T17" fmla="*/ 28 h 51"/>
                  <a:gd name="T18" fmla="*/ 23 w 46"/>
                  <a:gd name="T19" fmla="*/ 51 h 51"/>
                  <a:gd name="T20" fmla="*/ 46 w 46"/>
                  <a:gd name="T21" fmla="*/ 28 h 51"/>
                  <a:gd name="T22" fmla="*/ 22 w 46"/>
                  <a:gd name="T23" fmla="*/ 28 h 51"/>
                  <a:gd name="T24" fmla="*/ 2 w 46"/>
                  <a:gd name="T25" fmla="*/ 28 h 51"/>
                  <a:gd name="T26" fmla="*/ 21 w 46"/>
                  <a:gd name="T27" fmla="*/ 9 h 51"/>
                  <a:gd name="T28" fmla="*/ 22 w 46"/>
                  <a:gd name="T29" fmla="*/ 9 h 51"/>
                  <a:gd name="T30" fmla="*/ 22 w 46"/>
                  <a:gd name="T31" fmla="*/ 28 h 51"/>
                  <a:gd name="T32" fmla="*/ 23 w 46"/>
                  <a:gd name="T33" fmla="*/ 28 h 51"/>
                  <a:gd name="T34" fmla="*/ 23 w 46"/>
                  <a:gd name="T35" fmla="*/ 9 h 51"/>
                  <a:gd name="T36" fmla="*/ 25 w 46"/>
                  <a:gd name="T37" fmla="*/ 9 h 51"/>
                  <a:gd name="T38" fmla="*/ 43 w 46"/>
                  <a:gd name="T39" fmla="*/ 28 h 51"/>
                  <a:gd name="T40" fmla="*/ 23 w 46"/>
                  <a:gd name="T41" fmla="*/ 2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" h="51">
                    <a:moveTo>
                      <a:pt x="46" y="28"/>
                    </a:moveTo>
                    <a:cubicBezTo>
                      <a:pt x="46" y="28"/>
                      <a:pt x="46" y="28"/>
                      <a:pt x="46" y="2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7"/>
                      <a:pt x="27" y="6"/>
                      <a:pt x="27" y="6"/>
                    </a:cubicBezTo>
                    <a:cubicBezTo>
                      <a:pt x="27" y="4"/>
                      <a:pt x="23" y="0"/>
                      <a:pt x="23" y="0"/>
                    </a:cubicBezTo>
                    <a:cubicBezTo>
                      <a:pt x="23" y="0"/>
                      <a:pt x="19" y="4"/>
                      <a:pt x="19" y="6"/>
                    </a:cubicBezTo>
                    <a:cubicBezTo>
                      <a:pt x="19" y="6"/>
                      <a:pt x="19" y="7"/>
                      <a:pt x="20" y="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0"/>
                      <a:pt x="10" y="51"/>
                      <a:pt x="23" y="51"/>
                    </a:cubicBezTo>
                    <a:cubicBezTo>
                      <a:pt x="36" y="51"/>
                      <a:pt x="46" y="40"/>
                      <a:pt x="46" y="28"/>
                    </a:cubicBezTo>
                    <a:close/>
                    <a:moveTo>
                      <a:pt x="22" y="28"/>
                    </a:moveTo>
                    <a:cubicBezTo>
                      <a:pt x="2" y="28"/>
                      <a:pt x="2" y="28"/>
                      <a:pt x="2" y="28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2" y="9"/>
                      <a:pt x="22" y="9"/>
                    </a:cubicBezTo>
                    <a:lnTo>
                      <a:pt x="22" y="28"/>
                    </a:lnTo>
                    <a:close/>
                    <a:moveTo>
                      <a:pt x="23" y="28"/>
                    </a:moveTo>
                    <a:cubicBezTo>
                      <a:pt x="23" y="9"/>
                      <a:pt x="23" y="9"/>
                      <a:pt x="23" y="9"/>
                    </a:cubicBezTo>
                    <a:cubicBezTo>
                      <a:pt x="24" y="9"/>
                      <a:pt x="24" y="9"/>
                      <a:pt x="25" y="9"/>
                    </a:cubicBezTo>
                    <a:cubicBezTo>
                      <a:pt x="43" y="28"/>
                      <a:pt x="43" y="28"/>
                      <a:pt x="43" y="28"/>
                    </a:cubicBezTo>
                    <a:lnTo>
                      <a:pt x="23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id-ID" sz="2400"/>
              </a:p>
            </p:txBody>
          </p:sp>
          <p:sp>
            <p:nvSpPr>
              <p:cNvPr id="75" name="Freeform 74"/>
              <p:cNvSpPr/>
              <p:nvPr/>
            </p:nvSpPr>
            <p:spPr bwMode="auto">
              <a:xfrm>
                <a:off x="6477000" y="4905376"/>
                <a:ext cx="425450" cy="465138"/>
              </a:xfrm>
              <a:custGeom>
                <a:avLst/>
                <a:gdLst>
                  <a:gd name="T0" fmla="*/ 87 w 113"/>
                  <a:gd name="T1" fmla="*/ 109 h 124"/>
                  <a:gd name="T2" fmla="*/ 80 w 113"/>
                  <a:gd name="T3" fmla="*/ 109 h 124"/>
                  <a:gd name="T4" fmla="*/ 80 w 113"/>
                  <a:gd name="T5" fmla="*/ 107 h 124"/>
                  <a:gd name="T6" fmla="*/ 74 w 113"/>
                  <a:gd name="T7" fmla="*/ 101 h 124"/>
                  <a:gd name="T8" fmla="*/ 64 w 113"/>
                  <a:gd name="T9" fmla="*/ 101 h 124"/>
                  <a:gd name="T10" fmla="*/ 65 w 113"/>
                  <a:gd name="T11" fmla="*/ 96 h 124"/>
                  <a:gd name="T12" fmla="*/ 61 w 113"/>
                  <a:gd name="T13" fmla="*/ 85 h 124"/>
                  <a:gd name="T14" fmla="*/ 61 w 113"/>
                  <a:gd name="T15" fmla="*/ 30 h 124"/>
                  <a:gd name="T16" fmla="*/ 101 w 113"/>
                  <a:gd name="T17" fmla="*/ 49 h 124"/>
                  <a:gd name="T18" fmla="*/ 107 w 113"/>
                  <a:gd name="T19" fmla="*/ 52 h 124"/>
                  <a:gd name="T20" fmla="*/ 113 w 113"/>
                  <a:gd name="T21" fmla="*/ 46 h 124"/>
                  <a:gd name="T22" fmla="*/ 107 w 113"/>
                  <a:gd name="T23" fmla="*/ 39 h 124"/>
                  <a:gd name="T24" fmla="*/ 102 w 113"/>
                  <a:gd name="T25" fmla="*/ 42 h 124"/>
                  <a:gd name="T26" fmla="*/ 61 w 113"/>
                  <a:gd name="T27" fmla="*/ 24 h 124"/>
                  <a:gd name="T28" fmla="*/ 61 w 113"/>
                  <a:gd name="T29" fmla="*/ 20 h 124"/>
                  <a:gd name="T30" fmla="*/ 66 w 113"/>
                  <a:gd name="T31" fmla="*/ 12 h 124"/>
                  <a:gd name="T32" fmla="*/ 56 w 113"/>
                  <a:gd name="T33" fmla="*/ 0 h 124"/>
                  <a:gd name="T34" fmla="*/ 47 w 113"/>
                  <a:gd name="T35" fmla="*/ 12 h 124"/>
                  <a:gd name="T36" fmla="*/ 52 w 113"/>
                  <a:gd name="T37" fmla="*/ 20 h 124"/>
                  <a:gd name="T38" fmla="*/ 52 w 113"/>
                  <a:gd name="T39" fmla="*/ 24 h 124"/>
                  <a:gd name="T40" fmla="*/ 12 w 113"/>
                  <a:gd name="T41" fmla="*/ 42 h 124"/>
                  <a:gd name="T42" fmla="*/ 6 w 113"/>
                  <a:gd name="T43" fmla="*/ 39 h 124"/>
                  <a:gd name="T44" fmla="*/ 0 w 113"/>
                  <a:gd name="T45" fmla="*/ 46 h 124"/>
                  <a:gd name="T46" fmla="*/ 6 w 113"/>
                  <a:gd name="T47" fmla="*/ 52 h 124"/>
                  <a:gd name="T48" fmla="*/ 12 w 113"/>
                  <a:gd name="T49" fmla="*/ 49 h 124"/>
                  <a:gd name="T50" fmla="*/ 52 w 113"/>
                  <a:gd name="T51" fmla="*/ 30 h 124"/>
                  <a:gd name="T52" fmla="*/ 52 w 113"/>
                  <a:gd name="T53" fmla="*/ 85 h 124"/>
                  <a:gd name="T54" fmla="*/ 48 w 113"/>
                  <a:gd name="T55" fmla="*/ 96 h 124"/>
                  <a:gd name="T56" fmla="*/ 49 w 113"/>
                  <a:gd name="T57" fmla="*/ 101 h 124"/>
                  <a:gd name="T58" fmla="*/ 39 w 113"/>
                  <a:gd name="T59" fmla="*/ 101 h 124"/>
                  <a:gd name="T60" fmla="*/ 33 w 113"/>
                  <a:gd name="T61" fmla="*/ 107 h 124"/>
                  <a:gd name="T62" fmla="*/ 33 w 113"/>
                  <a:gd name="T63" fmla="*/ 109 h 124"/>
                  <a:gd name="T64" fmla="*/ 26 w 113"/>
                  <a:gd name="T65" fmla="*/ 109 h 124"/>
                  <a:gd name="T66" fmla="*/ 15 w 113"/>
                  <a:gd name="T67" fmla="*/ 119 h 124"/>
                  <a:gd name="T68" fmla="*/ 15 w 113"/>
                  <a:gd name="T69" fmla="*/ 124 h 124"/>
                  <a:gd name="T70" fmla="*/ 97 w 113"/>
                  <a:gd name="T71" fmla="*/ 124 h 124"/>
                  <a:gd name="T72" fmla="*/ 97 w 113"/>
                  <a:gd name="T73" fmla="*/ 119 h 124"/>
                  <a:gd name="T74" fmla="*/ 87 w 113"/>
                  <a:gd name="T75" fmla="*/ 10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3" h="124">
                    <a:moveTo>
                      <a:pt x="87" y="109"/>
                    </a:moveTo>
                    <a:cubicBezTo>
                      <a:pt x="80" y="109"/>
                      <a:pt x="80" y="109"/>
                      <a:pt x="80" y="109"/>
                    </a:cubicBezTo>
                    <a:cubicBezTo>
                      <a:pt x="80" y="107"/>
                      <a:pt x="80" y="107"/>
                      <a:pt x="80" y="107"/>
                    </a:cubicBezTo>
                    <a:cubicBezTo>
                      <a:pt x="80" y="103"/>
                      <a:pt x="77" y="101"/>
                      <a:pt x="74" y="101"/>
                    </a:cubicBezTo>
                    <a:cubicBezTo>
                      <a:pt x="64" y="101"/>
                      <a:pt x="64" y="101"/>
                      <a:pt x="64" y="101"/>
                    </a:cubicBezTo>
                    <a:cubicBezTo>
                      <a:pt x="65" y="99"/>
                      <a:pt x="65" y="98"/>
                      <a:pt x="65" y="96"/>
                    </a:cubicBezTo>
                    <a:cubicBezTo>
                      <a:pt x="65" y="91"/>
                      <a:pt x="63" y="87"/>
                      <a:pt x="61" y="85"/>
                    </a:cubicBezTo>
                    <a:cubicBezTo>
                      <a:pt x="61" y="30"/>
                      <a:pt x="61" y="30"/>
                      <a:pt x="61" y="30"/>
                    </a:cubicBezTo>
                    <a:cubicBezTo>
                      <a:pt x="76" y="32"/>
                      <a:pt x="90" y="39"/>
                      <a:pt x="101" y="49"/>
                    </a:cubicBezTo>
                    <a:cubicBezTo>
                      <a:pt x="102" y="51"/>
                      <a:pt x="105" y="52"/>
                      <a:pt x="107" y="52"/>
                    </a:cubicBezTo>
                    <a:cubicBezTo>
                      <a:pt x="110" y="52"/>
                      <a:pt x="113" y="49"/>
                      <a:pt x="113" y="46"/>
                    </a:cubicBezTo>
                    <a:cubicBezTo>
                      <a:pt x="113" y="42"/>
                      <a:pt x="110" y="39"/>
                      <a:pt x="107" y="39"/>
                    </a:cubicBezTo>
                    <a:cubicBezTo>
                      <a:pt x="105" y="39"/>
                      <a:pt x="103" y="40"/>
                      <a:pt x="102" y="42"/>
                    </a:cubicBezTo>
                    <a:cubicBezTo>
                      <a:pt x="90" y="32"/>
                      <a:pt x="76" y="26"/>
                      <a:pt x="61" y="24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4" y="18"/>
                      <a:pt x="66" y="15"/>
                      <a:pt x="66" y="12"/>
                    </a:cubicBezTo>
                    <a:cubicBezTo>
                      <a:pt x="66" y="7"/>
                      <a:pt x="56" y="0"/>
                      <a:pt x="56" y="0"/>
                    </a:cubicBezTo>
                    <a:cubicBezTo>
                      <a:pt x="56" y="0"/>
                      <a:pt x="47" y="7"/>
                      <a:pt x="47" y="12"/>
                    </a:cubicBezTo>
                    <a:cubicBezTo>
                      <a:pt x="47" y="15"/>
                      <a:pt x="49" y="18"/>
                      <a:pt x="52" y="20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37" y="26"/>
                      <a:pt x="23" y="32"/>
                      <a:pt x="12" y="42"/>
                    </a:cubicBezTo>
                    <a:cubicBezTo>
                      <a:pt x="10" y="40"/>
                      <a:pt x="9" y="39"/>
                      <a:pt x="6" y="39"/>
                    </a:cubicBezTo>
                    <a:cubicBezTo>
                      <a:pt x="3" y="39"/>
                      <a:pt x="0" y="42"/>
                      <a:pt x="0" y="46"/>
                    </a:cubicBezTo>
                    <a:cubicBezTo>
                      <a:pt x="0" y="49"/>
                      <a:pt x="3" y="52"/>
                      <a:pt x="6" y="52"/>
                    </a:cubicBezTo>
                    <a:cubicBezTo>
                      <a:pt x="9" y="52"/>
                      <a:pt x="11" y="51"/>
                      <a:pt x="12" y="49"/>
                    </a:cubicBezTo>
                    <a:cubicBezTo>
                      <a:pt x="23" y="39"/>
                      <a:pt x="37" y="32"/>
                      <a:pt x="52" y="30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49" y="87"/>
                      <a:pt x="48" y="91"/>
                      <a:pt x="48" y="96"/>
                    </a:cubicBezTo>
                    <a:cubicBezTo>
                      <a:pt x="48" y="98"/>
                      <a:pt x="48" y="99"/>
                      <a:pt x="49" y="101"/>
                    </a:cubicBezTo>
                    <a:cubicBezTo>
                      <a:pt x="39" y="101"/>
                      <a:pt x="39" y="101"/>
                      <a:pt x="39" y="101"/>
                    </a:cubicBezTo>
                    <a:cubicBezTo>
                      <a:pt x="36" y="101"/>
                      <a:pt x="33" y="103"/>
                      <a:pt x="33" y="107"/>
                    </a:cubicBezTo>
                    <a:cubicBezTo>
                      <a:pt x="33" y="109"/>
                      <a:pt x="33" y="109"/>
                      <a:pt x="33" y="109"/>
                    </a:cubicBezTo>
                    <a:cubicBezTo>
                      <a:pt x="26" y="109"/>
                      <a:pt x="26" y="109"/>
                      <a:pt x="26" y="109"/>
                    </a:cubicBezTo>
                    <a:cubicBezTo>
                      <a:pt x="20" y="109"/>
                      <a:pt x="15" y="114"/>
                      <a:pt x="15" y="119"/>
                    </a:cubicBezTo>
                    <a:cubicBezTo>
                      <a:pt x="15" y="124"/>
                      <a:pt x="15" y="124"/>
                      <a:pt x="15" y="124"/>
                    </a:cubicBezTo>
                    <a:cubicBezTo>
                      <a:pt x="97" y="124"/>
                      <a:pt x="97" y="124"/>
                      <a:pt x="97" y="124"/>
                    </a:cubicBezTo>
                    <a:cubicBezTo>
                      <a:pt x="97" y="119"/>
                      <a:pt x="97" y="119"/>
                      <a:pt x="97" y="119"/>
                    </a:cubicBezTo>
                    <a:cubicBezTo>
                      <a:pt x="97" y="114"/>
                      <a:pt x="93" y="109"/>
                      <a:pt x="87" y="1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id-ID" sz="2400"/>
              </a:p>
            </p:txBody>
          </p:sp>
        </p:grpSp>
      </p:grpSp>
      <p:grpSp>
        <p:nvGrpSpPr>
          <p:cNvPr id="79" name="Group 78"/>
          <p:cNvGrpSpPr/>
          <p:nvPr/>
        </p:nvGrpSpPr>
        <p:grpSpPr>
          <a:xfrm>
            <a:off x="1987235" y="4598139"/>
            <a:ext cx="802951" cy="802951"/>
            <a:chOff x="1785530" y="4641681"/>
            <a:chExt cx="802951" cy="802951"/>
          </a:xfrm>
        </p:grpSpPr>
        <p:sp>
          <p:nvSpPr>
            <p:cNvPr id="80" name="Freeform 79"/>
            <p:cNvSpPr/>
            <p:nvPr/>
          </p:nvSpPr>
          <p:spPr>
            <a:xfrm>
              <a:off x="1785530" y="4641681"/>
              <a:ext cx="802951" cy="802951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379" tIns="106379" rIns="106379" bIns="10637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kern="1200" dirty="0">
                <a:solidFill>
                  <a:schemeClr val="bg1"/>
                </a:solidFill>
              </a:endParaRPr>
            </a:p>
          </p:txBody>
        </p:sp>
        <p:sp>
          <p:nvSpPr>
            <p:cNvPr id="81" name="Freeform 274"/>
            <p:cNvSpPr>
              <a:spLocks noEditPoints="1"/>
            </p:cNvSpPr>
            <p:nvPr/>
          </p:nvSpPr>
          <p:spPr bwMode="auto">
            <a:xfrm>
              <a:off x="1976087" y="4838662"/>
              <a:ext cx="393162" cy="405447"/>
            </a:xfrm>
            <a:custGeom>
              <a:avLst/>
              <a:gdLst>
                <a:gd name="T0" fmla="*/ 68 w 68"/>
                <a:gd name="T1" fmla="*/ 16 h 67"/>
                <a:gd name="T2" fmla="*/ 68 w 68"/>
                <a:gd name="T3" fmla="*/ 66 h 67"/>
                <a:gd name="T4" fmla="*/ 67 w 68"/>
                <a:gd name="T5" fmla="*/ 67 h 67"/>
                <a:gd name="T6" fmla="*/ 56 w 68"/>
                <a:gd name="T7" fmla="*/ 67 h 67"/>
                <a:gd name="T8" fmla="*/ 46 w 68"/>
                <a:gd name="T9" fmla="*/ 67 h 67"/>
                <a:gd name="T10" fmla="*/ 36 w 68"/>
                <a:gd name="T11" fmla="*/ 67 h 67"/>
                <a:gd name="T12" fmla="*/ 25 w 68"/>
                <a:gd name="T13" fmla="*/ 67 h 67"/>
                <a:gd name="T14" fmla="*/ 16 w 68"/>
                <a:gd name="T15" fmla="*/ 67 h 67"/>
                <a:gd name="T16" fmla="*/ 5 w 68"/>
                <a:gd name="T17" fmla="*/ 67 h 67"/>
                <a:gd name="T18" fmla="*/ 2 w 68"/>
                <a:gd name="T19" fmla="*/ 67 h 67"/>
                <a:gd name="T20" fmla="*/ 0 w 68"/>
                <a:gd name="T21" fmla="*/ 66 h 67"/>
                <a:gd name="T22" fmla="*/ 2 w 68"/>
                <a:gd name="T23" fmla="*/ 64 h 67"/>
                <a:gd name="T24" fmla="*/ 3 w 68"/>
                <a:gd name="T25" fmla="*/ 64 h 67"/>
                <a:gd name="T26" fmla="*/ 3 w 68"/>
                <a:gd name="T27" fmla="*/ 56 h 67"/>
                <a:gd name="T28" fmla="*/ 5 w 68"/>
                <a:gd name="T29" fmla="*/ 54 h 67"/>
                <a:gd name="T30" fmla="*/ 16 w 68"/>
                <a:gd name="T31" fmla="*/ 54 h 67"/>
                <a:gd name="T32" fmla="*/ 17 w 68"/>
                <a:gd name="T33" fmla="*/ 56 h 67"/>
                <a:gd name="T34" fmla="*/ 17 w 68"/>
                <a:gd name="T35" fmla="*/ 64 h 67"/>
                <a:gd name="T36" fmla="*/ 24 w 68"/>
                <a:gd name="T37" fmla="*/ 64 h 67"/>
                <a:gd name="T38" fmla="*/ 24 w 68"/>
                <a:gd name="T39" fmla="*/ 40 h 67"/>
                <a:gd name="T40" fmla="*/ 25 w 68"/>
                <a:gd name="T41" fmla="*/ 38 h 67"/>
                <a:gd name="T42" fmla="*/ 36 w 68"/>
                <a:gd name="T43" fmla="*/ 38 h 67"/>
                <a:gd name="T44" fmla="*/ 38 w 68"/>
                <a:gd name="T45" fmla="*/ 40 h 67"/>
                <a:gd name="T46" fmla="*/ 38 w 68"/>
                <a:gd name="T47" fmla="*/ 64 h 67"/>
                <a:gd name="T48" fmla="*/ 44 w 68"/>
                <a:gd name="T49" fmla="*/ 64 h 67"/>
                <a:gd name="T50" fmla="*/ 44 w 68"/>
                <a:gd name="T51" fmla="*/ 20 h 67"/>
                <a:gd name="T52" fmla="*/ 46 w 68"/>
                <a:gd name="T53" fmla="*/ 18 h 67"/>
                <a:gd name="T54" fmla="*/ 56 w 68"/>
                <a:gd name="T55" fmla="*/ 18 h 67"/>
                <a:gd name="T56" fmla="*/ 58 w 68"/>
                <a:gd name="T57" fmla="*/ 20 h 67"/>
                <a:gd name="T58" fmla="*/ 58 w 68"/>
                <a:gd name="T59" fmla="*/ 64 h 67"/>
                <a:gd name="T60" fmla="*/ 65 w 68"/>
                <a:gd name="T61" fmla="*/ 64 h 67"/>
                <a:gd name="T62" fmla="*/ 65 w 68"/>
                <a:gd name="T63" fmla="*/ 16 h 67"/>
                <a:gd name="T64" fmla="*/ 67 w 68"/>
                <a:gd name="T65" fmla="*/ 15 h 67"/>
                <a:gd name="T66" fmla="*/ 68 w 68"/>
                <a:gd name="T67" fmla="*/ 16 h 67"/>
                <a:gd name="T68" fmla="*/ 2 w 68"/>
                <a:gd name="T69" fmla="*/ 48 h 67"/>
                <a:gd name="T70" fmla="*/ 2 w 68"/>
                <a:gd name="T71" fmla="*/ 48 h 67"/>
                <a:gd name="T72" fmla="*/ 29 w 68"/>
                <a:gd name="T73" fmla="*/ 30 h 67"/>
                <a:gd name="T74" fmla="*/ 55 w 68"/>
                <a:gd name="T75" fmla="*/ 6 h 67"/>
                <a:gd name="T76" fmla="*/ 55 w 68"/>
                <a:gd name="T77" fmla="*/ 13 h 67"/>
                <a:gd name="T78" fmla="*/ 56 w 68"/>
                <a:gd name="T79" fmla="*/ 15 h 67"/>
                <a:gd name="T80" fmla="*/ 58 w 68"/>
                <a:gd name="T81" fmla="*/ 13 h 67"/>
                <a:gd name="T82" fmla="*/ 58 w 68"/>
                <a:gd name="T83" fmla="*/ 2 h 67"/>
                <a:gd name="T84" fmla="*/ 56 w 68"/>
                <a:gd name="T85" fmla="*/ 0 h 67"/>
                <a:gd name="T86" fmla="*/ 46 w 68"/>
                <a:gd name="T87" fmla="*/ 0 h 67"/>
                <a:gd name="T88" fmla="*/ 44 w 68"/>
                <a:gd name="T89" fmla="*/ 2 h 67"/>
                <a:gd name="T90" fmla="*/ 46 w 68"/>
                <a:gd name="T91" fmla="*/ 3 h 67"/>
                <a:gd name="T92" fmla="*/ 53 w 68"/>
                <a:gd name="T93" fmla="*/ 3 h 67"/>
                <a:gd name="T94" fmla="*/ 27 w 68"/>
                <a:gd name="T95" fmla="*/ 28 h 67"/>
                <a:gd name="T96" fmla="*/ 1 w 68"/>
                <a:gd name="T97" fmla="*/ 45 h 67"/>
                <a:gd name="T98" fmla="*/ 0 w 68"/>
                <a:gd name="T99" fmla="*/ 47 h 67"/>
                <a:gd name="T100" fmla="*/ 2 w 68"/>
                <a:gd name="T101" fmla="*/ 4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8" h="67">
                  <a:moveTo>
                    <a:pt x="68" y="16"/>
                  </a:moveTo>
                  <a:cubicBezTo>
                    <a:pt x="68" y="66"/>
                    <a:pt x="68" y="66"/>
                    <a:pt x="68" y="66"/>
                  </a:cubicBezTo>
                  <a:cubicBezTo>
                    <a:pt x="68" y="66"/>
                    <a:pt x="68" y="67"/>
                    <a:pt x="67" y="67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6"/>
                    <a:pt x="0" y="66"/>
                  </a:cubicBezTo>
                  <a:cubicBezTo>
                    <a:pt x="0" y="65"/>
                    <a:pt x="1" y="64"/>
                    <a:pt x="2" y="64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5"/>
                    <a:pt x="4" y="54"/>
                    <a:pt x="5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7" y="54"/>
                    <a:pt x="17" y="55"/>
                    <a:pt x="17" y="56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8"/>
                    <a:pt x="25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8"/>
                    <a:pt x="38" y="39"/>
                    <a:pt x="38" y="40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4" y="19"/>
                    <a:pt x="45" y="18"/>
                    <a:pt x="4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7" y="18"/>
                    <a:pt x="58" y="19"/>
                    <a:pt x="58" y="20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5" y="15"/>
                    <a:pt x="66" y="15"/>
                    <a:pt x="67" y="15"/>
                  </a:cubicBezTo>
                  <a:cubicBezTo>
                    <a:pt x="68" y="15"/>
                    <a:pt x="68" y="15"/>
                    <a:pt x="68" y="16"/>
                  </a:cubicBezTo>
                  <a:close/>
                  <a:moveTo>
                    <a:pt x="2" y="48"/>
                  </a:moveTo>
                  <a:cubicBezTo>
                    <a:pt x="2" y="48"/>
                    <a:pt x="2" y="48"/>
                    <a:pt x="2" y="48"/>
                  </a:cubicBezTo>
                  <a:cubicBezTo>
                    <a:pt x="3" y="48"/>
                    <a:pt x="16" y="40"/>
                    <a:pt x="29" y="30"/>
                  </a:cubicBezTo>
                  <a:cubicBezTo>
                    <a:pt x="40" y="22"/>
                    <a:pt x="51" y="10"/>
                    <a:pt x="55" y="6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14"/>
                    <a:pt x="55" y="15"/>
                    <a:pt x="56" y="15"/>
                  </a:cubicBezTo>
                  <a:cubicBezTo>
                    <a:pt x="57" y="15"/>
                    <a:pt x="58" y="14"/>
                    <a:pt x="58" y="1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3"/>
                    <a:pt x="45" y="3"/>
                    <a:pt x="46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0" y="7"/>
                    <a:pt x="38" y="20"/>
                    <a:pt x="27" y="28"/>
                  </a:cubicBezTo>
                  <a:cubicBezTo>
                    <a:pt x="15" y="37"/>
                    <a:pt x="1" y="45"/>
                    <a:pt x="1" y="45"/>
                  </a:cubicBezTo>
                  <a:cubicBezTo>
                    <a:pt x="0" y="46"/>
                    <a:pt x="0" y="47"/>
                    <a:pt x="0" y="47"/>
                  </a:cubicBezTo>
                  <a:cubicBezTo>
                    <a:pt x="1" y="48"/>
                    <a:pt x="1" y="48"/>
                    <a:pt x="2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307654" y="3447265"/>
            <a:ext cx="802951" cy="802951"/>
            <a:chOff x="1105949" y="3490807"/>
            <a:chExt cx="802951" cy="802951"/>
          </a:xfrm>
        </p:grpSpPr>
        <p:sp>
          <p:nvSpPr>
            <p:cNvPr id="83" name="Freeform 82"/>
            <p:cNvSpPr/>
            <p:nvPr/>
          </p:nvSpPr>
          <p:spPr>
            <a:xfrm>
              <a:off x="1105949" y="3490807"/>
              <a:ext cx="802951" cy="802951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379" tIns="106379" rIns="106379" bIns="10637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000" kern="1200" dirty="0"/>
            </a:p>
          </p:txBody>
        </p:sp>
        <p:sp>
          <p:nvSpPr>
            <p:cNvPr id="84" name="Freeform 2"/>
            <p:cNvSpPr>
              <a:spLocks noChangeArrowheads="1"/>
            </p:cNvSpPr>
            <p:nvPr/>
          </p:nvSpPr>
          <p:spPr bwMode="auto">
            <a:xfrm>
              <a:off x="1302135" y="3702710"/>
              <a:ext cx="405446" cy="405446"/>
            </a:xfrm>
            <a:custGeom>
              <a:avLst/>
              <a:gdLst>
                <a:gd name="T0" fmla="*/ 3437 w 6844"/>
                <a:gd name="T1" fmla="*/ 1719 h 6844"/>
                <a:gd name="T2" fmla="*/ 3437 w 6844"/>
                <a:gd name="T3" fmla="*/ 2875 h 6844"/>
                <a:gd name="T4" fmla="*/ 3437 w 6844"/>
                <a:gd name="T5" fmla="*/ 1719 h 6844"/>
                <a:gd name="T6" fmla="*/ 6843 w 6844"/>
                <a:gd name="T7" fmla="*/ 188 h 6844"/>
                <a:gd name="T8" fmla="*/ 5437 w 6844"/>
                <a:gd name="T9" fmla="*/ 2375 h 6844"/>
                <a:gd name="T10" fmla="*/ 5124 w 6844"/>
                <a:gd name="T11" fmla="*/ 1250 h 6844"/>
                <a:gd name="T12" fmla="*/ 5093 w 6844"/>
                <a:gd name="T13" fmla="*/ 2719 h 6844"/>
                <a:gd name="T14" fmla="*/ 4437 w 6844"/>
                <a:gd name="T15" fmla="*/ 3749 h 6844"/>
                <a:gd name="T16" fmla="*/ 5218 w 6844"/>
                <a:gd name="T17" fmla="*/ 4562 h 6844"/>
                <a:gd name="T18" fmla="*/ 5218 w 6844"/>
                <a:gd name="T19" fmla="*/ 4593 h 6844"/>
                <a:gd name="T20" fmla="*/ 5124 w 6844"/>
                <a:gd name="T21" fmla="*/ 6624 h 6844"/>
                <a:gd name="T22" fmla="*/ 4812 w 6844"/>
                <a:gd name="T23" fmla="*/ 6843 h 6844"/>
                <a:gd name="T24" fmla="*/ 4812 w 6844"/>
                <a:gd name="T25" fmla="*/ 5093 h 6844"/>
                <a:gd name="T26" fmla="*/ 2594 w 6844"/>
                <a:gd name="T27" fmla="*/ 5812 h 6844"/>
                <a:gd name="T28" fmla="*/ 2438 w 6844"/>
                <a:gd name="T29" fmla="*/ 5968 h 6844"/>
                <a:gd name="T30" fmla="*/ 875 w 6844"/>
                <a:gd name="T31" fmla="*/ 6843 h 6844"/>
                <a:gd name="T32" fmla="*/ 719 w 6844"/>
                <a:gd name="T33" fmla="*/ 6312 h 6844"/>
                <a:gd name="T34" fmla="*/ 2844 w 6844"/>
                <a:gd name="T35" fmla="*/ 4562 h 6844"/>
                <a:gd name="T36" fmla="*/ 1782 w 6844"/>
                <a:gd name="T37" fmla="*/ 2750 h 6844"/>
                <a:gd name="T38" fmla="*/ 1719 w 6844"/>
                <a:gd name="T39" fmla="*/ 2594 h 6844"/>
                <a:gd name="T40" fmla="*/ 1250 w 6844"/>
                <a:gd name="T41" fmla="*/ 1313 h 6844"/>
                <a:gd name="T42" fmla="*/ 407 w 6844"/>
                <a:gd name="T43" fmla="*/ 2563 h 6844"/>
                <a:gd name="T44" fmla="*/ 1032 w 6844"/>
                <a:gd name="T45" fmla="*/ 32 h 6844"/>
                <a:gd name="T46" fmla="*/ 1813 w 6844"/>
                <a:gd name="T47" fmla="*/ 938 h 6844"/>
                <a:gd name="T48" fmla="*/ 2157 w 6844"/>
                <a:gd name="T49" fmla="*/ 907 h 6844"/>
                <a:gd name="T50" fmla="*/ 4718 w 6844"/>
                <a:gd name="T51" fmla="*/ 907 h 6844"/>
                <a:gd name="T52" fmla="*/ 5031 w 6844"/>
                <a:gd name="T53" fmla="*/ 938 h 6844"/>
                <a:gd name="T54" fmla="*/ 5812 w 6844"/>
                <a:gd name="T55" fmla="*/ 0 h 6844"/>
                <a:gd name="T56" fmla="*/ 4562 w 6844"/>
                <a:gd name="T57" fmla="*/ 1188 h 6844"/>
                <a:gd name="T58" fmla="*/ 3437 w 6844"/>
                <a:gd name="T59" fmla="*/ 1157 h 6844"/>
                <a:gd name="T60" fmla="*/ 2282 w 6844"/>
                <a:gd name="T61" fmla="*/ 2469 h 6844"/>
                <a:gd name="T62" fmla="*/ 3718 w 6844"/>
                <a:gd name="T63" fmla="*/ 3157 h 6844"/>
                <a:gd name="T64" fmla="*/ 4562 w 6844"/>
                <a:gd name="T65" fmla="*/ 1188 h 6844"/>
                <a:gd name="T66" fmla="*/ 4562 w 6844"/>
                <a:gd name="T67" fmla="*/ 1188 h 6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44" h="6844">
                  <a:moveTo>
                    <a:pt x="3437" y="1719"/>
                  </a:moveTo>
                  <a:lnTo>
                    <a:pt x="3437" y="1719"/>
                  </a:lnTo>
                  <a:cubicBezTo>
                    <a:pt x="3749" y="1719"/>
                    <a:pt x="3999" y="2000"/>
                    <a:pt x="3999" y="2313"/>
                  </a:cubicBezTo>
                  <a:cubicBezTo>
                    <a:pt x="3999" y="2625"/>
                    <a:pt x="3749" y="2875"/>
                    <a:pt x="3437" y="2875"/>
                  </a:cubicBezTo>
                  <a:cubicBezTo>
                    <a:pt x="3125" y="2875"/>
                    <a:pt x="2844" y="2625"/>
                    <a:pt x="2844" y="2313"/>
                  </a:cubicBezTo>
                  <a:cubicBezTo>
                    <a:pt x="2844" y="2000"/>
                    <a:pt x="3125" y="1719"/>
                    <a:pt x="3437" y="1719"/>
                  </a:cubicBezTo>
                  <a:close/>
                  <a:moveTo>
                    <a:pt x="6843" y="188"/>
                  </a:moveTo>
                  <a:lnTo>
                    <a:pt x="6843" y="188"/>
                  </a:lnTo>
                  <a:cubicBezTo>
                    <a:pt x="6437" y="2532"/>
                    <a:pt x="6437" y="2532"/>
                    <a:pt x="6437" y="2532"/>
                  </a:cubicBezTo>
                  <a:cubicBezTo>
                    <a:pt x="5437" y="2375"/>
                    <a:pt x="5437" y="2375"/>
                    <a:pt x="5437" y="2375"/>
                  </a:cubicBezTo>
                  <a:cubicBezTo>
                    <a:pt x="5593" y="1282"/>
                    <a:pt x="5593" y="1282"/>
                    <a:pt x="5593" y="1282"/>
                  </a:cubicBezTo>
                  <a:cubicBezTo>
                    <a:pt x="5468" y="1282"/>
                    <a:pt x="5312" y="1250"/>
                    <a:pt x="5124" y="1250"/>
                  </a:cubicBezTo>
                  <a:cubicBezTo>
                    <a:pt x="5124" y="2594"/>
                    <a:pt x="5124" y="2594"/>
                    <a:pt x="5124" y="2594"/>
                  </a:cubicBezTo>
                  <a:cubicBezTo>
                    <a:pt x="5124" y="2625"/>
                    <a:pt x="5124" y="2688"/>
                    <a:pt x="5093" y="2719"/>
                  </a:cubicBezTo>
                  <a:lnTo>
                    <a:pt x="5093" y="2750"/>
                  </a:lnTo>
                  <a:cubicBezTo>
                    <a:pt x="4437" y="3749"/>
                    <a:pt x="4437" y="3749"/>
                    <a:pt x="4437" y="3749"/>
                  </a:cubicBezTo>
                  <a:cubicBezTo>
                    <a:pt x="4249" y="4281"/>
                    <a:pt x="4249" y="4281"/>
                    <a:pt x="4249" y="4281"/>
                  </a:cubicBezTo>
                  <a:cubicBezTo>
                    <a:pt x="5218" y="4562"/>
                    <a:pt x="5218" y="4562"/>
                    <a:pt x="5218" y="4562"/>
                  </a:cubicBezTo>
                  <a:cubicBezTo>
                    <a:pt x="5218" y="4562"/>
                    <a:pt x="5218" y="4562"/>
                    <a:pt x="5187" y="4593"/>
                  </a:cubicBezTo>
                  <a:cubicBezTo>
                    <a:pt x="5218" y="4593"/>
                    <a:pt x="5218" y="4593"/>
                    <a:pt x="5218" y="4593"/>
                  </a:cubicBezTo>
                  <a:cubicBezTo>
                    <a:pt x="5343" y="4624"/>
                    <a:pt x="5437" y="4749"/>
                    <a:pt x="5406" y="4906"/>
                  </a:cubicBezTo>
                  <a:cubicBezTo>
                    <a:pt x="5124" y="6624"/>
                    <a:pt x="5124" y="6624"/>
                    <a:pt x="5124" y="6624"/>
                  </a:cubicBezTo>
                  <a:cubicBezTo>
                    <a:pt x="5093" y="6749"/>
                    <a:pt x="4999" y="6843"/>
                    <a:pt x="4843" y="6843"/>
                  </a:cubicBezTo>
                  <a:lnTo>
                    <a:pt x="4812" y="6843"/>
                  </a:lnTo>
                  <a:cubicBezTo>
                    <a:pt x="4656" y="6812"/>
                    <a:pt x="4531" y="6687"/>
                    <a:pt x="4562" y="6531"/>
                  </a:cubicBezTo>
                  <a:cubicBezTo>
                    <a:pt x="4812" y="5093"/>
                    <a:pt x="4812" y="5093"/>
                    <a:pt x="4812" y="5093"/>
                  </a:cubicBezTo>
                  <a:cubicBezTo>
                    <a:pt x="3531" y="5124"/>
                    <a:pt x="3531" y="5124"/>
                    <a:pt x="3531" y="5124"/>
                  </a:cubicBezTo>
                  <a:cubicBezTo>
                    <a:pt x="2594" y="5812"/>
                    <a:pt x="2594" y="5812"/>
                    <a:pt x="2594" y="5812"/>
                  </a:cubicBezTo>
                  <a:cubicBezTo>
                    <a:pt x="2500" y="5906"/>
                    <a:pt x="2500" y="5906"/>
                    <a:pt x="2500" y="5906"/>
                  </a:cubicBezTo>
                  <a:cubicBezTo>
                    <a:pt x="2469" y="5937"/>
                    <a:pt x="2469" y="5937"/>
                    <a:pt x="2438" y="5968"/>
                  </a:cubicBezTo>
                  <a:cubicBezTo>
                    <a:pt x="1000" y="6812"/>
                    <a:pt x="1000" y="6812"/>
                    <a:pt x="1000" y="6812"/>
                  </a:cubicBezTo>
                  <a:cubicBezTo>
                    <a:pt x="969" y="6843"/>
                    <a:pt x="907" y="6843"/>
                    <a:pt x="875" y="6843"/>
                  </a:cubicBezTo>
                  <a:cubicBezTo>
                    <a:pt x="782" y="6843"/>
                    <a:pt x="688" y="6812"/>
                    <a:pt x="625" y="6718"/>
                  </a:cubicBezTo>
                  <a:cubicBezTo>
                    <a:pt x="532" y="6562"/>
                    <a:pt x="594" y="6406"/>
                    <a:pt x="719" y="6312"/>
                  </a:cubicBezTo>
                  <a:cubicBezTo>
                    <a:pt x="1969" y="5562"/>
                    <a:pt x="1969" y="5562"/>
                    <a:pt x="1969" y="5562"/>
                  </a:cubicBezTo>
                  <a:cubicBezTo>
                    <a:pt x="2844" y="4562"/>
                    <a:pt x="2844" y="4562"/>
                    <a:pt x="2844" y="4562"/>
                  </a:cubicBezTo>
                  <a:cubicBezTo>
                    <a:pt x="2563" y="3718"/>
                    <a:pt x="2563" y="3718"/>
                    <a:pt x="2563" y="3718"/>
                  </a:cubicBezTo>
                  <a:cubicBezTo>
                    <a:pt x="1782" y="2750"/>
                    <a:pt x="1782" y="2750"/>
                    <a:pt x="1782" y="2750"/>
                  </a:cubicBezTo>
                  <a:lnTo>
                    <a:pt x="1782" y="2750"/>
                  </a:lnTo>
                  <a:cubicBezTo>
                    <a:pt x="1750" y="2688"/>
                    <a:pt x="1719" y="2657"/>
                    <a:pt x="1719" y="2594"/>
                  </a:cubicBezTo>
                  <a:cubicBezTo>
                    <a:pt x="1719" y="1250"/>
                    <a:pt x="1719" y="1250"/>
                    <a:pt x="1719" y="1250"/>
                  </a:cubicBezTo>
                  <a:cubicBezTo>
                    <a:pt x="1532" y="1250"/>
                    <a:pt x="1375" y="1282"/>
                    <a:pt x="1250" y="1313"/>
                  </a:cubicBezTo>
                  <a:cubicBezTo>
                    <a:pt x="1407" y="2375"/>
                    <a:pt x="1407" y="2375"/>
                    <a:pt x="1407" y="2375"/>
                  </a:cubicBezTo>
                  <a:cubicBezTo>
                    <a:pt x="407" y="2563"/>
                    <a:pt x="407" y="2563"/>
                    <a:pt x="407" y="2563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188" y="1032"/>
                    <a:pt x="1188" y="1032"/>
                    <a:pt x="1188" y="1032"/>
                  </a:cubicBezTo>
                  <a:cubicBezTo>
                    <a:pt x="1375" y="1000"/>
                    <a:pt x="1594" y="969"/>
                    <a:pt x="1813" y="938"/>
                  </a:cubicBezTo>
                  <a:cubicBezTo>
                    <a:pt x="1875" y="907"/>
                    <a:pt x="1938" y="875"/>
                    <a:pt x="2000" y="875"/>
                  </a:cubicBezTo>
                  <a:cubicBezTo>
                    <a:pt x="2063" y="875"/>
                    <a:pt x="2094" y="907"/>
                    <a:pt x="2157" y="907"/>
                  </a:cubicBezTo>
                  <a:cubicBezTo>
                    <a:pt x="2532" y="907"/>
                    <a:pt x="2938" y="875"/>
                    <a:pt x="3437" y="875"/>
                  </a:cubicBezTo>
                  <a:cubicBezTo>
                    <a:pt x="3906" y="875"/>
                    <a:pt x="4343" y="907"/>
                    <a:pt x="4718" y="907"/>
                  </a:cubicBezTo>
                  <a:cubicBezTo>
                    <a:pt x="4749" y="907"/>
                    <a:pt x="4781" y="875"/>
                    <a:pt x="4843" y="875"/>
                  </a:cubicBezTo>
                  <a:cubicBezTo>
                    <a:pt x="4906" y="875"/>
                    <a:pt x="4968" y="907"/>
                    <a:pt x="5031" y="938"/>
                  </a:cubicBezTo>
                  <a:cubicBezTo>
                    <a:pt x="5281" y="969"/>
                    <a:pt x="5468" y="1000"/>
                    <a:pt x="5656" y="1000"/>
                  </a:cubicBezTo>
                  <a:cubicBezTo>
                    <a:pt x="5812" y="0"/>
                    <a:pt x="5812" y="0"/>
                    <a:pt x="5812" y="0"/>
                  </a:cubicBezTo>
                  <a:lnTo>
                    <a:pt x="6843" y="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ubicBezTo>
                    <a:pt x="4218" y="1188"/>
                    <a:pt x="3843" y="1157"/>
                    <a:pt x="3437" y="1157"/>
                  </a:cubicBezTo>
                  <a:cubicBezTo>
                    <a:pt x="3000" y="1157"/>
                    <a:pt x="2625" y="1188"/>
                    <a:pt x="2282" y="1188"/>
                  </a:cubicBezTo>
                  <a:cubicBezTo>
                    <a:pt x="2282" y="2469"/>
                    <a:pt x="2282" y="2469"/>
                    <a:pt x="2282" y="2469"/>
                  </a:cubicBezTo>
                  <a:cubicBezTo>
                    <a:pt x="3157" y="3157"/>
                    <a:pt x="3157" y="3157"/>
                    <a:pt x="3157" y="3157"/>
                  </a:cubicBezTo>
                  <a:cubicBezTo>
                    <a:pt x="3718" y="3157"/>
                    <a:pt x="3718" y="3157"/>
                    <a:pt x="3718" y="3157"/>
                  </a:cubicBezTo>
                  <a:cubicBezTo>
                    <a:pt x="4562" y="2469"/>
                    <a:pt x="4562" y="2469"/>
                    <a:pt x="4562" y="2469"/>
                  </a:cubicBezTo>
                  <a:lnTo>
                    <a:pt x="4562" y="1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3375210" y="507018"/>
            <a:ext cx="8203331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00"/>
              </a:lnSpc>
            </a:pPr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Book"/>
              </a:rPr>
              <a:t>Market Life Cycle </a:t>
            </a:r>
            <a:r>
              <a:rPr lang="en-US" sz="4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Book"/>
              </a:rPr>
              <a:t>Asessment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Novecento wide Book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37037" y="1573493"/>
            <a:ext cx="38851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Lorem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ipsum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dolor sit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amet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consectetur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Novecento wide Light" panose="00000405000000000000" pitchFamily="50" charset="0"/>
            </a:endParaRPr>
          </a:p>
        </p:txBody>
      </p:sp>
      <p:sp>
        <p:nvSpPr>
          <p:cNvPr id="97" name="Text Placeholder 32"/>
          <p:cNvSpPr txBox="1"/>
          <p:nvPr/>
        </p:nvSpPr>
        <p:spPr>
          <a:xfrm>
            <a:off x="8929107" y="2998675"/>
            <a:ext cx="1937513" cy="159946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Denima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Ostebus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danaime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lovera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donWakamare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dimas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quosam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santLoirem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ipsume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koler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denimaOstebus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daname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Wakamare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dimas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quosam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santLoirem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ipsume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koler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denimaOstebus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daname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lovera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don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dala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8" name="Text Placeholder 33"/>
          <p:cNvSpPr txBox="1"/>
          <p:nvPr/>
        </p:nvSpPr>
        <p:spPr>
          <a:xfrm>
            <a:off x="8937210" y="2689060"/>
            <a:ext cx="1951181" cy="26786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en-AU" sz="16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  <a:ea typeface="Roboto Condensed" panose="02000000000000000000" pitchFamily="2" charset="0"/>
              </a:rPr>
              <a:t>Data Analysis</a:t>
            </a:r>
          </a:p>
        </p:txBody>
      </p:sp>
      <p:sp>
        <p:nvSpPr>
          <p:cNvPr id="171" name="Text Placeholder 33"/>
          <p:cNvSpPr txBox="1"/>
          <p:nvPr/>
        </p:nvSpPr>
        <p:spPr>
          <a:xfrm>
            <a:off x="8937210" y="4834882"/>
            <a:ext cx="1951181" cy="26786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en-AU" sz="16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  <a:ea typeface="Roboto Condensed" panose="02000000000000000000" pitchFamily="2" charset="0"/>
              </a:rPr>
              <a:t>Data Analysis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8929107" y="5102747"/>
            <a:ext cx="209655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Loem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dolor sit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cnsectetur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Seddiet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87235" y="2247738"/>
            <a:ext cx="802951" cy="802951"/>
            <a:chOff x="1987235" y="2247738"/>
            <a:chExt cx="802951" cy="802951"/>
          </a:xfrm>
        </p:grpSpPr>
        <p:sp>
          <p:nvSpPr>
            <p:cNvPr id="86" name="Freeform 85"/>
            <p:cNvSpPr/>
            <p:nvPr/>
          </p:nvSpPr>
          <p:spPr>
            <a:xfrm>
              <a:off x="1987235" y="2247738"/>
              <a:ext cx="802951" cy="802951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379" tIns="106379" rIns="106379" bIns="10637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 dirty="0"/>
            </a:p>
          </p:txBody>
        </p:sp>
        <p:sp>
          <p:nvSpPr>
            <p:cNvPr id="45" name="Freeform 5"/>
            <p:cNvSpPr>
              <a:spLocks noEditPoints="1"/>
            </p:cNvSpPr>
            <p:nvPr/>
          </p:nvSpPr>
          <p:spPr bwMode="auto">
            <a:xfrm>
              <a:off x="2196842" y="2438426"/>
              <a:ext cx="393162" cy="397266"/>
            </a:xfrm>
            <a:custGeom>
              <a:avLst/>
              <a:gdLst>
                <a:gd name="T0" fmla="*/ 138 w 306"/>
                <a:gd name="T1" fmla="*/ 226 h 309"/>
                <a:gd name="T2" fmla="*/ 149 w 306"/>
                <a:gd name="T3" fmla="*/ 229 h 309"/>
                <a:gd name="T4" fmla="*/ 198 w 306"/>
                <a:gd name="T5" fmla="*/ 216 h 309"/>
                <a:gd name="T6" fmla="*/ 226 w 306"/>
                <a:gd name="T7" fmla="*/ 169 h 309"/>
                <a:gd name="T8" fmla="*/ 215 w 306"/>
                <a:gd name="T9" fmla="*/ 147 h 309"/>
                <a:gd name="T10" fmla="*/ 171 w 306"/>
                <a:gd name="T11" fmla="*/ 209 h 309"/>
                <a:gd name="T12" fmla="*/ 138 w 306"/>
                <a:gd name="T13" fmla="*/ 226 h 309"/>
                <a:gd name="T14" fmla="*/ 80 w 306"/>
                <a:gd name="T15" fmla="*/ 107 h 309"/>
                <a:gd name="T16" fmla="*/ 142 w 306"/>
                <a:gd name="T17" fmla="*/ 15 h 309"/>
                <a:gd name="T18" fmla="*/ 164 w 306"/>
                <a:gd name="T19" fmla="*/ 16 h 309"/>
                <a:gd name="T20" fmla="*/ 225 w 306"/>
                <a:gd name="T21" fmla="*/ 107 h 309"/>
                <a:gd name="T22" fmla="*/ 241 w 306"/>
                <a:gd name="T23" fmla="*/ 153 h 309"/>
                <a:gd name="T24" fmla="*/ 193 w 306"/>
                <a:gd name="T25" fmla="*/ 237 h 309"/>
                <a:gd name="T26" fmla="*/ 112 w 306"/>
                <a:gd name="T27" fmla="*/ 237 h 309"/>
                <a:gd name="T28" fmla="*/ 65 w 306"/>
                <a:gd name="T29" fmla="*/ 153 h 309"/>
                <a:gd name="T30" fmla="*/ 80 w 306"/>
                <a:gd name="T31" fmla="*/ 107 h 309"/>
                <a:gd name="T32" fmla="*/ 153 w 306"/>
                <a:gd name="T33" fmla="*/ 277 h 309"/>
                <a:gd name="T34" fmla="*/ 238 w 306"/>
                <a:gd name="T35" fmla="*/ 257 h 309"/>
                <a:gd name="T36" fmla="*/ 237 w 306"/>
                <a:gd name="T37" fmla="*/ 226 h 309"/>
                <a:gd name="T38" fmla="*/ 234 w 306"/>
                <a:gd name="T39" fmla="*/ 224 h 309"/>
                <a:gd name="T40" fmla="*/ 246 w 306"/>
                <a:gd name="T41" fmla="*/ 205 h 309"/>
                <a:gd name="T42" fmla="*/ 295 w 306"/>
                <a:gd name="T43" fmla="*/ 260 h 309"/>
                <a:gd name="T44" fmla="*/ 252 w 306"/>
                <a:gd name="T45" fmla="*/ 294 h 309"/>
                <a:gd name="T46" fmla="*/ 153 w 306"/>
                <a:gd name="T47" fmla="*/ 309 h 309"/>
                <a:gd name="T48" fmla="*/ 53 w 306"/>
                <a:gd name="T49" fmla="*/ 294 h 309"/>
                <a:gd name="T50" fmla="*/ 10 w 306"/>
                <a:gd name="T51" fmla="*/ 260 h 309"/>
                <a:gd name="T52" fmla="*/ 60 w 306"/>
                <a:gd name="T53" fmla="*/ 205 h 309"/>
                <a:gd name="T54" fmla="*/ 71 w 306"/>
                <a:gd name="T55" fmla="*/ 224 h 309"/>
                <a:gd name="T56" fmla="*/ 69 w 306"/>
                <a:gd name="T57" fmla="*/ 226 h 309"/>
                <a:gd name="T58" fmla="*/ 67 w 306"/>
                <a:gd name="T59" fmla="*/ 257 h 309"/>
                <a:gd name="T60" fmla="*/ 153 w 306"/>
                <a:gd name="T61" fmla="*/ 277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6" h="309">
                  <a:moveTo>
                    <a:pt x="138" y="226"/>
                  </a:moveTo>
                  <a:cubicBezTo>
                    <a:pt x="141" y="227"/>
                    <a:pt x="145" y="229"/>
                    <a:pt x="149" y="229"/>
                  </a:cubicBezTo>
                  <a:cubicBezTo>
                    <a:pt x="164" y="232"/>
                    <a:pt x="182" y="227"/>
                    <a:pt x="198" y="216"/>
                  </a:cubicBezTo>
                  <a:cubicBezTo>
                    <a:pt x="215" y="204"/>
                    <a:pt x="226" y="186"/>
                    <a:pt x="226" y="169"/>
                  </a:cubicBezTo>
                  <a:cubicBezTo>
                    <a:pt x="226" y="160"/>
                    <a:pt x="220" y="151"/>
                    <a:pt x="215" y="147"/>
                  </a:cubicBezTo>
                  <a:cubicBezTo>
                    <a:pt x="210" y="170"/>
                    <a:pt x="193" y="193"/>
                    <a:pt x="171" y="209"/>
                  </a:cubicBezTo>
                  <a:cubicBezTo>
                    <a:pt x="160" y="216"/>
                    <a:pt x="149" y="222"/>
                    <a:pt x="138" y="226"/>
                  </a:cubicBezTo>
                  <a:close/>
                  <a:moveTo>
                    <a:pt x="80" y="107"/>
                  </a:moveTo>
                  <a:cubicBezTo>
                    <a:pt x="98" y="76"/>
                    <a:pt x="122" y="47"/>
                    <a:pt x="142" y="15"/>
                  </a:cubicBezTo>
                  <a:cubicBezTo>
                    <a:pt x="151" y="1"/>
                    <a:pt x="154" y="0"/>
                    <a:pt x="164" y="16"/>
                  </a:cubicBezTo>
                  <a:cubicBezTo>
                    <a:pt x="183" y="47"/>
                    <a:pt x="207" y="76"/>
                    <a:pt x="225" y="107"/>
                  </a:cubicBezTo>
                  <a:cubicBezTo>
                    <a:pt x="234" y="122"/>
                    <a:pt x="241" y="138"/>
                    <a:pt x="241" y="153"/>
                  </a:cubicBezTo>
                  <a:cubicBezTo>
                    <a:pt x="241" y="190"/>
                    <a:pt x="221" y="222"/>
                    <a:pt x="193" y="237"/>
                  </a:cubicBezTo>
                  <a:cubicBezTo>
                    <a:pt x="167" y="251"/>
                    <a:pt x="137" y="251"/>
                    <a:pt x="112" y="237"/>
                  </a:cubicBezTo>
                  <a:cubicBezTo>
                    <a:pt x="84" y="221"/>
                    <a:pt x="65" y="190"/>
                    <a:pt x="65" y="153"/>
                  </a:cubicBezTo>
                  <a:cubicBezTo>
                    <a:pt x="65" y="138"/>
                    <a:pt x="71" y="122"/>
                    <a:pt x="80" y="107"/>
                  </a:cubicBezTo>
                  <a:close/>
                  <a:moveTo>
                    <a:pt x="153" y="277"/>
                  </a:moveTo>
                  <a:cubicBezTo>
                    <a:pt x="178" y="277"/>
                    <a:pt x="218" y="273"/>
                    <a:pt x="238" y="257"/>
                  </a:cubicBezTo>
                  <a:cubicBezTo>
                    <a:pt x="251" y="247"/>
                    <a:pt x="250" y="236"/>
                    <a:pt x="237" y="226"/>
                  </a:cubicBezTo>
                  <a:cubicBezTo>
                    <a:pt x="236" y="226"/>
                    <a:pt x="235" y="225"/>
                    <a:pt x="234" y="224"/>
                  </a:cubicBezTo>
                  <a:cubicBezTo>
                    <a:pt x="239" y="218"/>
                    <a:pt x="243" y="212"/>
                    <a:pt x="246" y="205"/>
                  </a:cubicBezTo>
                  <a:cubicBezTo>
                    <a:pt x="267" y="213"/>
                    <a:pt x="306" y="232"/>
                    <a:pt x="295" y="260"/>
                  </a:cubicBezTo>
                  <a:cubicBezTo>
                    <a:pt x="289" y="277"/>
                    <a:pt x="268" y="288"/>
                    <a:pt x="252" y="294"/>
                  </a:cubicBezTo>
                  <a:cubicBezTo>
                    <a:pt x="225" y="304"/>
                    <a:pt x="189" y="309"/>
                    <a:pt x="153" y="309"/>
                  </a:cubicBezTo>
                  <a:cubicBezTo>
                    <a:pt x="116" y="309"/>
                    <a:pt x="80" y="304"/>
                    <a:pt x="53" y="294"/>
                  </a:cubicBezTo>
                  <a:cubicBezTo>
                    <a:pt x="38" y="288"/>
                    <a:pt x="16" y="277"/>
                    <a:pt x="10" y="260"/>
                  </a:cubicBezTo>
                  <a:cubicBezTo>
                    <a:pt x="0" y="232"/>
                    <a:pt x="38" y="213"/>
                    <a:pt x="60" y="205"/>
                  </a:cubicBezTo>
                  <a:cubicBezTo>
                    <a:pt x="63" y="212"/>
                    <a:pt x="67" y="218"/>
                    <a:pt x="71" y="224"/>
                  </a:cubicBezTo>
                  <a:cubicBezTo>
                    <a:pt x="70" y="225"/>
                    <a:pt x="70" y="226"/>
                    <a:pt x="69" y="226"/>
                  </a:cubicBezTo>
                  <a:cubicBezTo>
                    <a:pt x="56" y="236"/>
                    <a:pt x="54" y="247"/>
                    <a:pt x="67" y="257"/>
                  </a:cubicBezTo>
                  <a:cubicBezTo>
                    <a:pt x="88" y="273"/>
                    <a:pt x="128" y="277"/>
                    <a:pt x="153" y="2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25962" y="2247738"/>
            <a:ext cx="802951" cy="802951"/>
            <a:chOff x="5725962" y="2247738"/>
            <a:chExt cx="802951" cy="802951"/>
          </a:xfrm>
        </p:grpSpPr>
        <p:sp>
          <p:nvSpPr>
            <p:cNvPr id="68" name="Freeform 67"/>
            <p:cNvSpPr/>
            <p:nvPr/>
          </p:nvSpPr>
          <p:spPr>
            <a:xfrm>
              <a:off x="5725962" y="2247738"/>
              <a:ext cx="802951" cy="802951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379" tIns="106379" rIns="106379" bIns="10637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 dirty="0"/>
            </a:p>
          </p:txBody>
        </p:sp>
        <p:sp>
          <p:nvSpPr>
            <p:cNvPr id="47" name="Freeform 328"/>
            <p:cNvSpPr>
              <a:spLocks noChangeAspect="1" noChangeArrowheads="1"/>
            </p:cNvSpPr>
            <p:nvPr/>
          </p:nvSpPr>
          <p:spPr bwMode="auto">
            <a:xfrm>
              <a:off x="5858504" y="2504441"/>
              <a:ext cx="518996" cy="289543"/>
            </a:xfrm>
            <a:custGeom>
              <a:avLst/>
              <a:gdLst>
                <a:gd name="T0" fmla="*/ 585 w 1564"/>
                <a:gd name="T1" fmla="*/ 610 h 871"/>
                <a:gd name="T2" fmla="*/ 451 w 1564"/>
                <a:gd name="T3" fmla="*/ 744 h 871"/>
                <a:gd name="T4" fmla="*/ 585 w 1564"/>
                <a:gd name="T5" fmla="*/ 870 h 871"/>
                <a:gd name="T6" fmla="*/ 710 w 1564"/>
                <a:gd name="T7" fmla="*/ 744 h 871"/>
                <a:gd name="T8" fmla="*/ 585 w 1564"/>
                <a:gd name="T9" fmla="*/ 610 h 871"/>
                <a:gd name="T10" fmla="*/ 585 w 1564"/>
                <a:gd name="T11" fmla="*/ 811 h 871"/>
                <a:gd name="T12" fmla="*/ 518 w 1564"/>
                <a:gd name="T13" fmla="*/ 744 h 871"/>
                <a:gd name="T14" fmla="*/ 585 w 1564"/>
                <a:gd name="T15" fmla="*/ 677 h 871"/>
                <a:gd name="T16" fmla="*/ 643 w 1564"/>
                <a:gd name="T17" fmla="*/ 744 h 871"/>
                <a:gd name="T18" fmla="*/ 585 w 1564"/>
                <a:gd name="T19" fmla="*/ 811 h 871"/>
                <a:gd name="T20" fmla="*/ 1563 w 1564"/>
                <a:gd name="T21" fmla="*/ 519 h 871"/>
                <a:gd name="T22" fmla="*/ 1563 w 1564"/>
                <a:gd name="T23" fmla="*/ 652 h 871"/>
                <a:gd name="T24" fmla="*/ 1505 w 1564"/>
                <a:gd name="T25" fmla="*/ 719 h 871"/>
                <a:gd name="T26" fmla="*/ 1429 w 1564"/>
                <a:gd name="T27" fmla="*/ 719 h 871"/>
                <a:gd name="T28" fmla="*/ 1262 w 1564"/>
                <a:gd name="T29" fmla="*/ 569 h 871"/>
                <a:gd name="T30" fmla="*/ 1095 w 1564"/>
                <a:gd name="T31" fmla="*/ 719 h 871"/>
                <a:gd name="T32" fmla="*/ 752 w 1564"/>
                <a:gd name="T33" fmla="*/ 719 h 871"/>
                <a:gd name="T34" fmla="*/ 585 w 1564"/>
                <a:gd name="T35" fmla="*/ 569 h 871"/>
                <a:gd name="T36" fmla="*/ 409 w 1564"/>
                <a:gd name="T37" fmla="*/ 719 h 871"/>
                <a:gd name="T38" fmla="*/ 326 w 1564"/>
                <a:gd name="T39" fmla="*/ 719 h 871"/>
                <a:gd name="T40" fmla="*/ 267 w 1564"/>
                <a:gd name="T41" fmla="*/ 652 h 871"/>
                <a:gd name="T42" fmla="*/ 267 w 1564"/>
                <a:gd name="T43" fmla="*/ 519 h 871"/>
                <a:gd name="T44" fmla="*/ 1563 w 1564"/>
                <a:gd name="T45" fmla="*/ 519 h 871"/>
                <a:gd name="T46" fmla="*/ 1262 w 1564"/>
                <a:gd name="T47" fmla="*/ 610 h 871"/>
                <a:gd name="T48" fmla="*/ 1128 w 1564"/>
                <a:gd name="T49" fmla="*/ 744 h 871"/>
                <a:gd name="T50" fmla="*/ 1262 w 1564"/>
                <a:gd name="T51" fmla="*/ 870 h 871"/>
                <a:gd name="T52" fmla="*/ 1396 w 1564"/>
                <a:gd name="T53" fmla="*/ 744 h 871"/>
                <a:gd name="T54" fmla="*/ 1262 w 1564"/>
                <a:gd name="T55" fmla="*/ 610 h 871"/>
                <a:gd name="T56" fmla="*/ 1262 w 1564"/>
                <a:gd name="T57" fmla="*/ 811 h 871"/>
                <a:gd name="T58" fmla="*/ 1195 w 1564"/>
                <a:gd name="T59" fmla="*/ 744 h 871"/>
                <a:gd name="T60" fmla="*/ 1262 w 1564"/>
                <a:gd name="T61" fmla="*/ 677 h 871"/>
                <a:gd name="T62" fmla="*/ 1329 w 1564"/>
                <a:gd name="T63" fmla="*/ 744 h 871"/>
                <a:gd name="T64" fmla="*/ 1262 w 1564"/>
                <a:gd name="T65" fmla="*/ 811 h 871"/>
                <a:gd name="T66" fmla="*/ 1538 w 1564"/>
                <a:gd name="T67" fmla="*/ 376 h 871"/>
                <a:gd name="T68" fmla="*/ 1295 w 1564"/>
                <a:gd name="T69" fmla="*/ 134 h 871"/>
                <a:gd name="T70" fmla="*/ 1229 w 1564"/>
                <a:gd name="T71" fmla="*/ 109 h 871"/>
                <a:gd name="T72" fmla="*/ 1112 w 1564"/>
                <a:gd name="T73" fmla="*/ 109 h 871"/>
                <a:gd name="T74" fmla="*/ 1112 w 1564"/>
                <a:gd name="T75" fmla="*/ 59 h 871"/>
                <a:gd name="T76" fmla="*/ 1045 w 1564"/>
                <a:gd name="T77" fmla="*/ 0 h 871"/>
                <a:gd name="T78" fmla="*/ 326 w 1564"/>
                <a:gd name="T79" fmla="*/ 0 h 871"/>
                <a:gd name="T80" fmla="*/ 267 w 1564"/>
                <a:gd name="T81" fmla="*/ 59 h 871"/>
                <a:gd name="T82" fmla="*/ 267 w 1564"/>
                <a:gd name="T83" fmla="*/ 75 h 871"/>
                <a:gd name="T84" fmla="*/ 8 w 1564"/>
                <a:gd name="T85" fmla="*/ 101 h 871"/>
                <a:gd name="T86" fmla="*/ 459 w 1564"/>
                <a:gd name="T87" fmla="*/ 159 h 871"/>
                <a:gd name="T88" fmla="*/ 0 w 1564"/>
                <a:gd name="T89" fmla="*/ 209 h 871"/>
                <a:gd name="T90" fmla="*/ 459 w 1564"/>
                <a:gd name="T91" fmla="*/ 268 h 871"/>
                <a:gd name="T92" fmla="*/ 0 w 1564"/>
                <a:gd name="T93" fmla="*/ 309 h 871"/>
                <a:gd name="T94" fmla="*/ 267 w 1564"/>
                <a:gd name="T95" fmla="*/ 360 h 871"/>
                <a:gd name="T96" fmla="*/ 267 w 1564"/>
                <a:gd name="T97" fmla="*/ 485 h 871"/>
                <a:gd name="T98" fmla="*/ 1563 w 1564"/>
                <a:gd name="T99" fmla="*/ 485 h 871"/>
                <a:gd name="T100" fmla="*/ 1563 w 1564"/>
                <a:gd name="T101" fmla="*/ 435 h 871"/>
                <a:gd name="T102" fmla="*/ 1538 w 1564"/>
                <a:gd name="T103" fmla="*/ 376 h 871"/>
                <a:gd name="T104" fmla="*/ 1429 w 1564"/>
                <a:gd name="T105" fmla="*/ 385 h 871"/>
                <a:gd name="T106" fmla="*/ 1195 w 1564"/>
                <a:gd name="T107" fmla="*/ 385 h 871"/>
                <a:gd name="T108" fmla="*/ 1178 w 1564"/>
                <a:gd name="T109" fmla="*/ 376 h 871"/>
                <a:gd name="T110" fmla="*/ 1178 w 1564"/>
                <a:gd name="T111" fmla="*/ 193 h 871"/>
                <a:gd name="T112" fmla="*/ 1195 w 1564"/>
                <a:gd name="T113" fmla="*/ 184 h 871"/>
                <a:gd name="T114" fmla="*/ 1237 w 1564"/>
                <a:gd name="T115" fmla="*/ 184 h 871"/>
                <a:gd name="T116" fmla="*/ 1245 w 1564"/>
                <a:gd name="T117" fmla="*/ 184 h 871"/>
                <a:gd name="T118" fmla="*/ 1438 w 1564"/>
                <a:gd name="T119" fmla="*/ 368 h 871"/>
                <a:gd name="T120" fmla="*/ 1429 w 1564"/>
                <a:gd name="T121" fmla="*/ 385 h 871"/>
                <a:gd name="T122" fmla="*/ 1429 w 1564"/>
                <a:gd name="T123" fmla="*/ 385 h 871"/>
                <a:gd name="T124" fmla="*/ 1429 w 1564"/>
                <a:gd name="T125" fmla="*/ 385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64" h="871">
                  <a:moveTo>
                    <a:pt x="585" y="610"/>
                  </a:moveTo>
                  <a:cubicBezTo>
                    <a:pt x="510" y="610"/>
                    <a:pt x="451" y="669"/>
                    <a:pt x="451" y="744"/>
                  </a:cubicBezTo>
                  <a:cubicBezTo>
                    <a:pt x="451" y="820"/>
                    <a:pt x="510" y="870"/>
                    <a:pt x="585" y="870"/>
                  </a:cubicBezTo>
                  <a:cubicBezTo>
                    <a:pt x="652" y="870"/>
                    <a:pt x="710" y="820"/>
                    <a:pt x="710" y="744"/>
                  </a:cubicBezTo>
                  <a:cubicBezTo>
                    <a:pt x="710" y="669"/>
                    <a:pt x="652" y="610"/>
                    <a:pt x="585" y="610"/>
                  </a:cubicBezTo>
                  <a:close/>
                  <a:moveTo>
                    <a:pt x="585" y="811"/>
                  </a:moveTo>
                  <a:cubicBezTo>
                    <a:pt x="543" y="811"/>
                    <a:pt x="518" y="778"/>
                    <a:pt x="518" y="744"/>
                  </a:cubicBezTo>
                  <a:cubicBezTo>
                    <a:pt x="518" y="711"/>
                    <a:pt x="543" y="677"/>
                    <a:pt x="585" y="677"/>
                  </a:cubicBezTo>
                  <a:cubicBezTo>
                    <a:pt x="618" y="677"/>
                    <a:pt x="643" y="711"/>
                    <a:pt x="643" y="744"/>
                  </a:cubicBezTo>
                  <a:cubicBezTo>
                    <a:pt x="643" y="778"/>
                    <a:pt x="618" y="811"/>
                    <a:pt x="585" y="811"/>
                  </a:cubicBezTo>
                  <a:close/>
                  <a:moveTo>
                    <a:pt x="1563" y="519"/>
                  </a:moveTo>
                  <a:cubicBezTo>
                    <a:pt x="1563" y="652"/>
                    <a:pt x="1563" y="652"/>
                    <a:pt x="1563" y="652"/>
                  </a:cubicBezTo>
                  <a:cubicBezTo>
                    <a:pt x="1563" y="694"/>
                    <a:pt x="1538" y="719"/>
                    <a:pt x="1505" y="719"/>
                  </a:cubicBezTo>
                  <a:cubicBezTo>
                    <a:pt x="1429" y="719"/>
                    <a:pt x="1429" y="719"/>
                    <a:pt x="1429" y="719"/>
                  </a:cubicBezTo>
                  <a:cubicBezTo>
                    <a:pt x="1421" y="636"/>
                    <a:pt x="1346" y="569"/>
                    <a:pt x="1262" y="569"/>
                  </a:cubicBezTo>
                  <a:cubicBezTo>
                    <a:pt x="1178" y="569"/>
                    <a:pt x="1103" y="636"/>
                    <a:pt x="1095" y="719"/>
                  </a:cubicBezTo>
                  <a:cubicBezTo>
                    <a:pt x="752" y="719"/>
                    <a:pt x="752" y="719"/>
                    <a:pt x="752" y="719"/>
                  </a:cubicBezTo>
                  <a:cubicBezTo>
                    <a:pt x="735" y="636"/>
                    <a:pt x="669" y="569"/>
                    <a:pt x="585" y="569"/>
                  </a:cubicBezTo>
                  <a:cubicBezTo>
                    <a:pt x="493" y="569"/>
                    <a:pt x="426" y="636"/>
                    <a:pt x="409" y="719"/>
                  </a:cubicBezTo>
                  <a:cubicBezTo>
                    <a:pt x="326" y="719"/>
                    <a:pt x="326" y="719"/>
                    <a:pt x="326" y="719"/>
                  </a:cubicBezTo>
                  <a:cubicBezTo>
                    <a:pt x="292" y="719"/>
                    <a:pt x="267" y="694"/>
                    <a:pt x="267" y="652"/>
                  </a:cubicBezTo>
                  <a:cubicBezTo>
                    <a:pt x="267" y="519"/>
                    <a:pt x="267" y="519"/>
                    <a:pt x="267" y="519"/>
                  </a:cubicBezTo>
                  <a:lnTo>
                    <a:pt x="1563" y="519"/>
                  </a:lnTo>
                  <a:close/>
                  <a:moveTo>
                    <a:pt x="1262" y="610"/>
                  </a:moveTo>
                  <a:cubicBezTo>
                    <a:pt x="1187" y="610"/>
                    <a:pt x="1128" y="669"/>
                    <a:pt x="1128" y="744"/>
                  </a:cubicBezTo>
                  <a:cubicBezTo>
                    <a:pt x="1128" y="820"/>
                    <a:pt x="1187" y="870"/>
                    <a:pt x="1262" y="870"/>
                  </a:cubicBezTo>
                  <a:cubicBezTo>
                    <a:pt x="1337" y="870"/>
                    <a:pt x="1396" y="820"/>
                    <a:pt x="1396" y="744"/>
                  </a:cubicBezTo>
                  <a:cubicBezTo>
                    <a:pt x="1396" y="669"/>
                    <a:pt x="1337" y="610"/>
                    <a:pt x="1262" y="610"/>
                  </a:cubicBezTo>
                  <a:close/>
                  <a:moveTo>
                    <a:pt x="1262" y="811"/>
                  </a:moveTo>
                  <a:cubicBezTo>
                    <a:pt x="1229" y="811"/>
                    <a:pt x="1195" y="778"/>
                    <a:pt x="1195" y="744"/>
                  </a:cubicBezTo>
                  <a:cubicBezTo>
                    <a:pt x="1195" y="711"/>
                    <a:pt x="1229" y="677"/>
                    <a:pt x="1262" y="677"/>
                  </a:cubicBezTo>
                  <a:cubicBezTo>
                    <a:pt x="1295" y="677"/>
                    <a:pt x="1329" y="711"/>
                    <a:pt x="1329" y="744"/>
                  </a:cubicBezTo>
                  <a:cubicBezTo>
                    <a:pt x="1329" y="778"/>
                    <a:pt x="1295" y="811"/>
                    <a:pt x="1262" y="811"/>
                  </a:cubicBezTo>
                  <a:close/>
                  <a:moveTo>
                    <a:pt x="1538" y="376"/>
                  </a:moveTo>
                  <a:cubicBezTo>
                    <a:pt x="1295" y="134"/>
                    <a:pt x="1295" y="134"/>
                    <a:pt x="1295" y="134"/>
                  </a:cubicBezTo>
                  <a:cubicBezTo>
                    <a:pt x="1279" y="117"/>
                    <a:pt x="1254" y="109"/>
                    <a:pt x="1229" y="109"/>
                  </a:cubicBezTo>
                  <a:cubicBezTo>
                    <a:pt x="1112" y="109"/>
                    <a:pt x="1112" y="109"/>
                    <a:pt x="1112" y="109"/>
                  </a:cubicBezTo>
                  <a:cubicBezTo>
                    <a:pt x="1112" y="59"/>
                    <a:pt x="1112" y="59"/>
                    <a:pt x="1112" y="59"/>
                  </a:cubicBezTo>
                  <a:cubicBezTo>
                    <a:pt x="1112" y="25"/>
                    <a:pt x="1078" y="0"/>
                    <a:pt x="1045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292" y="0"/>
                    <a:pt x="267" y="25"/>
                    <a:pt x="267" y="59"/>
                  </a:cubicBezTo>
                  <a:cubicBezTo>
                    <a:pt x="267" y="75"/>
                    <a:pt x="267" y="75"/>
                    <a:pt x="267" y="75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459" y="159"/>
                    <a:pt x="459" y="159"/>
                    <a:pt x="459" y="159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459" y="268"/>
                    <a:pt x="459" y="268"/>
                    <a:pt x="459" y="26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7" y="485"/>
                    <a:pt x="267" y="485"/>
                    <a:pt x="267" y="485"/>
                  </a:cubicBezTo>
                  <a:cubicBezTo>
                    <a:pt x="1563" y="485"/>
                    <a:pt x="1563" y="485"/>
                    <a:pt x="1563" y="485"/>
                  </a:cubicBezTo>
                  <a:cubicBezTo>
                    <a:pt x="1563" y="435"/>
                    <a:pt x="1563" y="435"/>
                    <a:pt x="1563" y="435"/>
                  </a:cubicBezTo>
                  <a:cubicBezTo>
                    <a:pt x="1563" y="410"/>
                    <a:pt x="1555" y="393"/>
                    <a:pt x="1538" y="376"/>
                  </a:cubicBezTo>
                  <a:close/>
                  <a:moveTo>
                    <a:pt x="1429" y="385"/>
                  </a:moveTo>
                  <a:cubicBezTo>
                    <a:pt x="1195" y="385"/>
                    <a:pt x="1195" y="385"/>
                    <a:pt x="1195" y="385"/>
                  </a:cubicBezTo>
                  <a:cubicBezTo>
                    <a:pt x="1187" y="385"/>
                    <a:pt x="1178" y="376"/>
                    <a:pt x="1178" y="376"/>
                  </a:cubicBezTo>
                  <a:cubicBezTo>
                    <a:pt x="1178" y="193"/>
                    <a:pt x="1178" y="193"/>
                    <a:pt x="1178" y="193"/>
                  </a:cubicBezTo>
                  <a:cubicBezTo>
                    <a:pt x="1178" y="184"/>
                    <a:pt x="1187" y="184"/>
                    <a:pt x="1195" y="184"/>
                  </a:cubicBezTo>
                  <a:cubicBezTo>
                    <a:pt x="1237" y="184"/>
                    <a:pt x="1237" y="184"/>
                    <a:pt x="1237" y="184"/>
                  </a:cubicBezTo>
                  <a:lnTo>
                    <a:pt x="1245" y="184"/>
                  </a:lnTo>
                  <a:cubicBezTo>
                    <a:pt x="1438" y="368"/>
                    <a:pt x="1438" y="368"/>
                    <a:pt x="1438" y="368"/>
                  </a:cubicBezTo>
                  <a:cubicBezTo>
                    <a:pt x="1446" y="376"/>
                    <a:pt x="1438" y="385"/>
                    <a:pt x="1429" y="385"/>
                  </a:cubicBezTo>
                  <a:close/>
                  <a:moveTo>
                    <a:pt x="1429" y="385"/>
                  </a:moveTo>
                  <a:lnTo>
                    <a:pt x="1429" y="3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 sz="24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563959" y="3447265"/>
            <a:ext cx="802951" cy="802951"/>
            <a:chOff x="6563959" y="3447265"/>
            <a:chExt cx="802951" cy="802951"/>
          </a:xfrm>
        </p:grpSpPr>
        <p:sp>
          <p:nvSpPr>
            <p:cNvPr id="77" name="Freeform 76"/>
            <p:cNvSpPr/>
            <p:nvPr/>
          </p:nvSpPr>
          <p:spPr>
            <a:xfrm>
              <a:off x="6563959" y="3447265"/>
              <a:ext cx="802951" cy="802951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379" tIns="106379" rIns="106379" bIns="10637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 dirty="0"/>
            </a:p>
          </p:txBody>
        </p:sp>
        <p:sp>
          <p:nvSpPr>
            <p:cNvPr id="49" name="Freeform 263"/>
            <p:cNvSpPr>
              <a:spLocks noEditPoints="1"/>
            </p:cNvSpPr>
            <p:nvPr/>
          </p:nvSpPr>
          <p:spPr bwMode="auto">
            <a:xfrm>
              <a:off x="6737312" y="3597333"/>
              <a:ext cx="481643" cy="502813"/>
            </a:xfrm>
            <a:custGeom>
              <a:avLst/>
              <a:gdLst>
                <a:gd name="T0" fmla="*/ 3 w 77"/>
                <a:gd name="T1" fmla="*/ 30 h 77"/>
                <a:gd name="T2" fmla="*/ 30 w 77"/>
                <a:gd name="T3" fmla="*/ 5 h 77"/>
                <a:gd name="T4" fmla="*/ 7 w 77"/>
                <a:gd name="T5" fmla="*/ 31 h 77"/>
                <a:gd name="T6" fmla="*/ 71 w 77"/>
                <a:gd name="T7" fmla="*/ 31 h 77"/>
                <a:gd name="T8" fmla="*/ 74 w 77"/>
                <a:gd name="T9" fmla="*/ 30 h 77"/>
                <a:gd name="T10" fmla="*/ 47 w 77"/>
                <a:gd name="T11" fmla="*/ 5 h 77"/>
                <a:gd name="T12" fmla="*/ 71 w 77"/>
                <a:gd name="T13" fmla="*/ 31 h 77"/>
                <a:gd name="T14" fmla="*/ 72 w 77"/>
                <a:gd name="T15" fmla="*/ 43 h 77"/>
                <a:gd name="T16" fmla="*/ 61 w 77"/>
                <a:gd name="T17" fmla="*/ 40 h 77"/>
                <a:gd name="T18" fmla="*/ 55 w 77"/>
                <a:gd name="T19" fmla="*/ 61 h 77"/>
                <a:gd name="T20" fmla="*/ 40 w 77"/>
                <a:gd name="T21" fmla="*/ 68 h 77"/>
                <a:gd name="T22" fmla="*/ 39 w 77"/>
                <a:gd name="T23" fmla="*/ 77 h 77"/>
                <a:gd name="T24" fmla="*/ 38 w 77"/>
                <a:gd name="T25" fmla="*/ 68 h 77"/>
                <a:gd name="T26" fmla="*/ 22 w 77"/>
                <a:gd name="T27" fmla="*/ 61 h 77"/>
                <a:gd name="T28" fmla="*/ 16 w 77"/>
                <a:gd name="T29" fmla="*/ 40 h 77"/>
                <a:gd name="T30" fmla="*/ 5 w 77"/>
                <a:gd name="T31" fmla="*/ 43 h 77"/>
                <a:gd name="T32" fmla="*/ 5 w 77"/>
                <a:gd name="T33" fmla="*/ 34 h 77"/>
                <a:gd name="T34" fmla="*/ 16 w 77"/>
                <a:gd name="T35" fmla="*/ 38 h 77"/>
                <a:gd name="T36" fmla="*/ 22 w 77"/>
                <a:gd name="T37" fmla="*/ 16 h 77"/>
                <a:gd name="T38" fmla="*/ 38 w 77"/>
                <a:gd name="T39" fmla="*/ 9 h 77"/>
                <a:gd name="T40" fmla="*/ 39 w 77"/>
                <a:gd name="T41" fmla="*/ 0 h 77"/>
                <a:gd name="T42" fmla="*/ 40 w 77"/>
                <a:gd name="T43" fmla="*/ 9 h 77"/>
                <a:gd name="T44" fmla="*/ 55 w 77"/>
                <a:gd name="T45" fmla="*/ 16 h 77"/>
                <a:gd name="T46" fmla="*/ 61 w 77"/>
                <a:gd name="T47" fmla="*/ 38 h 77"/>
                <a:gd name="T48" fmla="*/ 72 w 77"/>
                <a:gd name="T49" fmla="*/ 34 h 77"/>
                <a:gd name="T50" fmla="*/ 39 w 77"/>
                <a:gd name="T51" fmla="*/ 8 h 77"/>
                <a:gd name="T52" fmla="*/ 39 w 77"/>
                <a:gd name="T53" fmla="*/ 2 h 77"/>
                <a:gd name="T54" fmla="*/ 39 w 77"/>
                <a:gd name="T55" fmla="*/ 8 h 77"/>
                <a:gd name="T56" fmla="*/ 5 w 77"/>
                <a:gd name="T57" fmla="*/ 36 h 77"/>
                <a:gd name="T58" fmla="*/ 5 w 77"/>
                <a:gd name="T59" fmla="*/ 41 h 77"/>
                <a:gd name="T60" fmla="*/ 39 w 77"/>
                <a:gd name="T61" fmla="*/ 70 h 77"/>
                <a:gd name="T62" fmla="*/ 39 w 77"/>
                <a:gd name="T63" fmla="*/ 75 h 77"/>
                <a:gd name="T64" fmla="*/ 39 w 77"/>
                <a:gd name="T65" fmla="*/ 70 h 77"/>
                <a:gd name="T66" fmla="*/ 52 w 77"/>
                <a:gd name="T67" fmla="*/ 47 h 77"/>
                <a:gd name="T68" fmla="*/ 42 w 77"/>
                <a:gd name="T69" fmla="*/ 39 h 77"/>
                <a:gd name="T70" fmla="*/ 46 w 77"/>
                <a:gd name="T71" fmla="*/ 33 h 77"/>
                <a:gd name="T72" fmla="*/ 45 w 77"/>
                <a:gd name="T73" fmla="*/ 30 h 77"/>
                <a:gd name="T74" fmla="*/ 32 w 77"/>
                <a:gd name="T75" fmla="*/ 30 h 77"/>
                <a:gd name="T76" fmla="*/ 31 w 77"/>
                <a:gd name="T77" fmla="*/ 33 h 77"/>
                <a:gd name="T78" fmla="*/ 35 w 77"/>
                <a:gd name="T79" fmla="*/ 39 h 77"/>
                <a:gd name="T80" fmla="*/ 25 w 77"/>
                <a:gd name="T81" fmla="*/ 47 h 77"/>
                <a:gd name="T82" fmla="*/ 55 w 77"/>
                <a:gd name="T83" fmla="*/ 54 h 77"/>
                <a:gd name="T84" fmla="*/ 72 w 77"/>
                <a:gd name="T85" fmla="*/ 36 h 77"/>
                <a:gd name="T86" fmla="*/ 72 w 77"/>
                <a:gd name="T87" fmla="*/ 41 h 77"/>
                <a:gd name="T88" fmla="*/ 71 w 77"/>
                <a:gd name="T89" fmla="*/ 47 h 77"/>
                <a:gd name="T90" fmla="*/ 47 w 77"/>
                <a:gd name="T91" fmla="*/ 73 h 77"/>
                <a:gd name="T92" fmla="*/ 74 w 77"/>
                <a:gd name="T93" fmla="*/ 47 h 77"/>
                <a:gd name="T94" fmla="*/ 71 w 77"/>
                <a:gd name="T95" fmla="*/ 47 h 77"/>
                <a:gd name="T96" fmla="*/ 5 w 77"/>
                <a:gd name="T97" fmla="*/ 47 h 77"/>
                <a:gd name="T98" fmla="*/ 30 w 77"/>
                <a:gd name="T99" fmla="*/ 74 h 77"/>
                <a:gd name="T100" fmla="*/ 30 w 77"/>
                <a:gd name="T101" fmla="*/ 7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7" h="77">
                  <a:moveTo>
                    <a:pt x="5" y="30"/>
                  </a:moveTo>
                  <a:cubicBezTo>
                    <a:pt x="4" y="30"/>
                    <a:pt x="4" y="30"/>
                    <a:pt x="3" y="30"/>
                  </a:cubicBezTo>
                  <a:cubicBezTo>
                    <a:pt x="7" y="17"/>
                    <a:pt x="17" y="7"/>
                    <a:pt x="30" y="4"/>
                  </a:cubicBezTo>
                  <a:cubicBezTo>
                    <a:pt x="30" y="4"/>
                    <a:pt x="30" y="4"/>
                    <a:pt x="30" y="5"/>
                  </a:cubicBezTo>
                  <a:cubicBezTo>
                    <a:pt x="30" y="5"/>
                    <a:pt x="30" y="6"/>
                    <a:pt x="30" y="7"/>
                  </a:cubicBezTo>
                  <a:cubicBezTo>
                    <a:pt x="19" y="10"/>
                    <a:pt x="9" y="19"/>
                    <a:pt x="7" y="31"/>
                  </a:cubicBezTo>
                  <a:cubicBezTo>
                    <a:pt x="6" y="30"/>
                    <a:pt x="5" y="30"/>
                    <a:pt x="5" y="30"/>
                  </a:cubicBezTo>
                  <a:close/>
                  <a:moveTo>
                    <a:pt x="71" y="31"/>
                  </a:moveTo>
                  <a:cubicBezTo>
                    <a:pt x="71" y="30"/>
                    <a:pt x="72" y="30"/>
                    <a:pt x="72" y="30"/>
                  </a:cubicBezTo>
                  <a:cubicBezTo>
                    <a:pt x="73" y="30"/>
                    <a:pt x="73" y="30"/>
                    <a:pt x="74" y="30"/>
                  </a:cubicBezTo>
                  <a:cubicBezTo>
                    <a:pt x="70" y="17"/>
                    <a:pt x="60" y="7"/>
                    <a:pt x="47" y="4"/>
                  </a:cubicBezTo>
                  <a:cubicBezTo>
                    <a:pt x="47" y="4"/>
                    <a:pt x="47" y="4"/>
                    <a:pt x="47" y="5"/>
                  </a:cubicBezTo>
                  <a:cubicBezTo>
                    <a:pt x="47" y="5"/>
                    <a:pt x="47" y="6"/>
                    <a:pt x="47" y="7"/>
                  </a:cubicBezTo>
                  <a:cubicBezTo>
                    <a:pt x="58" y="10"/>
                    <a:pt x="68" y="19"/>
                    <a:pt x="71" y="31"/>
                  </a:cubicBezTo>
                  <a:close/>
                  <a:moveTo>
                    <a:pt x="77" y="39"/>
                  </a:moveTo>
                  <a:cubicBezTo>
                    <a:pt x="77" y="41"/>
                    <a:pt x="75" y="43"/>
                    <a:pt x="72" y="43"/>
                  </a:cubicBezTo>
                  <a:cubicBezTo>
                    <a:pt x="70" y="43"/>
                    <a:pt x="68" y="42"/>
                    <a:pt x="68" y="40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61" y="58"/>
                    <a:pt x="58" y="61"/>
                    <a:pt x="55" y="61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2" y="68"/>
                    <a:pt x="43" y="70"/>
                    <a:pt x="43" y="73"/>
                  </a:cubicBezTo>
                  <a:cubicBezTo>
                    <a:pt x="43" y="75"/>
                    <a:pt x="41" y="77"/>
                    <a:pt x="39" y="77"/>
                  </a:cubicBezTo>
                  <a:cubicBezTo>
                    <a:pt x="36" y="77"/>
                    <a:pt x="34" y="75"/>
                    <a:pt x="34" y="73"/>
                  </a:cubicBezTo>
                  <a:cubicBezTo>
                    <a:pt x="34" y="70"/>
                    <a:pt x="35" y="68"/>
                    <a:pt x="38" y="68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19" y="61"/>
                    <a:pt x="16" y="58"/>
                    <a:pt x="16" y="55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2"/>
                    <a:pt x="7" y="43"/>
                    <a:pt x="5" y="43"/>
                  </a:cubicBezTo>
                  <a:cubicBezTo>
                    <a:pt x="2" y="43"/>
                    <a:pt x="0" y="41"/>
                    <a:pt x="0" y="39"/>
                  </a:cubicBezTo>
                  <a:cubicBezTo>
                    <a:pt x="0" y="36"/>
                    <a:pt x="2" y="34"/>
                    <a:pt x="5" y="34"/>
                  </a:cubicBezTo>
                  <a:cubicBezTo>
                    <a:pt x="7" y="34"/>
                    <a:pt x="9" y="36"/>
                    <a:pt x="9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19"/>
                    <a:pt x="19" y="16"/>
                    <a:pt x="22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5" y="9"/>
                    <a:pt x="34" y="7"/>
                    <a:pt x="34" y="5"/>
                  </a:cubicBezTo>
                  <a:cubicBezTo>
                    <a:pt x="34" y="2"/>
                    <a:pt x="36" y="0"/>
                    <a:pt x="39" y="0"/>
                  </a:cubicBezTo>
                  <a:cubicBezTo>
                    <a:pt x="41" y="0"/>
                    <a:pt x="43" y="2"/>
                    <a:pt x="43" y="5"/>
                  </a:cubicBezTo>
                  <a:cubicBezTo>
                    <a:pt x="43" y="7"/>
                    <a:pt x="42" y="9"/>
                    <a:pt x="40" y="9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8" y="16"/>
                    <a:pt x="61" y="19"/>
                    <a:pt x="61" y="22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8" y="36"/>
                    <a:pt x="70" y="34"/>
                    <a:pt x="72" y="34"/>
                  </a:cubicBezTo>
                  <a:cubicBezTo>
                    <a:pt x="75" y="34"/>
                    <a:pt x="77" y="36"/>
                    <a:pt x="77" y="39"/>
                  </a:cubicBezTo>
                  <a:close/>
                  <a:moveTo>
                    <a:pt x="39" y="8"/>
                  </a:moveTo>
                  <a:cubicBezTo>
                    <a:pt x="40" y="8"/>
                    <a:pt x="41" y="6"/>
                    <a:pt x="41" y="5"/>
                  </a:cubicBezTo>
                  <a:cubicBezTo>
                    <a:pt x="41" y="3"/>
                    <a:pt x="40" y="2"/>
                    <a:pt x="39" y="2"/>
                  </a:cubicBezTo>
                  <a:cubicBezTo>
                    <a:pt x="37" y="2"/>
                    <a:pt x="36" y="3"/>
                    <a:pt x="36" y="5"/>
                  </a:cubicBezTo>
                  <a:cubicBezTo>
                    <a:pt x="36" y="6"/>
                    <a:pt x="37" y="8"/>
                    <a:pt x="39" y="8"/>
                  </a:cubicBezTo>
                  <a:close/>
                  <a:moveTo>
                    <a:pt x="7" y="39"/>
                  </a:moveTo>
                  <a:cubicBezTo>
                    <a:pt x="7" y="37"/>
                    <a:pt x="6" y="36"/>
                    <a:pt x="5" y="36"/>
                  </a:cubicBezTo>
                  <a:cubicBezTo>
                    <a:pt x="3" y="36"/>
                    <a:pt x="2" y="37"/>
                    <a:pt x="2" y="39"/>
                  </a:cubicBezTo>
                  <a:cubicBezTo>
                    <a:pt x="2" y="40"/>
                    <a:pt x="3" y="41"/>
                    <a:pt x="5" y="41"/>
                  </a:cubicBezTo>
                  <a:cubicBezTo>
                    <a:pt x="6" y="41"/>
                    <a:pt x="7" y="40"/>
                    <a:pt x="7" y="39"/>
                  </a:cubicBezTo>
                  <a:close/>
                  <a:moveTo>
                    <a:pt x="39" y="70"/>
                  </a:moveTo>
                  <a:cubicBezTo>
                    <a:pt x="37" y="70"/>
                    <a:pt x="36" y="71"/>
                    <a:pt x="36" y="73"/>
                  </a:cubicBezTo>
                  <a:cubicBezTo>
                    <a:pt x="36" y="74"/>
                    <a:pt x="37" y="75"/>
                    <a:pt x="39" y="75"/>
                  </a:cubicBezTo>
                  <a:cubicBezTo>
                    <a:pt x="40" y="75"/>
                    <a:pt x="41" y="74"/>
                    <a:pt x="41" y="73"/>
                  </a:cubicBezTo>
                  <a:cubicBezTo>
                    <a:pt x="41" y="71"/>
                    <a:pt x="40" y="70"/>
                    <a:pt x="39" y="70"/>
                  </a:cubicBezTo>
                  <a:close/>
                  <a:moveTo>
                    <a:pt x="55" y="54"/>
                  </a:moveTo>
                  <a:cubicBezTo>
                    <a:pt x="55" y="54"/>
                    <a:pt x="54" y="49"/>
                    <a:pt x="52" y="47"/>
                  </a:cubicBezTo>
                  <a:cubicBezTo>
                    <a:pt x="51" y="45"/>
                    <a:pt x="44" y="44"/>
                    <a:pt x="43" y="43"/>
                  </a:cubicBezTo>
                  <a:cubicBezTo>
                    <a:pt x="42" y="42"/>
                    <a:pt x="42" y="40"/>
                    <a:pt x="42" y="39"/>
                  </a:cubicBezTo>
                  <a:cubicBezTo>
                    <a:pt x="43" y="38"/>
                    <a:pt x="44" y="37"/>
                    <a:pt x="44" y="35"/>
                  </a:cubicBezTo>
                  <a:cubicBezTo>
                    <a:pt x="45" y="35"/>
                    <a:pt x="45" y="34"/>
                    <a:pt x="46" y="33"/>
                  </a:cubicBezTo>
                  <a:cubicBezTo>
                    <a:pt x="46" y="32"/>
                    <a:pt x="45" y="32"/>
                    <a:pt x="45" y="31"/>
                  </a:cubicBezTo>
                  <a:cubicBezTo>
                    <a:pt x="45" y="31"/>
                    <a:pt x="45" y="31"/>
                    <a:pt x="45" y="30"/>
                  </a:cubicBezTo>
                  <a:cubicBezTo>
                    <a:pt x="45" y="26"/>
                    <a:pt x="42" y="23"/>
                    <a:pt x="39" y="23"/>
                  </a:cubicBezTo>
                  <a:cubicBezTo>
                    <a:pt x="35" y="23"/>
                    <a:pt x="32" y="26"/>
                    <a:pt x="32" y="30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2"/>
                    <a:pt x="31" y="32"/>
                    <a:pt x="31" y="33"/>
                  </a:cubicBezTo>
                  <a:cubicBezTo>
                    <a:pt x="32" y="34"/>
                    <a:pt x="32" y="35"/>
                    <a:pt x="33" y="35"/>
                  </a:cubicBezTo>
                  <a:cubicBezTo>
                    <a:pt x="33" y="37"/>
                    <a:pt x="34" y="38"/>
                    <a:pt x="35" y="39"/>
                  </a:cubicBezTo>
                  <a:cubicBezTo>
                    <a:pt x="35" y="40"/>
                    <a:pt x="35" y="42"/>
                    <a:pt x="34" y="43"/>
                  </a:cubicBezTo>
                  <a:cubicBezTo>
                    <a:pt x="34" y="44"/>
                    <a:pt x="26" y="45"/>
                    <a:pt x="25" y="47"/>
                  </a:cubicBezTo>
                  <a:cubicBezTo>
                    <a:pt x="24" y="49"/>
                    <a:pt x="22" y="54"/>
                    <a:pt x="22" y="54"/>
                  </a:cubicBezTo>
                  <a:lnTo>
                    <a:pt x="55" y="54"/>
                  </a:lnTo>
                  <a:close/>
                  <a:moveTo>
                    <a:pt x="75" y="39"/>
                  </a:moveTo>
                  <a:cubicBezTo>
                    <a:pt x="75" y="37"/>
                    <a:pt x="74" y="36"/>
                    <a:pt x="72" y="36"/>
                  </a:cubicBezTo>
                  <a:cubicBezTo>
                    <a:pt x="71" y="36"/>
                    <a:pt x="70" y="37"/>
                    <a:pt x="70" y="39"/>
                  </a:cubicBezTo>
                  <a:cubicBezTo>
                    <a:pt x="70" y="40"/>
                    <a:pt x="71" y="41"/>
                    <a:pt x="72" y="41"/>
                  </a:cubicBezTo>
                  <a:cubicBezTo>
                    <a:pt x="74" y="41"/>
                    <a:pt x="75" y="40"/>
                    <a:pt x="75" y="39"/>
                  </a:cubicBezTo>
                  <a:close/>
                  <a:moveTo>
                    <a:pt x="71" y="47"/>
                  </a:moveTo>
                  <a:cubicBezTo>
                    <a:pt x="68" y="58"/>
                    <a:pt x="58" y="68"/>
                    <a:pt x="47" y="71"/>
                  </a:cubicBezTo>
                  <a:cubicBezTo>
                    <a:pt x="47" y="71"/>
                    <a:pt x="47" y="72"/>
                    <a:pt x="47" y="73"/>
                  </a:cubicBezTo>
                  <a:cubicBezTo>
                    <a:pt x="47" y="73"/>
                    <a:pt x="47" y="73"/>
                    <a:pt x="47" y="74"/>
                  </a:cubicBezTo>
                  <a:cubicBezTo>
                    <a:pt x="60" y="71"/>
                    <a:pt x="70" y="60"/>
                    <a:pt x="74" y="47"/>
                  </a:cubicBezTo>
                  <a:cubicBezTo>
                    <a:pt x="73" y="47"/>
                    <a:pt x="73" y="47"/>
                    <a:pt x="72" y="47"/>
                  </a:cubicBezTo>
                  <a:cubicBezTo>
                    <a:pt x="72" y="47"/>
                    <a:pt x="71" y="47"/>
                    <a:pt x="71" y="47"/>
                  </a:cubicBezTo>
                  <a:close/>
                  <a:moveTo>
                    <a:pt x="7" y="47"/>
                  </a:moveTo>
                  <a:cubicBezTo>
                    <a:pt x="6" y="47"/>
                    <a:pt x="5" y="47"/>
                    <a:pt x="5" y="47"/>
                  </a:cubicBezTo>
                  <a:cubicBezTo>
                    <a:pt x="4" y="47"/>
                    <a:pt x="4" y="47"/>
                    <a:pt x="3" y="47"/>
                  </a:cubicBezTo>
                  <a:cubicBezTo>
                    <a:pt x="7" y="60"/>
                    <a:pt x="17" y="71"/>
                    <a:pt x="30" y="74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72"/>
                    <a:pt x="30" y="71"/>
                    <a:pt x="30" y="71"/>
                  </a:cubicBezTo>
                  <a:cubicBezTo>
                    <a:pt x="19" y="68"/>
                    <a:pt x="9" y="58"/>
                    <a:pt x="7" y="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" grpId="0" bldLvl="0" animBg="1"/>
      <p:bldP spid="56" grpId="0"/>
      <p:bldP spid="57" grpId="0"/>
      <p:bldP spid="58" grpId="0"/>
      <p:bldP spid="59" grpId="0"/>
      <p:bldP spid="60" grpId="0"/>
      <p:bldP spid="61" grpId="0"/>
      <p:bldP spid="88" grpId="0"/>
      <p:bldP spid="89" grpId="0"/>
      <p:bldP spid="97" grpId="0"/>
      <p:bldP spid="98" grpId="0"/>
      <p:bldP spid="171" grpId="0"/>
      <p:bldP spid="17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/>
          <p:cNvGraphicFramePr/>
          <p:nvPr/>
        </p:nvGraphicFramePr>
        <p:xfrm>
          <a:off x="1776412" y="2206144"/>
          <a:ext cx="8639175" cy="327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24396" y="507018"/>
            <a:ext cx="7141345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Book"/>
              </a:rPr>
              <a:t>Forecast Chart Sample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Novecento wide Book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64737" y="1573493"/>
            <a:ext cx="38851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Lorem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ipsum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dolor sit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amet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,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consectetur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Novecento wide Light" panose="00000405000000000000" pitchFamily="50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449081" y="5611725"/>
            <a:ext cx="2439619" cy="832675"/>
            <a:chOff x="2449081" y="5611725"/>
            <a:chExt cx="2439619" cy="832675"/>
          </a:xfrm>
        </p:grpSpPr>
        <p:grpSp>
          <p:nvGrpSpPr>
            <p:cNvPr id="38" name="Group 37"/>
            <p:cNvGrpSpPr/>
            <p:nvPr/>
          </p:nvGrpSpPr>
          <p:grpSpPr>
            <a:xfrm>
              <a:off x="2732660" y="5614682"/>
              <a:ext cx="2156040" cy="829718"/>
              <a:chOff x="7458614" y="4530169"/>
              <a:chExt cx="2156040" cy="829718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7458614" y="4530169"/>
                <a:ext cx="1946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vecento wide Light" panose="00000405000000000000" pitchFamily="50" charset="0"/>
                  </a:rPr>
                  <a:t>Gas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vecento wide Light" panose="00000405000000000000" pitchFamily="50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458614" y="4836667"/>
                <a:ext cx="21560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Penime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estebup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manime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lvepa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 ante </a:t>
                </a:r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uka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imare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2449081" y="5611725"/>
              <a:ext cx="268941" cy="268941"/>
              <a:chOff x="1751239" y="4767788"/>
              <a:chExt cx="268941" cy="268941"/>
            </a:xfrm>
          </p:grpSpPr>
          <p:sp>
            <p:nvSpPr>
              <p:cNvPr id="45" name="Oval 44"/>
              <p:cNvSpPr>
                <a:spLocks noChangeArrowheads="1"/>
              </p:cNvSpPr>
              <p:nvPr/>
            </p:nvSpPr>
            <p:spPr bwMode="auto">
              <a:xfrm>
                <a:off x="1818506" y="4834918"/>
                <a:ext cx="134408" cy="134683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751239" y="4767788"/>
                <a:ext cx="268941" cy="268941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5003717" y="5611725"/>
            <a:ext cx="2435929" cy="832675"/>
            <a:chOff x="5003717" y="5611725"/>
            <a:chExt cx="2435929" cy="832675"/>
          </a:xfrm>
        </p:grpSpPr>
        <p:grpSp>
          <p:nvGrpSpPr>
            <p:cNvPr id="35" name="Group 34"/>
            <p:cNvGrpSpPr/>
            <p:nvPr/>
          </p:nvGrpSpPr>
          <p:grpSpPr>
            <a:xfrm>
              <a:off x="5283606" y="5614682"/>
              <a:ext cx="2156040" cy="829718"/>
              <a:chOff x="7458614" y="4530169"/>
              <a:chExt cx="2156040" cy="829718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7458614" y="4530169"/>
                <a:ext cx="1946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vecento wide Light" panose="00000405000000000000" pitchFamily="50" charset="0"/>
                  </a:rPr>
                  <a:t>Iron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vecento wide Light" panose="00000405000000000000" pitchFamily="50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458614" y="4836667"/>
                <a:ext cx="21560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Penime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estebup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manime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lvepa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 ante </a:t>
                </a:r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uka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imare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5003717" y="5611725"/>
              <a:ext cx="268941" cy="268941"/>
              <a:chOff x="1751239" y="4767788"/>
              <a:chExt cx="268941" cy="268941"/>
            </a:xfrm>
          </p:grpSpPr>
          <p:sp>
            <p:nvSpPr>
              <p:cNvPr id="48" name="Oval 47"/>
              <p:cNvSpPr>
                <a:spLocks noChangeArrowheads="1"/>
              </p:cNvSpPr>
              <p:nvPr/>
            </p:nvSpPr>
            <p:spPr bwMode="auto">
              <a:xfrm>
                <a:off x="1818506" y="4834918"/>
                <a:ext cx="134408" cy="134683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751239" y="4767788"/>
                <a:ext cx="268941" cy="268941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7564066" y="5611725"/>
            <a:ext cx="2444606" cy="832675"/>
            <a:chOff x="7564066" y="5611725"/>
            <a:chExt cx="2444606" cy="832675"/>
          </a:xfrm>
        </p:grpSpPr>
        <p:grpSp>
          <p:nvGrpSpPr>
            <p:cNvPr id="41" name="Group 40"/>
            <p:cNvGrpSpPr/>
            <p:nvPr/>
          </p:nvGrpSpPr>
          <p:grpSpPr>
            <a:xfrm>
              <a:off x="7852632" y="5614682"/>
              <a:ext cx="2156040" cy="829718"/>
              <a:chOff x="7458614" y="4530169"/>
              <a:chExt cx="2156040" cy="829718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7458614" y="4530169"/>
                <a:ext cx="1946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vecento wide Light" panose="00000405000000000000" pitchFamily="50" charset="0"/>
                  </a:rPr>
                  <a:t>Metal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vecento wide Light" panose="00000405000000000000" pitchFamily="50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458614" y="4836667"/>
                <a:ext cx="21560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Penime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estebup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manime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lvepa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 ante </a:t>
                </a:r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uka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imare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.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564066" y="5611725"/>
              <a:ext cx="268941" cy="268941"/>
              <a:chOff x="1751239" y="4767788"/>
              <a:chExt cx="268941" cy="268941"/>
            </a:xfrm>
          </p:grpSpPr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1818506" y="4834918"/>
                <a:ext cx="134408" cy="134683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1751239" y="4767788"/>
                <a:ext cx="268941" cy="268941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Sub>
          <a:bldChart bld="series"/>
        </p:bldSub>
      </p:bldGraphic>
      <p:bldP spid="33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24396" y="507018"/>
            <a:ext cx="6672039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Book"/>
              </a:rPr>
              <a:t>Business </a:t>
            </a:r>
            <a:r>
              <a:rPr lang="en-US" sz="4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Book"/>
              </a:rPr>
              <a:t>Idea Develop</a:t>
            </a:r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Book"/>
              </a:rPr>
              <a:t>.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Novecento wide Book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4737" y="1573493"/>
            <a:ext cx="38851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Lorem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ipsum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dolor sit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amet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,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consectetur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Novecento wide Light" panose="00000405000000000000" pitchFamily="50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52339" y="2775231"/>
            <a:ext cx="2729414" cy="886667"/>
            <a:chOff x="952339" y="2775231"/>
            <a:chExt cx="2729414" cy="886667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952339" y="2891722"/>
              <a:ext cx="134408" cy="13468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252440" y="2775231"/>
              <a:ext cx="2429313" cy="886667"/>
              <a:chOff x="2249510" y="1913094"/>
              <a:chExt cx="2429313" cy="886667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249511" y="1913094"/>
                <a:ext cx="187172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vecento wide Light" panose="00000405000000000000" pitchFamily="50" charset="0"/>
                    <a:ea typeface="Roboto" panose="02000000000000000000" pitchFamily="2" charset="0"/>
                    <a:cs typeface="Clear Sans" panose="020B0503030202020304" pitchFamily="34" charset="0"/>
                  </a:rPr>
                  <a:t>Innovation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ea typeface="Roboto" panose="02000000000000000000" pitchFamily="2" charset="0"/>
                  <a:cs typeface="Clear Sans" panose="020B0503030202020304" pitchFamily="34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249510" y="2153430"/>
                <a:ext cx="24293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Denima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ostebus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danaime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200" dirty="0" err="1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lovera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donWakamare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200" dirty="0" err="1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dimasa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200" dirty="0" err="1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quosam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santLoirem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.</a:t>
                </a:r>
                <a:endParaRPr lang="id-ID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952339" y="3948004"/>
            <a:ext cx="2729414" cy="886667"/>
            <a:chOff x="952339" y="3948004"/>
            <a:chExt cx="2729414" cy="886667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952339" y="4064495"/>
              <a:ext cx="134408" cy="13468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252440" y="3948004"/>
              <a:ext cx="2429313" cy="886667"/>
              <a:chOff x="2249510" y="1913094"/>
              <a:chExt cx="2429313" cy="886667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2249511" y="1913094"/>
                <a:ext cx="209981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vecento wide Light" panose="00000405000000000000" pitchFamily="50" charset="0"/>
                    <a:ea typeface="Roboto" panose="02000000000000000000" pitchFamily="2" charset="0"/>
                    <a:cs typeface="Clear Sans" panose="020B0503030202020304" pitchFamily="34" charset="0"/>
                  </a:rPr>
                  <a:t>Creativity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ea typeface="Roboto" panose="02000000000000000000" pitchFamily="2" charset="0"/>
                  <a:cs typeface="Clear Sans" panose="020B0503030202020304" pitchFamily="34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249510" y="2153430"/>
                <a:ext cx="24293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 err="1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Denima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200" dirty="0" err="1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ostebus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200" dirty="0" err="1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danaime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200" dirty="0" err="1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lovera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200" dirty="0" err="1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donWakamare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200" dirty="0" err="1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dimasa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200" dirty="0" err="1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quosam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santLoirem</a:t>
                </a:r>
                <a:endParaRPr lang="id-ID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8583879" y="2775231"/>
            <a:ext cx="2729414" cy="886667"/>
            <a:chOff x="8583879" y="2775231"/>
            <a:chExt cx="2729414" cy="886667"/>
          </a:xfrm>
        </p:grpSpPr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8583879" y="2891722"/>
              <a:ext cx="134408" cy="13468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8883980" y="2775231"/>
              <a:ext cx="2429313" cy="886667"/>
              <a:chOff x="2249510" y="1913094"/>
              <a:chExt cx="2429313" cy="886667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249511" y="1913094"/>
                <a:ext cx="187172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vecento wide Light" panose="00000405000000000000" pitchFamily="50" charset="0"/>
                    <a:ea typeface="Roboto" panose="02000000000000000000" pitchFamily="2" charset="0"/>
                    <a:cs typeface="Clear Sans" panose="020B0503030202020304" pitchFamily="34" charset="0"/>
                  </a:rPr>
                  <a:t>Invention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ea typeface="Roboto" panose="02000000000000000000" pitchFamily="2" charset="0"/>
                  <a:cs typeface="Clear Sans" panose="020B0503030202020304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249510" y="2153430"/>
                <a:ext cx="24293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Denima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ostebus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danaime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200" dirty="0" err="1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lovera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donWakamare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200" dirty="0" err="1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dimasa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200" dirty="0" err="1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quosam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santLoirem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.</a:t>
                </a:r>
                <a:endParaRPr lang="id-ID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8583879" y="3948004"/>
            <a:ext cx="2729414" cy="886667"/>
            <a:chOff x="8583879" y="3948004"/>
            <a:chExt cx="2729414" cy="886667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8583879" y="4064495"/>
              <a:ext cx="134408" cy="13468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8883980" y="3948004"/>
              <a:ext cx="2429313" cy="886667"/>
              <a:chOff x="2249510" y="1913094"/>
              <a:chExt cx="2429313" cy="886667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249511" y="1913094"/>
                <a:ext cx="209981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vecento wide Light" panose="00000405000000000000" pitchFamily="50" charset="0"/>
                    <a:ea typeface="Roboto" panose="02000000000000000000" pitchFamily="2" charset="0"/>
                    <a:cs typeface="Clear Sans" panose="020B0503030202020304" pitchFamily="34" charset="0"/>
                  </a:rPr>
                  <a:t>Measure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ea typeface="Roboto" panose="02000000000000000000" pitchFamily="2" charset="0"/>
                  <a:cs typeface="Clear Sans" panose="020B0503030202020304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249510" y="2153430"/>
                <a:ext cx="24293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 err="1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Denima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200" dirty="0" err="1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ostebus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200" dirty="0" err="1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danaime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200" dirty="0" err="1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lovera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200" dirty="0" err="1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donWakamare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200" dirty="0" err="1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dimasa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200" dirty="0" err="1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quosam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  <a:cs typeface="Clear Sans Light" panose="020B0303030202020304" pitchFamily="34" charset="0"/>
                  </a:rPr>
                  <a:t>santLoirem</a:t>
                </a:r>
                <a:endParaRPr lang="id-ID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4064835" y="1995719"/>
            <a:ext cx="4057277" cy="3827513"/>
            <a:chOff x="4064835" y="1995719"/>
            <a:chExt cx="4057277" cy="3827513"/>
          </a:xfrm>
        </p:grpSpPr>
        <p:sp>
          <p:nvSpPr>
            <p:cNvPr id="9" name="AutoShape 1"/>
            <p:cNvSpPr/>
            <p:nvPr/>
          </p:nvSpPr>
          <p:spPr bwMode="auto">
            <a:xfrm rot="14459580">
              <a:off x="4557334" y="2657643"/>
              <a:ext cx="961888" cy="1057075"/>
            </a:xfrm>
            <a:custGeom>
              <a:avLst/>
              <a:gdLst>
                <a:gd name="T0" fmla="*/ 17429 w 21600"/>
                <a:gd name="T1" fmla="*/ 15329 h 21600"/>
                <a:gd name="T2" fmla="*/ 0 w 21600"/>
                <a:gd name="T3" fmla="*/ 0 h 21600"/>
                <a:gd name="T4" fmla="*/ 0 w 21600"/>
                <a:gd name="T5" fmla="*/ 4605 h 21600"/>
                <a:gd name="T6" fmla="*/ 12373 w 21600"/>
                <a:gd name="T7" fmla="*/ 15329 h 21600"/>
                <a:gd name="T8" fmla="*/ 7839 w 21600"/>
                <a:gd name="T9" fmla="*/ 15329 h 21600"/>
                <a:gd name="T10" fmla="*/ 14719 w 21600"/>
                <a:gd name="T11" fmla="*/ 21600 h 21600"/>
                <a:gd name="T12" fmla="*/ 21600 w 21600"/>
                <a:gd name="T13" fmla="*/ 15329 h 21600"/>
                <a:gd name="T14" fmla="*/ 17429 w 21600"/>
                <a:gd name="T15" fmla="*/ 15329 h 21600"/>
                <a:gd name="T16" fmla="*/ 17429 w 21600"/>
                <a:gd name="T17" fmla="*/ 153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00" h="21600">
                  <a:moveTo>
                    <a:pt x="17429" y="15329"/>
                  </a:moveTo>
                  <a:cubicBezTo>
                    <a:pt x="17069" y="6826"/>
                    <a:pt x="9410" y="30"/>
                    <a:pt x="0" y="0"/>
                  </a:cubicBezTo>
                  <a:lnTo>
                    <a:pt x="0" y="4605"/>
                  </a:lnTo>
                  <a:cubicBezTo>
                    <a:pt x="6619" y="4635"/>
                    <a:pt x="12017" y="9370"/>
                    <a:pt x="12373" y="15329"/>
                  </a:cubicBezTo>
                  <a:lnTo>
                    <a:pt x="7839" y="15329"/>
                  </a:lnTo>
                  <a:lnTo>
                    <a:pt x="14719" y="21600"/>
                  </a:lnTo>
                  <a:lnTo>
                    <a:pt x="21600" y="15329"/>
                  </a:lnTo>
                  <a:cubicBezTo>
                    <a:pt x="21600" y="15329"/>
                    <a:pt x="17429" y="15329"/>
                    <a:pt x="17429" y="15329"/>
                  </a:cubicBezTo>
                  <a:close/>
                  <a:moveTo>
                    <a:pt x="17429" y="15329"/>
                  </a:move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900"/>
            </a:p>
          </p:txBody>
        </p:sp>
        <p:sp>
          <p:nvSpPr>
            <p:cNvPr id="10" name="AutoShape 2"/>
            <p:cNvSpPr/>
            <p:nvPr/>
          </p:nvSpPr>
          <p:spPr bwMode="auto">
            <a:xfrm rot="8884243">
              <a:off x="4925556" y="4345331"/>
              <a:ext cx="961888" cy="1057075"/>
            </a:xfrm>
            <a:custGeom>
              <a:avLst/>
              <a:gdLst>
                <a:gd name="T0" fmla="*/ 17429 w 21600"/>
                <a:gd name="T1" fmla="*/ 15329 h 21600"/>
                <a:gd name="T2" fmla="*/ 0 w 21600"/>
                <a:gd name="T3" fmla="*/ 0 h 21600"/>
                <a:gd name="T4" fmla="*/ 0 w 21600"/>
                <a:gd name="T5" fmla="*/ 4605 h 21600"/>
                <a:gd name="T6" fmla="*/ 12373 w 21600"/>
                <a:gd name="T7" fmla="*/ 15329 h 21600"/>
                <a:gd name="T8" fmla="*/ 7839 w 21600"/>
                <a:gd name="T9" fmla="*/ 15329 h 21600"/>
                <a:gd name="T10" fmla="*/ 14719 w 21600"/>
                <a:gd name="T11" fmla="*/ 21600 h 21600"/>
                <a:gd name="T12" fmla="*/ 21600 w 21600"/>
                <a:gd name="T13" fmla="*/ 15329 h 21600"/>
                <a:gd name="T14" fmla="*/ 17429 w 21600"/>
                <a:gd name="T15" fmla="*/ 15329 h 21600"/>
                <a:gd name="T16" fmla="*/ 17429 w 21600"/>
                <a:gd name="T17" fmla="*/ 153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00" h="21600">
                  <a:moveTo>
                    <a:pt x="17429" y="15329"/>
                  </a:moveTo>
                  <a:cubicBezTo>
                    <a:pt x="17069" y="6826"/>
                    <a:pt x="9410" y="30"/>
                    <a:pt x="0" y="0"/>
                  </a:cubicBezTo>
                  <a:lnTo>
                    <a:pt x="0" y="4605"/>
                  </a:lnTo>
                  <a:cubicBezTo>
                    <a:pt x="6619" y="4635"/>
                    <a:pt x="12017" y="9370"/>
                    <a:pt x="12373" y="15329"/>
                  </a:cubicBezTo>
                  <a:lnTo>
                    <a:pt x="7839" y="15329"/>
                  </a:lnTo>
                  <a:lnTo>
                    <a:pt x="14719" y="21600"/>
                  </a:lnTo>
                  <a:lnTo>
                    <a:pt x="21600" y="15329"/>
                  </a:lnTo>
                  <a:cubicBezTo>
                    <a:pt x="21600" y="15329"/>
                    <a:pt x="17429" y="15329"/>
                    <a:pt x="17429" y="15329"/>
                  </a:cubicBezTo>
                  <a:close/>
                  <a:moveTo>
                    <a:pt x="17429" y="15329"/>
                  </a:move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900"/>
            </a:p>
          </p:txBody>
        </p:sp>
        <p:sp>
          <p:nvSpPr>
            <p:cNvPr id="11" name="AutoShape 3"/>
            <p:cNvSpPr/>
            <p:nvPr/>
          </p:nvSpPr>
          <p:spPr bwMode="auto">
            <a:xfrm rot="3659580">
              <a:off x="6598841" y="4116757"/>
              <a:ext cx="961888" cy="1057075"/>
            </a:xfrm>
            <a:custGeom>
              <a:avLst/>
              <a:gdLst>
                <a:gd name="T0" fmla="*/ 17429 w 21600"/>
                <a:gd name="T1" fmla="*/ 15329 h 21600"/>
                <a:gd name="T2" fmla="*/ 0 w 21600"/>
                <a:gd name="T3" fmla="*/ 0 h 21600"/>
                <a:gd name="T4" fmla="*/ 0 w 21600"/>
                <a:gd name="T5" fmla="*/ 4605 h 21600"/>
                <a:gd name="T6" fmla="*/ 12373 w 21600"/>
                <a:gd name="T7" fmla="*/ 15329 h 21600"/>
                <a:gd name="T8" fmla="*/ 7839 w 21600"/>
                <a:gd name="T9" fmla="*/ 15329 h 21600"/>
                <a:gd name="T10" fmla="*/ 14719 w 21600"/>
                <a:gd name="T11" fmla="*/ 21600 h 21600"/>
                <a:gd name="T12" fmla="*/ 21600 w 21600"/>
                <a:gd name="T13" fmla="*/ 15329 h 21600"/>
                <a:gd name="T14" fmla="*/ 17429 w 21600"/>
                <a:gd name="T15" fmla="*/ 15329 h 21600"/>
                <a:gd name="T16" fmla="*/ 17429 w 21600"/>
                <a:gd name="T17" fmla="*/ 153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00" h="21600">
                  <a:moveTo>
                    <a:pt x="17429" y="15329"/>
                  </a:moveTo>
                  <a:cubicBezTo>
                    <a:pt x="17069" y="6826"/>
                    <a:pt x="9410" y="30"/>
                    <a:pt x="0" y="0"/>
                  </a:cubicBezTo>
                  <a:lnTo>
                    <a:pt x="0" y="4605"/>
                  </a:lnTo>
                  <a:cubicBezTo>
                    <a:pt x="6619" y="4635"/>
                    <a:pt x="12017" y="9370"/>
                    <a:pt x="12373" y="15329"/>
                  </a:cubicBezTo>
                  <a:lnTo>
                    <a:pt x="7839" y="15329"/>
                  </a:lnTo>
                  <a:lnTo>
                    <a:pt x="14719" y="21600"/>
                  </a:lnTo>
                  <a:lnTo>
                    <a:pt x="21600" y="15329"/>
                  </a:lnTo>
                  <a:cubicBezTo>
                    <a:pt x="21600" y="15329"/>
                    <a:pt x="17429" y="15329"/>
                    <a:pt x="17429" y="15329"/>
                  </a:cubicBezTo>
                  <a:close/>
                  <a:moveTo>
                    <a:pt x="17429" y="15329"/>
                  </a:move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900"/>
            </a:p>
          </p:txBody>
        </p:sp>
        <p:sp>
          <p:nvSpPr>
            <p:cNvPr id="12" name="AutoShape 4"/>
            <p:cNvSpPr/>
            <p:nvPr/>
          </p:nvSpPr>
          <p:spPr bwMode="auto">
            <a:xfrm rot="20186679">
              <a:off x="6395943" y="2382102"/>
              <a:ext cx="961888" cy="1057075"/>
            </a:xfrm>
            <a:custGeom>
              <a:avLst/>
              <a:gdLst>
                <a:gd name="T0" fmla="*/ 17429 w 21600"/>
                <a:gd name="T1" fmla="*/ 15329 h 21600"/>
                <a:gd name="T2" fmla="*/ 0 w 21600"/>
                <a:gd name="T3" fmla="*/ 0 h 21600"/>
                <a:gd name="T4" fmla="*/ 0 w 21600"/>
                <a:gd name="T5" fmla="*/ 4605 h 21600"/>
                <a:gd name="T6" fmla="*/ 12373 w 21600"/>
                <a:gd name="T7" fmla="*/ 15329 h 21600"/>
                <a:gd name="T8" fmla="*/ 7839 w 21600"/>
                <a:gd name="T9" fmla="*/ 15329 h 21600"/>
                <a:gd name="T10" fmla="*/ 14719 w 21600"/>
                <a:gd name="T11" fmla="*/ 21600 h 21600"/>
                <a:gd name="T12" fmla="*/ 21600 w 21600"/>
                <a:gd name="T13" fmla="*/ 15329 h 21600"/>
                <a:gd name="T14" fmla="*/ 17429 w 21600"/>
                <a:gd name="T15" fmla="*/ 15329 h 21600"/>
                <a:gd name="T16" fmla="*/ 17429 w 21600"/>
                <a:gd name="T17" fmla="*/ 153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00" h="21600">
                  <a:moveTo>
                    <a:pt x="17429" y="15329"/>
                  </a:moveTo>
                  <a:cubicBezTo>
                    <a:pt x="17069" y="6826"/>
                    <a:pt x="9410" y="30"/>
                    <a:pt x="0" y="0"/>
                  </a:cubicBezTo>
                  <a:lnTo>
                    <a:pt x="0" y="4605"/>
                  </a:lnTo>
                  <a:cubicBezTo>
                    <a:pt x="6619" y="4635"/>
                    <a:pt x="12017" y="9370"/>
                    <a:pt x="12373" y="15329"/>
                  </a:cubicBezTo>
                  <a:lnTo>
                    <a:pt x="7839" y="15329"/>
                  </a:lnTo>
                  <a:lnTo>
                    <a:pt x="14719" y="21600"/>
                  </a:lnTo>
                  <a:lnTo>
                    <a:pt x="21600" y="15329"/>
                  </a:lnTo>
                  <a:cubicBezTo>
                    <a:pt x="21600" y="15329"/>
                    <a:pt x="17429" y="15329"/>
                    <a:pt x="17429" y="15329"/>
                  </a:cubicBezTo>
                  <a:close/>
                  <a:moveTo>
                    <a:pt x="17429" y="15329"/>
                  </a:move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90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064835" y="3342019"/>
              <a:ext cx="1221943" cy="1222599"/>
              <a:chOff x="4064835" y="3342019"/>
              <a:chExt cx="1221943" cy="1222599"/>
            </a:xfrm>
          </p:grpSpPr>
          <p:sp>
            <p:nvSpPr>
              <p:cNvPr id="34" name="AutoShape 7"/>
              <p:cNvSpPr/>
              <p:nvPr/>
            </p:nvSpPr>
            <p:spPr bwMode="auto">
              <a:xfrm rot="14431501">
                <a:off x="4064507" y="3342347"/>
                <a:ext cx="1222599" cy="1221943"/>
              </a:xfrm>
              <a:custGeom>
                <a:avLst/>
                <a:gdLst>
                  <a:gd name="T0" fmla="*/ 21599 w 21597"/>
                  <a:gd name="T1" fmla="*/ 10806 h 21596"/>
                  <a:gd name="T2" fmla="*/ 10804 w 21597"/>
                  <a:gd name="T3" fmla="*/ 21600 h 21596"/>
                  <a:gd name="T4" fmla="*/ 3 w 21597"/>
                  <a:gd name="T5" fmla="*/ 10798 h 21596"/>
                  <a:gd name="T6" fmla="*/ 10798 w 21597"/>
                  <a:gd name="T7" fmla="*/ 4 h 21596"/>
                  <a:gd name="T8" fmla="*/ 21599 w 21597"/>
                  <a:gd name="T9" fmla="*/ 10806 h 21596"/>
                  <a:gd name="T10" fmla="*/ 21599 w 21597"/>
                  <a:gd name="T11" fmla="*/ 10806 h 21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597" h="21596">
                    <a:moveTo>
                      <a:pt x="21599" y="10806"/>
                    </a:moveTo>
                    <a:cubicBezTo>
                      <a:pt x="21601" y="16769"/>
                      <a:pt x="16768" y="21602"/>
                      <a:pt x="10804" y="21600"/>
                    </a:cubicBezTo>
                    <a:cubicBezTo>
                      <a:pt x="4840" y="21598"/>
                      <a:pt x="4" y="16762"/>
                      <a:pt x="3" y="10798"/>
                    </a:cubicBezTo>
                    <a:cubicBezTo>
                      <a:pt x="1" y="4835"/>
                      <a:pt x="4834" y="2"/>
                      <a:pt x="10798" y="4"/>
                    </a:cubicBezTo>
                    <a:cubicBezTo>
                      <a:pt x="16762" y="6"/>
                      <a:pt x="21598" y="4842"/>
                      <a:pt x="21599" y="10806"/>
                    </a:cubicBezTo>
                    <a:close/>
                    <a:moveTo>
                      <a:pt x="21599" y="10806"/>
                    </a:moveTo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900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4433164" y="3765034"/>
                <a:ext cx="467242" cy="442551"/>
                <a:chOff x="9275763" y="3284537"/>
                <a:chExt cx="390525" cy="369888"/>
              </a:xfrm>
              <a:solidFill>
                <a:schemeClr val="bg1"/>
              </a:solidFill>
              <a:effectLst/>
            </p:grpSpPr>
            <p:sp>
              <p:nvSpPr>
                <p:cNvPr id="40" name="Freeform 5"/>
                <p:cNvSpPr>
                  <a:spLocks noEditPoints="1"/>
                </p:cNvSpPr>
                <p:nvPr/>
              </p:nvSpPr>
              <p:spPr bwMode="auto">
                <a:xfrm>
                  <a:off x="9367838" y="3284537"/>
                  <a:ext cx="298450" cy="260350"/>
                </a:xfrm>
                <a:custGeom>
                  <a:avLst/>
                  <a:gdLst>
                    <a:gd name="T0" fmla="*/ 57 w 68"/>
                    <a:gd name="T1" fmla="*/ 0 h 59"/>
                    <a:gd name="T2" fmla="*/ 51 w 68"/>
                    <a:gd name="T3" fmla="*/ 0 h 59"/>
                    <a:gd name="T4" fmla="*/ 17 w 68"/>
                    <a:gd name="T5" fmla="*/ 0 h 59"/>
                    <a:gd name="T6" fmla="*/ 11 w 68"/>
                    <a:gd name="T7" fmla="*/ 0 h 59"/>
                    <a:gd name="T8" fmla="*/ 0 w 68"/>
                    <a:gd name="T9" fmla="*/ 11 h 59"/>
                    <a:gd name="T10" fmla="*/ 0 w 68"/>
                    <a:gd name="T11" fmla="*/ 23 h 59"/>
                    <a:gd name="T12" fmla="*/ 0 w 68"/>
                    <a:gd name="T13" fmla="*/ 36 h 59"/>
                    <a:gd name="T14" fmla="*/ 11 w 68"/>
                    <a:gd name="T15" fmla="*/ 47 h 59"/>
                    <a:gd name="T16" fmla="*/ 19 w 68"/>
                    <a:gd name="T17" fmla="*/ 47 h 59"/>
                    <a:gd name="T18" fmla="*/ 19 w 68"/>
                    <a:gd name="T19" fmla="*/ 55 h 59"/>
                    <a:gd name="T20" fmla="*/ 22 w 68"/>
                    <a:gd name="T21" fmla="*/ 58 h 59"/>
                    <a:gd name="T22" fmla="*/ 23 w 68"/>
                    <a:gd name="T23" fmla="*/ 59 h 59"/>
                    <a:gd name="T24" fmla="*/ 26 w 68"/>
                    <a:gd name="T25" fmla="*/ 58 h 59"/>
                    <a:gd name="T26" fmla="*/ 37 w 68"/>
                    <a:gd name="T27" fmla="*/ 47 h 59"/>
                    <a:gd name="T28" fmla="*/ 57 w 68"/>
                    <a:gd name="T29" fmla="*/ 47 h 59"/>
                    <a:gd name="T30" fmla="*/ 68 w 68"/>
                    <a:gd name="T31" fmla="*/ 36 h 59"/>
                    <a:gd name="T32" fmla="*/ 68 w 68"/>
                    <a:gd name="T33" fmla="*/ 23 h 59"/>
                    <a:gd name="T34" fmla="*/ 68 w 68"/>
                    <a:gd name="T35" fmla="*/ 11 h 59"/>
                    <a:gd name="T36" fmla="*/ 57 w 68"/>
                    <a:gd name="T37" fmla="*/ 0 h 59"/>
                    <a:gd name="T38" fmla="*/ 16 w 68"/>
                    <a:gd name="T39" fmla="*/ 29 h 59"/>
                    <a:gd name="T40" fmla="*/ 10 w 68"/>
                    <a:gd name="T41" fmla="*/ 23 h 59"/>
                    <a:gd name="T42" fmla="*/ 16 w 68"/>
                    <a:gd name="T43" fmla="*/ 16 h 59"/>
                    <a:gd name="T44" fmla="*/ 22 w 68"/>
                    <a:gd name="T45" fmla="*/ 23 h 59"/>
                    <a:gd name="T46" fmla="*/ 16 w 68"/>
                    <a:gd name="T47" fmla="*/ 29 h 59"/>
                    <a:gd name="T48" fmla="*/ 34 w 68"/>
                    <a:gd name="T49" fmla="*/ 29 h 59"/>
                    <a:gd name="T50" fmla="*/ 28 w 68"/>
                    <a:gd name="T51" fmla="*/ 23 h 59"/>
                    <a:gd name="T52" fmla="*/ 34 w 68"/>
                    <a:gd name="T53" fmla="*/ 16 h 59"/>
                    <a:gd name="T54" fmla="*/ 40 w 68"/>
                    <a:gd name="T55" fmla="*/ 23 h 59"/>
                    <a:gd name="T56" fmla="*/ 34 w 68"/>
                    <a:gd name="T57" fmla="*/ 29 h 59"/>
                    <a:gd name="T58" fmla="*/ 52 w 68"/>
                    <a:gd name="T59" fmla="*/ 29 h 59"/>
                    <a:gd name="T60" fmla="*/ 45 w 68"/>
                    <a:gd name="T61" fmla="*/ 23 h 59"/>
                    <a:gd name="T62" fmla="*/ 52 w 68"/>
                    <a:gd name="T63" fmla="*/ 16 h 59"/>
                    <a:gd name="T64" fmla="*/ 58 w 68"/>
                    <a:gd name="T65" fmla="*/ 23 h 59"/>
                    <a:gd name="T66" fmla="*/ 52 w 68"/>
                    <a:gd name="T67" fmla="*/ 2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68" h="59">
                      <a:moveTo>
                        <a:pt x="57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0" y="42"/>
                        <a:pt x="5" y="47"/>
                        <a:pt x="11" y="47"/>
                      </a:cubicBezTo>
                      <a:cubicBezTo>
                        <a:pt x="19" y="47"/>
                        <a:pt x="19" y="47"/>
                        <a:pt x="19" y="47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cubicBezTo>
                        <a:pt x="19" y="56"/>
                        <a:pt x="20" y="58"/>
                        <a:pt x="22" y="58"/>
                      </a:cubicBezTo>
                      <a:cubicBezTo>
                        <a:pt x="22" y="59"/>
                        <a:pt x="23" y="59"/>
                        <a:pt x="23" y="59"/>
                      </a:cubicBezTo>
                      <a:cubicBezTo>
                        <a:pt x="25" y="59"/>
                        <a:pt x="26" y="58"/>
                        <a:pt x="26" y="58"/>
                      </a:cubicBezTo>
                      <a:cubicBezTo>
                        <a:pt x="37" y="47"/>
                        <a:pt x="37" y="47"/>
                        <a:pt x="37" y="47"/>
                      </a:cubicBezTo>
                      <a:cubicBezTo>
                        <a:pt x="57" y="47"/>
                        <a:pt x="57" y="47"/>
                        <a:pt x="57" y="47"/>
                      </a:cubicBezTo>
                      <a:cubicBezTo>
                        <a:pt x="63" y="47"/>
                        <a:pt x="68" y="42"/>
                        <a:pt x="68" y="36"/>
                      </a:cubicBez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11"/>
                        <a:pt x="68" y="11"/>
                        <a:pt x="68" y="11"/>
                      </a:cubicBezTo>
                      <a:cubicBezTo>
                        <a:pt x="68" y="5"/>
                        <a:pt x="63" y="0"/>
                        <a:pt x="57" y="0"/>
                      </a:cubicBezTo>
                      <a:close/>
                      <a:moveTo>
                        <a:pt x="16" y="29"/>
                      </a:moveTo>
                      <a:cubicBezTo>
                        <a:pt x="13" y="29"/>
                        <a:pt x="10" y="26"/>
                        <a:pt x="10" y="23"/>
                      </a:cubicBezTo>
                      <a:cubicBezTo>
                        <a:pt x="10" y="19"/>
                        <a:pt x="13" y="16"/>
                        <a:pt x="16" y="16"/>
                      </a:cubicBezTo>
                      <a:cubicBezTo>
                        <a:pt x="20" y="16"/>
                        <a:pt x="22" y="19"/>
                        <a:pt x="22" y="23"/>
                      </a:cubicBezTo>
                      <a:cubicBezTo>
                        <a:pt x="22" y="26"/>
                        <a:pt x="20" y="29"/>
                        <a:pt x="16" y="29"/>
                      </a:cubicBezTo>
                      <a:close/>
                      <a:moveTo>
                        <a:pt x="34" y="29"/>
                      </a:moveTo>
                      <a:cubicBezTo>
                        <a:pt x="31" y="29"/>
                        <a:pt x="28" y="26"/>
                        <a:pt x="28" y="23"/>
                      </a:cubicBezTo>
                      <a:cubicBezTo>
                        <a:pt x="28" y="19"/>
                        <a:pt x="31" y="16"/>
                        <a:pt x="34" y="16"/>
                      </a:cubicBezTo>
                      <a:cubicBezTo>
                        <a:pt x="38" y="16"/>
                        <a:pt x="40" y="19"/>
                        <a:pt x="40" y="23"/>
                      </a:cubicBezTo>
                      <a:cubicBezTo>
                        <a:pt x="40" y="26"/>
                        <a:pt x="38" y="29"/>
                        <a:pt x="34" y="29"/>
                      </a:cubicBezTo>
                      <a:close/>
                      <a:moveTo>
                        <a:pt x="52" y="29"/>
                      </a:moveTo>
                      <a:cubicBezTo>
                        <a:pt x="48" y="29"/>
                        <a:pt x="45" y="26"/>
                        <a:pt x="45" y="23"/>
                      </a:cubicBezTo>
                      <a:cubicBezTo>
                        <a:pt x="45" y="19"/>
                        <a:pt x="48" y="16"/>
                        <a:pt x="52" y="16"/>
                      </a:cubicBezTo>
                      <a:cubicBezTo>
                        <a:pt x="55" y="16"/>
                        <a:pt x="58" y="19"/>
                        <a:pt x="58" y="23"/>
                      </a:cubicBezTo>
                      <a:cubicBezTo>
                        <a:pt x="58" y="26"/>
                        <a:pt x="55" y="29"/>
                        <a:pt x="52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id-ID" sz="2400"/>
                </a:p>
              </p:txBody>
            </p:sp>
            <p:sp>
              <p:nvSpPr>
                <p:cNvPr id="41" name="Freeform 6"/>
                <p:cNvSpPr/>
                <p:nvPr/>
              </p:nvSpPr>
              <p:spPr bwMode="auto">
                <a:xfrm>
                  <a:off x="9275763" y="3403600"/>
                  <a:ext cx="288925" cy="250825"/>
                </a:xfrm>
                <a:custGeom>
                  <a:avLst/>
                  <a:gdLst>
                    <a:gd name="T0" fmla="*/ 62 w 66"/>
                    <a:gd name="T1" fmla="*/ 35 h 57"/>
                    <a:gd name="T2" fmla="*/ 55 w 66"/>
                    <a:gd name="T3" fmla="*/ 41 h 57"/>
                    <a:gd name="T4" fmla="*/ 47 w 66"/>
                    <a:gd name="T5" fmla="*/ 41 h 57"/>
                    <a:gd name="T6" fmla="*/ 43 w 66"/>
                    <a:gd name="T7" fmla="*/ 45 h 57"/>
                    <a:gd name="T8" fmla="*/ 43 w 66"/>
                    <a:gd name="T9" fmla="*/ 53 h 57"/>
                    <a:gd name="T10" fmla="*/ 43 w 66"/>
                    <a:gd name="T11" fmla="*/ 53 h 57"/>
                    <a:gd name="T12" fmla="*/ 43 w 66"/>
                    <a:gd name="T13" fmla="*/ 53 h 57"/>
                    <a:gd name="T14" fmla="*/ 43 w 66"/>
                    <a:gd name="T15" fmla="*/ 53 h 57"/>
                    <a:gd name="T16" fmla="*/ 43 w 66"/>
                    <a:gd name="T17" fmla="*/ 53 h 57"/>
                    <a:gd name="T18" fmla="*/ 32 w 66"/>
                    <a:gd name="T19" fmla="*/ 43 h 57"/>
                    <a:gd name="T20" fmla="*/ 30 w 66"/>
                    <a:gd name="T21" fmla="*/ 41 h 57"/>
                    <a:gd name="T22" fmla="*/ 11 w 66"/>
                    <a:gd name="T23" fmla="*/ 41 h 57"/>
                    <a:gd name="T24" fmla="*/ 4 w 66"/>
                    <a:gd name="T25" fmla="*/ 35 h 57"/>
                    <a:gd name="T26" fmla="*/ 4 w 66"/>
                    <a:gd name="T27" fmla="*/ 22 h 57"/>
                    <a:gd name="T28" fmla="*/ 4 w 66"/>
                    <a:gd name="T29" fmla="*/ 11 h 57"/>
                    <a:gd name="T30" fmla="*/ 11 w 66"/>
                    <a:gd name="T31" fmla="*/ 4 h 57"/>
                    <a:gd name="T32" fmla="*/ 17 w 66"/>
                    <a:gd name="T33" fmla="*/ 4 h 57"/>
                    <a:gd name="T34" fmla="*/ 17 w 66"/>
                    <a:gd name="T35" fmla="*/ 4 h 57"/>
                    <a:gd name="T36" fmla="*/ 17 w 66"/>
                    <a:gd name="T37" fmla="*/ 0 h 57"/>
                    <a:gd name="T38" fmla="*/ 17 w 66"/>
                    <a:gd name="T39" fmla="*/ 0 h 57"/>
                    <a:gd name="T40" fmla="*/ 11 w 66"/>
                    <a:gd name="T41" fmla="*/ 0 h 57"/>
                    <a:gd name="T42" fmla="*/ 0 w 66"/>
                    <a:gd name="T43" fmla="*/ 11 h 57"/>
                    <a:gd name="T44" fmla="*/ 0 w 66"/>
                    <a:gd name="T45" fmla="*/ 22 h 57"/>
                    <a:gd name="T46" fmla="*/ 0 w 66"/>
                    <a:gd name="T47" fmla="*/ 35 h 57"/>
                    <a:gd name="T48" fmla="*/ 11 w 66"/>
                    <a:gd name="T49" fmla="*/ 45 h 57"/>
                    <a:gd name="T50" fmla="*/ 30 w 66"/>
                    <a:gd name="T51" fmla="*/ 45 h 57"/>
                    <a:gd name="T52" fmla="*/ 40 w 66"/>
                    <a:gd name="T53" fmla="*/ 56 h 57"/>
                    <a:gd name="T54" fmla="*/ 43 w 66"/>
                    <a:gd name="T55" fmla="*/ 57 h 57"/>
                    <a:gd name="T56" fmla="*/ 45 w 66"/>
                    <a:gd name="T57" fmla="*/ 56 h 57"/>
                    <a:gd name="T58" fmla="*/ 47 w 66"/>
                    <a:gd name="T59" fmla="*/ 53 h 57"/>
                    <a:gd name="T60" fmla="*/ 47 w 66"/>
                    <a:gd name="T61" fmla="*/ 45 h 57"/>
                    <a:gd name="T62" fmla="*/ 55 w 66"/>
                    <a:gd name="T63" fmla="*/ 45 h 57"/>
                    <a:gd name="T64" fmla="*/ 66 w 66"/>
                    <a:gd name="T65" fmla="*/ 35 h 57"/>
                    <a:gd name="T66" fmla="*/ 66 w 66"/>
                    <a:gd name="T67" fmla="*/ 24 h 57"/>
                    <a:gd name="T68" fmla="*/ 62 w 66"/>
                    <a:gd name="T69" fmla="*/ 24 h 57"/>
                    <a:gd name="T70" fmla="*/ 62 w 66"/>
                    <a:gd name="T71" fmla="*/ 35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66" h="57">
                      <a:moveTo>
                        <a:pt x="62" y="35"/>
                      </a:moveTo>
                      <a:cubicBezTo>
                        <a:pt x="62" y="39"/>
                        <a:pt x="59" y="41"/>
                        <a:pt x="55" y="41"/>
                      </a:cubicBezTo>
                      <a:cubicBezTo>
                        <a:pt x="47" y="41"/>
                        <a:pt x="47" y="41"/>
                        <a:pt x="47" y="41"/>
                      </a:cubicBezTo>
                      <a:cubicBezTo>
                        <a:pt x="45" y="41"/>
                        <a:pt x="43" y="43"/>
                        <a:pt x="43" y="45"/>
                      </a:cubicBezTo>
                      <a:cubicBezTo>
                        <a:pt x="43" y="53"/>
                        <a:pt x="43" y="53"/>
                        <a:pt x="43" y="53"/>
                      </a:cubicBezTo>
                      <a:cubicBezTo>
                        <a:pt x="43" y="53"/>
                        <a:pt x="43" y="53"/>
                        <a:pt x="43" y="53"/>
                      </a:cubicBezTo>
                      <a:cubicBezTo>
                        <a:pt x="43" y="53"/>
                        <a:pt x="43" y="53"/>
                        <a:pt x="43" y="53"/>
                      </a:cubicBezTo>
                      <a:cubicBezTo>
                        <a:pt x="43" y="53"/>
                        <a:pt x="43" y="53"/>
                        <a:pt x="43" y="53"/>
                      </a:cubicBezTo>
                      <a:cubicBezTo>
                        <a:pt x="43" y="53"/>
                        <a:pt x="43" y="53"/>
                        <a:pt x="43" y="53"/>
                      </a:cubicBezTo>
                      <a:cubicBezTo>
                        <a:pt x="32" y="43"/>
                        <a:pt x="32" y="43"/>
                        <a:pt x="32" y="43"/>
                      </a:cubicBezTo>
                      <a:cubicBezTo>
                        <a:pt x="32" y="42"/>
                        <a:pt x="31" y="41"/>
                        <a:pt x="30" y="41"/>
                      </a:cubicBezTo>
                      <a:cubicBezTo>
                        <a:pt x="11" y="41"/>
                        <a:pt x="11" y="41"/>
                        <a:pt x="11" y="41"/>
                      </a:cubicBezTo>
                      <a:cubicBezTo>
                        <a:pt x="7" y="41"/>
                        <a:pt x="4" y="39"/>
                        <a:pt x="4" y="35"/>
                      </a:cubicBezTo>
                      <a:cubicBezTo>
                        <a:pt x="4" y="22"/>
                        <a:pt x="4" y="22"/>
                        <a:pt x="4" y="22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4" y="7"/>
                        <a:pt x="7" y="4"/>
                        <a:pt x="11" y="4"/>
                      </a:cubicBezTo>
                      <a:cubicBezTo>
                        <a:pt x="17" y="4"/>
                        <a:pt x="17" y="4"/>
                        <a:pt x="17" y="4"/>
                      </a:cubicBezTo>
                      <a:cubicBezTo>
                        <a:pt x="17" y="4"/>
                        <a:pt x="17" y="4"/>
                        <a:pt x="17" y="4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41"/>
                        <a:pt x="5" y="45"/>
                        <a:pt x="11" y="45"/>
                      </a:cubicBezTo>
                      <a:cubicBezTo>
                        <a:pt x="30" y="45"/>
                        <a:pt x="30" y="45"/>
                        <a:pt x="30" y="45"/>
                      </a:cubicBezTo>
                      <a:cubicBezTo>
                        <a:pt x="40" y="56"/>
                        <a:pt x="40" y="56"/>
                        <a:pt x="40" y="56"/>
                      </a:cubicBezTo>
                      <a:cubicBezTo>
                        <a:pt x="41" y="56"/>
                        <a:pt x="42" y="57"/>
                        <a:pt x="43" y="57"/>
                      </a:cubicBezTo>
                      <a:cubicBezTo>
                        <a:pt x="44" y="57"/>
                        <a:pt x="44" y="57"/>
                        <a:pt x="45" y="56"/>
                      </a:cubicBezTo>
                      <a:cubicBezTo>
                        <a:pt x="46" y="56"/>
                        <a:pt x="47" y="54"/>
                        <a:pt x="47" y="53"/>
                      </a:cubicBezTo>
                      <a:cubicBezTo>
                        <a:pt x="47" y="45"/>
                        <a:pt x="47" y="45"/>
                        <a:pt x="47" y="45"/>
                      </a:cubicBezTo>
                      <a:cubicBezTo>
                        <a:pt x="55" y="45"/>
                        <a:pt x="55" y="45"/>
                        <a:pt x="55" y="45"/>
                      </a:cubicBezTo>
                      <a:cubicBezTo>
                        <a:pt x="61" y="45"/>
                        <a:pt x="66" y="41"/>
                        <a:pt x="66" y="35"/>
                      </a:cubicBezTo>
                      <a:cubicBezTo>
                        <a:pt x="66" y="24"/>
                        <a:pt x="66" y="24"/>
                        <a:pt x="66" y="24"/>
                      </a:cubicBezTo>
                      <a:cubicBezTo>
                        <a:pt x="62" y="24"/>
                        <a:pt x="62" y="24"/>
                        <a:pt x="62" y="24"/>
                      </a:cubicBezTo>
                      <a:lnTo>
                        <a:pt x="62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id-ID" sz="2400"/>
                </a:p>
              </p:txBody>
            </p:sp>
          </p:grpSp>
        </p:grpSp>
        <p:grpSp>
          <p:nvGrpSpPr>
            <p:cNvPr id="6" name="Group 5"/>
            <p:cNvGrpSpPr/>
            <p:nvPr/>
          </p:nvGrpSpPr>
          <p:grpSpPr>
            <a:xfrm>
              <a:off x="5486886" y="4600633"/>
              <a:ext cx="1221943" cy="1222599"/>
              <a:chOff x="5486886" y="4600633"/>
              <a:chExt cx="1221943" cy="1222599"/>
            </a:xfrm>
          </p:grpSpPr>
          <p:sp>
            <p:nvSpPr>
              <p:cNvPr id="14" name="AutoShape 8"/>
              <p:cNvSpPr/>
              <p:nvPr/>
            </p:nvSpPr>
            <p:spPr bwMode="auto">
              <a:xfrm>
                <a:off x="5486886" y="4600633"/>
                <a:ext cx="1221943" cy="1222599"/>
              </a:xfrm>
              <a:custGeom>
                <a:avLst/>
                <a:gdLst>
                  <a:gd name="T0" fmla="*/ 21600 w 21600"/>
                  <a:gd name="T1" fmla="*/ 10800 h 21600"/>
                  <a:gd name="T2" fmla="*/ 10800 w 21600"/>
                  <a:gd name="T3" fmla="*/ 21600 h 21600"/>
                  <a:gd name="T4" fmla="*/ 0 w 21600"/>
                  <a:gd name="T5" fmla="*/ 10800 h 21600"/>
                  <a:gd name="T6" fmla="*/ 10800 w 21600"/>
                  <a:gd name="T7" fmla="*/ 0 h 21600"/>
                  <a:gd name="T8" fmla="*/ 21600 w 21600"/>
                  <a:gd name="T9" fmla="*/ 10800 h 21600"/>
                  <a:gd name="T10" fmla="*/ 21600 w 21600"/>
                  <a:gd name="T11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900"/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5851707" y="5007279"/>
                <a:ext cx="486138" cy="409306"/>
                <a:chOff x="6413500" y="4905376"/>
                <a:chExt cx="552451" cy="465138"/>
              </a:xfrm>
              <a:solidFill>
                <a:schemeClr val="bg1"/>
              </a:solidFill>
              <a:effectLst/>
            </p:grpSpPr>
            <p:sp>
              <p:nvSpPr>
                <p:cNvPr id="43" name="Freeform 42"/>
                <p:cNvSpPr>
                  <a:spLocks noEditPoints="1"/>
                </p:cNvSpPr>
                <p:nvPr/>
              </p:nvSpPr>
              <p:spPr bwMode="auto">
                <a:xfrm>
                  <a:off x="6413500" y="5106988"/>
                  <a:ext cx="173038" cy="192088"/>
                </a:xfrm>
                <a:custGeom>
                  <a:avLst/>
                  <a:gdLst>
                    <a:gd name="T0" fmla="*/ 46 w 46"/>
                    <a:gd name="T1" fmla="*/ 28 h 51"/>
                    <a:gd name="T2" fmla="*/ 46 w 46"/>
                    <a:gd name="T3" fmla="*/ 28 h 51"/>
                    <a:gd name="T4" fmla="*/ 46 w 46"/>
                    <a:gd name="T5" fmla="*/ 28 h 51"/>
                    <a:gd name="T6" fmla="*/ 26 w 46"/>
                    <a:gd name="T7" fmla="*/ 8 h 51"/>
                    <a:gd name="T8" fmla="*/ 27 w 46"/>
                    <a:gd name="T9" fmla="*/ 6 h 51"/>
                    <a:gd name="T10" fmla="*/ 23 w 46"/>
                    <a:gd name="T11" fmla="*/ 0 h 51"/>
                    <a:gd name="T12" fmla="*/ 19 w 46"/>
                    <a:gd name="T13" fmla="*/ 6 h 51"/>
                    <a:gd name="T14" fmla="*/ 20 w 46"/>
                    <a:gd name="T15" fmla="*/ 8 h 51"/>
                    <a:gd name="T16" fmla="*/ 0 w 46"/>
                    <a:gd name="T17" fmla="*/ 28 h 51"/>
                    <a:gd name="T18" fmla="*/ 0 w 46"/>
                    <a:gd name="T19" fmla="*/ 28 h 51"/>
                    <a:gd name="T20" fmla="*/ 23 w 46"/>
                    <a:gd name="T21" fmla="*/ 51 h 51"/>
                    <a:gd name="T22" fmla="*/ 46 w 46"/>
                    <a:gd name="T23" fmla="*/ 28 h 51"/>
                    <a:gd name="T24" fmla="*/ 23 w 46"/>
                    <a:gd name="T25" fmla="*/ 28 h 51"/>
                    <a:gd name="T26" fmla="*/ 2 w 46"/>
                    <a:gd name="T27" fmla="*/ 28 h 51"/>
                    <a:gd name="T28" fmla="*/ 21 w 46"/>
                    <a:gd name="T29" fmla="*/ 9 h 51"/>
                    <a:gd name="T30" fmla="*/ 23 w 46"/>
                    <a:gd name="T31" fmla="*/ 9 h 51"/>
                    <a:gd name="T32" fmla="*/ 23 w 46"/>
                    <a:gd name="T33" fmla="*/ 28 h 51"/>
                    <a:gd name="T34" fmla="*/ 23 w 46"/>
                    <a:gd name="T35" fmla="*/ 9 h 51"/>
                    <a:gd name="T36" fmla="*/ 25 w 46"/>
                    <a:gd name="T37" fmla="*/ 9 h 51"/>
                    <a:gd name="T38" fmla="*/ 43 w 46"/>
                    <a:gd name="T39" fmla="*/ 28 h 51"/>
                    <a:gd name="T40" fmla="*/ 23 w 46"/>
                    <a:gd name="T41" fmla="*/ 28 h 51"/>
                    <a:gd name="T42" fmla="*/ 23 w 46"/>
                    <a:gd name="T43" fmla="*/ 9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6" h="51">
                      <a:moveTo>
                        <a:pt x="46" y="28"/>
                      </a:moveTo>
                      <a:cubicBezTo>
                        <a:pt x="46" y="28"/>
                        <a:pt x="46" y="28"/>
                        <a:pt x="46" y="28"/>
                      </a:cubicBezTo>
                      <a:cubicBezTo>
                        <a:pt x="46" y="28"/>
                        <a:pt x="46" y="28"/>
                        <a:pt x="46" y="2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6" y="7"/>
                        <a:pt x="27" y="6"/>
                        <a:pt x="27" y="6"/>
                      </a:cubicBezTo>
                      <a:cubicBezTo>
                        <a:pt x="27" y="4"/>
                        <a:pt x="23" y="0"/>
                        <a:pt x="23" y="0"/>
                      </a:cubicBezTo>
                      <a:cubicBezTo>
                        <a:pt x="23" y="0"/>
                        <a:pt x="19" y="4"/>
                        <a:pt x="19" y="6"/>
                      </a:cubicBezTo>
                      <a:cubicBezTo>
                        <a:pt x="19" y="6"/>
                        <a:pt x="20" y="7"/>
                        <a:pt x="20" y="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0"/>
                        <a:pt x="10" y="51"/>
                        <a:pt x="23" y="51"/>
                      </a:cubicBezTo>
                      <a:cubicBezTo>
                        <a:pt x="36" y="51"/>
                        <a:pt x="46" y="40"/>
                        <a:pt x="46" y="28"/>
                      </a:cubicBezTo>
                      <a:close/>
                      <a:moveTo>
                        <a:pt x="23" y="28"/>
                      </a:moveTo>
                      <a:cubicBezTo>
                        <a:pt x="2" y="28"/>
                        <a:pt x="2" y="28"/>
                        <a:pt x="2" y="28"/>
                      </a:cubicBezTo>
                      <a:cubicBezTo>
                        <a:pt x="21" y="9"/>
                        <a:pt x="21" y="9"/>
                        <a:pt x="21" y="9"/>
                      </a:cubicBezTo>
                      <a:cubicBezTo>
                        <a:pt x="22" y="9"/>
                        <a:pt x="22" y="9"/>
                        <a:pt x="23" y="9"/>
                      </a:cubicBezTo>
                      <a:lnTo>
                        <a:pt x="23" y="28"/>
                      </a:lnTo>
                      <a:close/>
                      <a:moveTo>
                        <a:pt x="23" y="9"/>
                      </a:moveTo>
                      <a:cubicBezTo>
                        <a:pt x="24" y="9"/>
                        <a:pt x="24" y="9"/>
                        <a:pt x="25" y="9"/>
                      </a:cubicBezTo>
                      <a:cubicBezTo>
                        <a:pt x="43" y="28"/>
                        <a:pt x="43" y="28"/>
                        <a:pt x="43" y="28"/>
                      </a:cubicBezTo>
                      <a:cubicBezTo>
                        <a:pt x="23" y="28"/>
                        <a:pt x="23" y="28"/>
                        <a:pt x="23" y="28"/>
                      </a:cubicBezTo>
                      <a:lnTo>
                        <a:pt x="23" y="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id-ID" sz="2400"/>
                </a:p>
              </p:txBody>
            </p:sp>
            <p:sp>
              <p:nvSpPr>
                <p:cNvPr id="44" name="Freeform 43"/>
                <p:cNvSpPr>
                  <a:spLocks noEditPoints="1"/>
                </p:cNvSpPr>
                <p:nvPr/>
              </p:nvSpPr>
              <p:spPr bwMode="auto">
                <a:xfrm>
                  <a:off x="6792913" y="5106988"/>
                  <a:ext cx="173038" cy="192088"/>
                </a:xfrm>
                <a:custGeom>
                  <a:avLst/>
                  <a:gdLst>
                    <a:gd name="T0" fmla="*/ 46 w 46"/>
                    <a:gd name="T1" fmla="*/ 28 h 51"/>
                    <a:gd name="T2" fmla="*/ 46 w 46"/>
                    <a:gd name="T3" fmla="*/ 28 h 51"/>
                    <a:gd name="T4" fmla="*/ 26 w 46"/>
                    <a:gd name="T5" fmla="*/ 8 h 51"/>
                    <a:gd name="T6" fmla="*/ 27 w 46"/>
                    <a:gd name="T7" fmla="*/ 6 h 51"/>
                    <a:gd name="T8" fmla="*/ 23 w 46"/>
                    <a:gd name="T9" fmla="*/ 0 h 51"/>
                    <a:gd name="T10" fmla="*/ 19 w 46"/>
                    <a:gd name="T11" fmla="*/ 6 h 51"/>
                    <a:gd name="T12" fmla="*/ 20 w 46"/>
                    <a:gd name="T13" fmla="*/ 8 h 51"/>
                    <a:gd name="T14" fmla="*/ 0 w 46"/>
                    <a:gd name="T15" fmla="*/ 28 h 51"/>
                    <a:gd name="T16" fmla="*/ 0 w 46"/>
                    <a:gd name="T17" fmla="*/ 28 h 51"/>
                    <a:gd name="T18" fmla="*/ 23 w 46"/>
                    <a:gd name="T19" fmla="*/ 51 h 51"/>
                    <a:gd name="T20" fmla="*/ 46 w 46"/>
                    <a:gd name="T21" fmla="*/ 28 h 51"/>
                    <a:gd name="T22" fmla="*/ 22 w 46"/>
                    <a:gd name="T23" fmla="*/ 28 h 51"/>
                    <a:gd name="T24" fmla="*/ 2 w 46"/>
                    <a:gd name="T25" fmla="*/ 28 h 51"/>
                    <a:gd name="T26" fmla="*/ 21 w 46"/>
                    <a:gd name="T27" fmla="*/ 9 h 51"/>
                    <a:gd name="T28" fmla="*/ 22 w 46"/>
                    <a:gd name="T29" fmla="*/ 9 h 51"/>
                    <a:gd name="T30" fmla="*/ 22 w 46"/>
                    <a:gd name="T31" fmla="*/ 28 h 51"/>
                    <a:gd name="T32" fmla="*/ 23 w 46"/>
                    <a:gd name="T33" fmla="*/ 28 h 51"/>
                    <a:gd name="T34" fmla="*/ 23 w 46"/>
                    <a:gd name="T35" fmla="*/ 9 h 51"/>
                    <a:gd name="T36" fmla="*/ 25 w 46"/>
                    <a:gd name="T37" fmla="*/ 9 h 51"/>
                    <a:gd name="T38" fmla="*/ 43 w 46"/>
                    <a:gd name="T39" fmla="*/ 28 h 51"/>
                    <a:gd name="T40" fmla="*/ 23 w 46"/>
                    <a:gd name="T41" fmla="*/ 28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6" h="51">
                      <a:moveTo>
                        <a:pt x="46" y="28"/>
                      </a:moveTo>
                      <a:cubicBezTo>
                        <a:pt x="46" y="28"/>
                        <a:pt x="46" y="28"/>
                        <a:pt x="46" y="2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6" y="7"/>
                        <a:pt x="27" y="6"/>
                        <a:pt x="27" y="6"/>
                      </a:cubicBezTo>
                      <a:cubicBezTo>
                        <a:pt x="27" y="4"/>
                        <a:pt x="23" y="0"/>
                        <a:pt x="23" y="0"/>
                      </a:cubicBezTo>
                      <a:cubicBezTo>
                        <a:pt x="23" y="0"/>
                        <a:pt x="19" y="4"/>
                        <a:pt x="19" y="6"/>
                      </a:cubicBezTo>
                      <a:cubicBezTo>
                        <a:pt x="19" y="6"/>
                        <a:pt x="19" y="7"/>
                        <a:pt x="20" y="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0"/>
                        <a:pt x="10" y="51"/>
                        <a:pt x="23" y="51"/>
                      </a:cubicBezTo>
                      <a:cubicBezTo>
                        <a:pt x="36" y="51"/>
                        <a:pt x="46" y="40"/>
                        <a:pt x="46" y="28"/>
                      </a:cubicBezTo>
                      <a:close/>
                      <a:moveTo>
                        <a:pt x="22" y="28"/>
                      </a:moveTo>
                      <a:cubicBezTo>
                        <a:pt x="2" y="28"/>
                        <a:pt x="2" y="28"/>
                        <a:pt x="2" y="28"/>
                      </a:cubicBezTo>
                      <a:cubicBezTo>
                        <a:pt x="21" y="9"/>
                        <a:pt x="21" y="9"/>
                        <a:pt x="21" y="9"/>
                      </a:cubicBezTo>
                      <a:cubicBezTo>
                        <a:pt x="21" y="9"/>
                        <a:pt x="22" y="9"/>
                        <a:pt x="22" y="9"/>
                      </a:cubicBezTo>
                      <a:lnTo>
                        <a:pt x="22" y="28"/>
                      </a:lnTo>
                      <a:close/>
                      <a:moveTo>
                        <a:pt x="23" y="28"/>
                      </a:moveTo>
                      <a:cubicBezTo>
                        <a:pt x="23" y="9"/>
                        <a:pt x="23" y="9"/>
                        <a:pt x="23" y="9"/>
                      </a:cubicBezTo>
                      <a:cubicBezTo>
                        <a:pt x="24" y="9"/>
                        <a:pt x="24" y="9"/>
                        <a:pt x="25" y="9"/>
                      </a:cubicBezTo>
                      <a:cubicBezTo>
                        <a:pt x="43" y="28"/>
                        <a:pt x="43" y="28"/>
                        <a:pt x="43" y="28"/>
                      </a:cubicBezTo>
                      <a:lnTo>
                        <a:pt x="23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id-ID" sz="2400"/>
                </a:p>
              </p:txBody>
            </p:sp>
            <p:sp>
              <p:nvSpPr>
                <p:cNvPr id="45" name="Freeform 44"/>
                <p:cNvSpPr/>
                <p:nvPr/>
              </p:nvSpPr>
              <p:spPr bwMode="auto">
                <a:xfrm>
                  <a:off x="6477000" y="4905376"/>
                  <a:ext cx="425450" cy="465138"/>
                </a:xfrm>
                <a:custGeom>
                  <a:avLst/>
                  <a:gdLst>
                    <a:gd name="T0" fmla="*/ 87 w 113"/>
                    <a:gd name="T1" fmla="*/ 109 h 124"/>
                    <a:gd name="T2" fmla="*/ 80 w 113"/>
                    <a:gd name="T3" fmla="*/ 109 h 124"/>
                    <a:gd name="T4" fmla="*/ 80 w 113"/>
                    <a:gd name="T5" fmla="*/ 107 h 124"/>
                    <a:gd name="T6" fmla="*/ 74 w 113"/>
                    <a:gd name="T7" fmla="*/ 101 h 124"/>
                    <a:gd name="T8" fmla="*/ 64 w 113"/>
                    <a:gd name="T9" fmla="*/ 101 h 124"/>
                    <a:gd name="T10" fmla="*/ 65 w 113"/>
                    <a:gd name="T11" fmla="*/ 96 h 124"/>
                    <a:gd name="T12" fmla="*/ 61 w 113"/>
                    <a:gd name="T13" fmla="*/ 85 h 124"/>
                    <a:gd name="T14" fmla="*/ 61 w 113"/>
                    <a:gd name="T15" fmla="*/ 30 h 124"/>
                    <a:gd name="T16" fmla="*/ 101 w 113"/>
                    <a:gd name="T17" fmla="*/ 49 h 124"/>
                    <a:gd name="T18" fmla="*/ 107 w 113"/>
                    <a:gd name="T19" fmla="*/ 52 h 124"/>
                    <a:gd name="T20" fmla="*/ 113 w 113"/>
                    <a:gd name="T21" fmla="*/ 46 h 124"/>
                    <a:gd name="T22" fmla="*/ 107 w 113"/>
                    <a:gd name="T23" fmla="*/ 39 h 124"/>
                    <a:gd name="T24" fmla="*/ 102 w 113"/>
                    <a:gd name="T25" fmla="*/ 42 h 124"/>
                    <a:gd name="T26" fmla="*/ 61 w 113"/>
                    <a:gd name="T27" fmla="*/ 24 h 124"/>
                    <a:gd name="T28" fmla="*/ 61 w 113"/>
                    <a:gd name="T29" fmla="*/ 20 h 124"/>
                    <a:gd name="T30" fmla="*/ 66 w 113"/>
                    <a:gd name="T31" fmla="*/ 12 h 124"/>
                    <a:gd name="T32" fmla="*/ 56 w 113"/>
                    <a:gd name="T33" fmla="*/ 0 h 124"/>
                    <a:gd name="T34" fmla="*/ 47 w 113"/>
                    <a:gd name="T35" fmla="*/ 12 h 124"/>
                    <a:gd name="T36" fmla="*/ 52 w 113"/>
                    <a:gd name="T37" fmla="*/ 20 h 124"/>
                    <a:gd name="T38" fmla="*/ 52 w 113"/>
                    <a:gd name="T39" fmla="*/ 24 h 124"/>
                    <a:gd name="T40" fmla="*/ 12 w 113"/>
                    <a:gd name="T41" fmla="*/ 42 h 124"/>
                    <a:gd name="T42" fmla="*/ 6 w 113"/>
                    <a:gd name="T43" fmla="*/ 39 h 124"/>
                    <a:gd name="T44" fmla="*/ 0 w 113"/>
                    <a:gd name="T45" fmla="*/ 46 h 124"/>
                    <a:gd name="T46" fmla="*/ 6 w 113"/>
                    <a:gd name="T47" fmla="*/ 52 h 124"/>
                    <a:gd name="T48" fmla="*/ 12 w 113"/>
                    <a:gd name="T49" fmla="*/ 49 h 124"/>
                    <a:gd name="T50" fmla="*/ 52 w 113"/>
                    <a:gd name="T51" fmla="*/ 30 h 124"/>
                    <a:gd name="T52" fmla="*/ 52 w 113"/>
                    <a:gd name="T53" fmla="*/ 85 h 124"/>
                    <a:gd name="T54" fmla="*/ 48 w 113"/>
                    <a:gd name="T55" fmla="*/ 96 h 124"/>
                    <a:gd name="T56" fmla="*/ 49 w 113"/>
                    <a:gd name="T57" fmla="*/ 101 h 124"/>
                    <a:gd name="T58" fmla="*/ 39 w 113"/>
                    <a:gd name="T59" fmla="*/ 101 h 124"/>
                    <a:gd name="T60" fmla="*/ 33 w 113"/>
                    <a:gd name="T61" fmla="*/ 107 h 124"/>
                    <a:gd name="T62" fmla="*/ 33 w 113"/>
                    <a:gd name="T63" fmla="*/ 109 h 124"/>
                    <a:gd name="T64" fmla="*/ 26 w 113"/>
                    <a:gd name="T65" fmla="*/ 109 h 124"/>
                    <a:gd name="T66" fmla="*/ 15 w 113"/>
                    <a:gd name="T67" fmla="*/ 119 h 124"/>
                    <a:gd name="T68" fmla="*/ 15 w 113"/>
                    <a:gd name="T69" fmla="*/ 124 h 124"/>
                    <a:gd name="T70" fmla="*/ 97 w 113"/>
                    <a:gd name="T71" fmla="*/ 124 h 124"/>
                    <a:gd name="T72" fmla="*/ 97 w 113"/>
                    <a:gd name="T73" fmla="*/ 119 h 124"/>
                    <a:gd name="T74" fmla="*/ 87 w 113"/>
                    <a:gd name="T75" fmla="*/ 109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13" h="124">
                      <a:moveTo>
                        <a:pt x="87" y="109"/>
                      </a:moveTo>
                      <a:cubicBezTo>
                        <a:pt x="80" y="109"/>
                        <a:pt x="80" y="109"/>
                        <a:pt x="80" y="109"/>
                      </a:cubicBezTo>
                      <a:cubicBezTo>
                        <a:pt x="80" y="107"/>
                        <a:pt x="80" y="107"/>
                        <a:pt x="80" y="107"/>
                      </a:cubicBezTo>
                      <a:cubicBezTo>
                        <a:pt x="80" y="103"/>
                        <a:pt x="77" y="101"/>
                        <a:pt x="74" y="101"/>
                      </a:cubicBezTo>
                      <a:cubicBezTo>
                        <a:pt x="64" y="101"/>
                        <a:pt x="64" y="101"/>
                        <a:pt x="64" y="101"/>
                      </a:cubicBezTo>
                      <a:cubicBezTo>
                        <a:pt x="65" y="99"/>
                        <a:pt x="65" y="98"/>
                        <a:pt x="65" y="96"/>
                      </a:cubicBezTo>
                      <a:cubicBezTo>
                        <a:pt x="65" y="91"/>
                        <a:pt x="63" y="87"/>
                        <a:pt x="61" y="85"/>
                      </a:cubicBezTo>
                      <a:cubicBezTo>
                        <a:pt x="61" y="30"/>
                        <a:pt x="61" y="30"/>
                        <a:pt x="61" y="30"/>
                      </a:cubicBezTo>
                      <a:cubicBezTo>
                        <a:pt x="76" y="32"/>
                        <a:pt x="90" y="39"/>
                        <a:pt x="101" y="49"/>
                      </a:cubicBezTo>
                      <a:cubicBezTo>
                        <a:pt x="102" y="51"/>
                        <a:pt x="105" y="52"/>
                        <a:pt x="107" y="52"/>
                      </a:cubicBezTo>
                      <a:cubicBezTo>
                        <a:pt x="110" y="52"/>
                        <a:pt x="113" y="49"/>
                        <a:pt x="113" y="46"/>
                      </a:cubicBezTo>
                      <a:cubicBezTo>
                        <a:pt x="113" y="42"/>
                        <a:pt x="110" y="39"/>
                        <a:pt x="107" y="39"/>
                      </a:cubicBezTo>
                      <a:cubicBezTo>
                        <a:pt x="105" y="39"/>
                        <a:pt x="103" y="40"/>
                        <a:pt x="102" y="42"/>
                      </a:cubicBezTo>
                      <a:cubicBezTo>
                        <a:pt x="90" y="32"/>
                        <a:pt x="76" y="26"/>
                        <a:pt x="61" y="24"/>
                      </a:cubicBezTo>
                      <a:cubicBezTo>
                        <a:pt x="61" y="20"/>
                        <a:pt x="61" y="20"/>
                        <a:pt x="61" y="20"/>
                      </a:cubicBezTo>
                      <a:cubicBezTo>
                        <a:pt x="64" y="18"/>
                        <a:pt x="66" y="15"/>
                        <a:pt x="66" y="12"/>
                      </a:cubicBezTo>
                      <a:cubicBezTo>
                        <a:pt x="66" y="7"/>
                        <a:pt x="56" y="0"/>
                        <a:pt x="56" y="0"/>
                      </a:cubicBezTo>
                      <a:cubicBezTo>
                        <a:pt x="56" y="0"/>
                        <a:pt x="47" y="7"/>
                        <a:pt x="47" y="12"/>
                      </a:cubicBezTo>
                      <a:cubicBezTo>
                        <a:pt x="47" y="15"/>
                        <a:pt x="49" y="18"/>
                        <a:pt x="52" y="20"/>
                      </a:cubicBezTo>
                      <a:cubicBezTo>
                        <a:pt x="52" y="24"/>
                        <a:pt x="52" y="24"/>
                        <a:pt x="52" y="24"/>
                      </a:cubicBezTo>
                      <a:cubicBezTo>
                        <a:pt x="37" y="26"/>
                        <a:pt x="23" y="32"/>
                        <a:pt x="12" y="42"/>
                      </a:cubicBezTo>
                      <a:cubicBezTo>
                        <a:pt x="10" y="40"/>
                        <a:pt x="9" y="39"/>
                        <a:pt x="6" y="39"/>
                      </a:cubicBezTo>
                      <a:cubicBezTo>
                        <a:pt x="3" y="39"/>
                        <a:pt x="0" y="42"/>
                        <a:pt x="0" y="46"/>
                      </a:cubicBezTo>
                      <a:cubicBezTo>
                        <a:pt x="0" y="49"/>
                        <a:pt x="3" y="52"/>
                        <a:pt x="6" y="52"/>
                      </a:cubicBezTo>
                      <a:cubicBezTo>
                        <a:pt x="9" y="52"/>
                        <a:pt x="11" y="51"/>
                        <a:pt x="12" y="49"/>
                      </a:cubicBezTo>
                      <a:cubicBezTo>
                        <a:pt x="23" y="39"/>
                        <a:pt x="37" y="32"/>
                        <a:pt x="52" y="30"/>
                      </a:cubicBezTo>
                      <a:cubicBezTo>
                        <a:pt x="52" y="85"/>
                        <a:pt x="52" y="85"/>
                        <a:pt x="52" y="85"/>
                      </a:cubicBezTo>
                      <a:cubicBezTo>
                        <a:pt x="49" y="87"/>
                        <a:pt x="48" y="91"/>
                        <a:pt x="48" y="96"/>
                      </a:cubicBezTo>
                      <a:cubicBezTo>
                        <a:pt x="48" y="98"/>
                        <a:pt x="48" y="99"/>
                        <a:pt x="49" y="101"/>
                      </a:cubicBezTo>
                      <a:cubicBezTo>
                        <a:pt x="39" y="101"/>
                        <a:pt x="39" y="101"/>
                        <a:pt x="39" y="101"/>
                      </a:cubicBezTo>
                      <a:cubicBezTo>
                        <a:pt x="36" y="101"/>
                        <a:pt x="33" y="103"/>
                        <a:pt x="33" y="107"/>
                      </a:cubicBezTo>
                      <a:cubicBezTo>
                        <a:pt x="33" y="109"/>
                        <a:pt x="33" y="109"/>
                        <a:pt x="33" y="109"/>
                      </a:cubicBezTo>
                      <a:cubicBezTo>
                        <a:pt x="26" y="109"/>
                        <a:pt x="26" y="109"/>
                        <a:pt x="26" y="109"/>
                      </a:cubicBezTo>
                      <a:cubicBezTo>
                        <a:pt x="20" y="109"/>
                        <a:pt x="15" y="114"/>
                        <a:pt x="15" y="119"/>
                      </a:cubicBezTo>
                      <a:cubicBezTo>
                        <a:pt x="15" y="124"/>
                        <a:pt x="15" y="124"/>
                        <a:pt x="15" y="124"/>
                      </a:cubicBezTo>
                      <a:cubicBezTo>
                        <a:pt x="97" y="124"/>
                        <a:pt x="97" y="124"/>
                        <a:pt x="97" y="124"/>
                      </a:cubicBezTo>
                      <a:cubicBezTo>
                        <a:pt x="97" y="119"/>
                        <a:pt x="97" y="119"/>
                        <a:pt x="97" y="119"/>
                      </a:cubicBezTo>
                      <a:cubicBezTo>
                        <a:pt x="97" y="114"/>
                        <a:pt x="93" y="109"/>
                        <a:pt x="87" y="1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id-ID" sz="2400"/>
                </a:p>
              </p:txBody>
            </p:sp>
          </p:grpSp>
        </p:grpSp>
        <p:grpSp>
          <p:nvGrpSpPr>
            <p:cNvPr id="8" name="Group 7"/>
            <p:cNvGrpSpPr/>
            <p:nvPr/>
          </p:nvGrpSpPr>
          <p:grpSpPr>
            <a:xfrm>
              <a:off x="5484381" y="1995719"/>
              <a:ext cx="1221943" cy="1222599"/>
              <a:chOff x="5484381" y="1995719"/>
              <a:chExt cx="1221943" cy="1222599"/>
            </a:xfrm>
          </p:grpSpPr>
          <p:sp>
            <p:nvSpPr>
              <p:cNvPr id="31" name="AutoShape 5"/>
              <p:cNvSpPr/>
              <p:nvPr/>
            </p:nvSpPr>
            <p:spPr bwMode="auto">
              <a:xfrm>
                <a:off x="5484381" y="1995719"/>
                <a:ext cx="1221943" cy="1222599"/>
              </a:xfrm>
              <a:custGeom>
                <a:avLst/>
                <a:gdLst>
                  <a:gd name="T0" fmla="*/ 21600 w 21600"/>
                  <a:gd name="T1" fmla="*/ 10800 h 21600"/>
                  <a:gd name="T2" fmla="*/ 10800 w 21600"/>
                  <a:gd name="T3" fmla="*/ 21600 h 21600"/>
                  <a:gd name="T4" fmla="*/ 0 w 21600"/>
                  <a:gd name="T5" fmla="*/ 10800 h 21600"/>
                  <a:gd name="T6" fmla="*/ 10800 w 21600"/>
                  <a:gd name="T7" fmla="*/ 0 h 21600"/>
                  <a:gd name="T8" fmla="*/ 21600 w 21600"/>
                  <a:gd name="T9" fmla="*/ 10800 h 21600"/>
                  <a:gd name="T10" fmla="*/ 21600 w 21600"/>
                  <a:gd name="T11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900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5851041" y="2422596"/>
                <a:ext cx="519841" cy="339188"/>
                <a:chOff x="4357688" y="4635500"/>
                <a:chExt cx="447675" cy="292101"/>
              </a:xfrm>
              <a:solidFill>
                <a:schemeClr val="bg1"/>
              </a:solidFill>
              <a:effectLst/>
            </p:grpSpPr>
            <p:sp>
              <p:nvSpPr>
                <p:cNvPr id="47" name="Freeform 14"/>
                <p:cNvSpPr>
                  <a:spLocks noEditPoints="1"/>
                </p:cNvSpPr>
                <p:nvPr/>
              </p:nvSpPr>
              <p:spPr bwMode="auto">
                <a:xfrm>
                  <a:off x="4357688" y="4764088"/>
                  <a:ext cx="112713" cy="152400"/>
                </a:xfrm>
                <a:custGeom>
                  <a:avLst/>
                  <a:gdLst>
                    <a:gd name="T0" fmla="*/ 24 w 29"/>
                    <a:gd name="T1" fmla="*/ 0 h 39"/>
                    <a:gd name="T2" fmla="*/ 5 w 29"/>
                    <a:gd name="T3" fmla="*/ 0 h 39"/>
                    <a:gd name="T4" fmla="*/ 0 w 29"/>
                    <a:gd name="T5" fmla="*/ 5 h 39"/>
                    <a:gd name="T6" fmla="*/ 0 w 29"/>
                    <a:gd name="T7" fmla="*/ 34 h 39"/>
                    <a:gd name="T8" fmla="*/ 5 w 29"/>
                    <a:gd name="T9" fmla="*/ 39 h 39"/>
                    <a:gd name="T10" fmla="*/ 24 w 29"/>
                    <a:gd name="T11" fmla="*/ 39 h 39"/>
                    <a:gd name="T12" fmla="*/ 29 w 29"/>
                    <a:gd name="T13" fmla="*/ 34 h 39"/>
                    <a:gd name="T14" fmla="*/ 29 w 29"/>
                    <a:gd name="T15" fmla="*/ 5 h 39"/>
                    <a:gd name="T16" fmla="*/ 24 w 29"/>
                    <a:gd name="T17" fmla="*/ 0 h 39"/>
                    <a:gd name="T18" fmla="*/ 19 w 29"/>
                    <a:gd name="T19" fmla="*/ 34 h 39"/>
                    <a:gd name="T20" fmla="*/ 15 w 29"/>
                    <a:gd name="T21" fmla="*/ 30 h 39"/>
                    <a:gd name="T22" fmla="*/ 19 w 29"/>
                    <a:gd name="T23" fmla="*/ 27 h 39"/>
                    <a:gd name="T24" fmla="*/ 23 w 29"/>
                    <a:gd name="T25" fmla="*/ 30 h 39"/>
                    <a:gd name="T26" fmla="*/ 19 w 29"/>
                    <a:gd name="T27" fmla="*/ 3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39">
                      <a:moveTo>
                        <a:pt x="24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3"/>
                        <a:pt x="0" y="5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0" y="37"/>
                        <a:pt x="2" y="39"/>
                        <a:pt x="5" y="39"/>
                      </a:cubicBezTo>
                      <a:cubicBezTo>
                        <a:pt x="24" y="39"/>
                        <a:pt x="24" y="39"/>
                        <a:pt x="24" y="39"/>
                      </a:cubicBezTo>
                      <a:cubicBezTo>
                        <a:pt x="27" y="39"/>
                        <a:pt x="29" y="37"/>
                        <a:pt x="29" y="34"/>
                      </a:cubicBezTo>
                      <a:cubicBezTo>
                        <a:pt x="29" y="5"/>
                        <a:pt x="29" y="5"/>
                        <a:pt x="29" y="5"/>
                      </a:cubicBezTo>
                      <a:cubicBezTo>
                        <a:pt x="29" y="3"/>
                        <a:pt x="27" y="0"/>
                        <a:pt x="24" y="0"/>
                      </a:cubicBezTo>
                      <a:close/>
                      <a:moveTo>
                        <a:pt x="19" y="34"/>
                      </a:moveTo>
                      <a:cubicBezTo>
                        <a:pt x="17" y="34"/>
                        <a:pt x="15" y="33"/>
                        <a:pt x="15" y="30"/>
                      </a:cubicBezTo>
                      <a:cubicBezTo>
                        <a:pt x="15" y="28"/>
                        <a:pt x="17" y="27"/>
                        <a:pt x="19" y="27"/>
                      </a:cubicBezTo>
                      <a:cubicBezTo>
                        <a:pt x="21" y="27"/>
                        <a:pt x="23" y="28"/>
                        <a:pt x="23" y="30"/>
                      </a:cubicBezTo>
                      <a:cubicBezTo>
                        <a:pt x="23" y="33"/>
                        <a:pt x="21" y="34"/>
                        <a:pt x="19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id-ID" sz="2400"/>
                </a:p>
              </p:txBody>
            </p:sp>
            <p:sp>
              <p:nvSpPr>
                <p:cNvPr id="48" name="Freeform 15"/>
                <p:cNvSpPr/>
                <p:nvPr/>
              </p:nvSpPr>
              <p:spPr bwMode="auto">
                <a:xfrm>
                  <a:off x="4481513" y="4767263"/>
                  <a:ext cx="323850" cy="160338"/>
                </a:xfrm>
                <a:custGeom>
                  <a:avLst/>
                  <a:gdLst>
                    <a:gd name="T0" fmla="*/ 0 w 84"/>
                    <a:gd name="T1" fmla="*/ 31 h 41"/>
                    <a:gd name="T2" fmla="*/ 0 w 84"/>
                    <a:gd name="T3" fmla="*/ 7 h 41"/>
                    <a:gd name="T4" fmla="*/ 19 w 84"/>
                    <a:gd name="T5" fmla="*/ 2 h 41"/>
                    <a:gd name="T6" fmla="*/ 39 w 84"/>
                    <a:gd name="T7" fmla="*/ 14 h 41"/>
                    <a:gd name="T8" fmla="*/ 41 w 84"/>
                    <a:gd name="T9" fmla="*/ 29 h 41"/>
                    <a:gd name="T10" fmla="*/ 26 w 84"/>
                    <a:gd name="T11" fmla="*/ 24 h 41"/>
                    <a:gd name="T12" fmla="*/ 40 w 84"/>
                    <a:gd name="T13" fmla="*/ 30 h 41"/>
                    <a:gd name="T14" fmla="*/ 52 w 84"/>
                    <a:gd name="T15" fmla="*/ 18 h 41"/>
                    <a:gd name="T16" fmla="*/ 68 w 84"/>
                    <a:gd name="T17" fmla="*/ 10 h 41"/>
                    <a:gd name="T18" fmla="*/ 78 w 84"/>
                    <a:gd name="T19" fmla="*/ 20 h 41"/>
                    <a:gd name="T20" fmla="*/ 54 w 84"/>
                    <a:gd name="T21" fmla="*/ 36 h 41"/>
                    <a:gd name="T22" fmla="*/ 30 w 84"/>
                    <a:gd name="T23" fmla="*/ 37 h 41"/>
                    <a:gd name="T24" fmla="*/ 0 w 84"/>
                    <a:gd name="T25" fmla="*/ 3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4" h="41">
                      <a:moveTo>
                        <a:pt x="0" y="31"/>
                      </a:moveTo>
                      <a:cubicBezTo>
                        <a:pt x="0" y="23"/>
                        <a:pt x="0" y="15"/>
                        <a:pt x="0" y="7"/>
                      </a:cubicBezTo>
                      <a:cubicBezTo>
                        <a:pt x="7" y="1"/>
                        <a:pt x="12" y="0"/>
                        <a:pt x="19" y="2"/>
                      </a:cubicBezTo>
                      <a:cubicBezTo>
                        <a:pt x="27" y="5"/>
                        <a:pt x="26" y="10"/>
                        <a:pt x="39" y="14"/>
                      </a:cubicBezTo>
                      <a:cubicBezTo>
                        <a:pt x="55" y="18"/>
                        <a:pt x="51" y="29"/>
                        <a:pt x="41" y="29"/>
                      </a:cubicBezTo>
                      <a:cubicBezTo>
                        <a:pt x="35" y="28"/>
                        <a:pt x="32" y="28"/>
                        <a:pt x="26" y="24"/>
                      </a:cubicBezTo>
                      <a:cubicBezTo>
                        <a:pt x="29" y="27"/>
                        <a:pt x="34" y="30"/>
                        <a:pt x="40" y="30"/>
                      </a:cubicBezTo>
                      <a:cubicBezTo>
                        <a:pt x="50" y="31"/>
                        <a:pt x="54" y="26"/>
                        <a:pt x="52" y="18"/>
                      </a:cubicBezTo>
                      <a:cubicBezTo>
                        <a:pt x="59" y="15"/>
                        <a:pt x="62" y="13"/>
                        <a:pt x="68" y="10"/>
                      </a:cubicBezTo>
                      <a:cubicBezTo>
                        <a:pt x="76" y="6"/>
                        <a:pt x="84" y="13"/>
                        <a:pt x="78" y="20"/>
                      </a:cubicBezTo>
                      <a:cubicBezTo>
                        <a:pt x="75" y="22"/>
                        <a:pt x="59" y="33"/>
                        <a:pt x="54" y="36"/>
                      </a:cubicBezTo>
                      <a:cubicBezTo>
                        <a:pt x="46" y="41"/>
                        <a:pt x="37" y="41"/>
                        <a:pt x="30" y="37"/>
                      </a:cubicBezTo>
                      <a:cubicBezTo>
                        <a:pt x="22" y="33"/>
                        <a:pt x="13" y="31"/>
                        <a:pt x="0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id-ID" sz="2400"/>
                </a:p>
              </p:txBody>
            </p:sp>
            <p:sp>
              <p:nvSpPr>
                <p:cNvPr id="49" name="Freeform 16"/>
                <p:cNvSpPr/>
                <p:nvPr/>
              </p:nvSpPr>
              <p:spPr bwMode="auto">
                <a:xfrm>
                  <a:off x="4673601" y="4732338"/>
                  <a:ext cx="12700" cy="19050"/>
                </a:xfrm>
                <a:custGeom>
                  <a:avLst/>
                  <a:gdLst>
                    <a:gd name="T0" fmla="*/ 0 w 3"/>
                    <a:gd name="T1" fmla="*/ 0 h 5"/>
                    <a:gd name="T2" fmla="*/ 0 w 3"/>
                    <a:gd name="T3" fmla="*/ 5 h 5"/>
                    <a:gd name="T4" fmla="*/ 2 w 3"/>
                    <a:gd name="T5" fmla="*/ 4 h 5"/>
                    <a:gd name="T6" fmla="*/ 3 w 3"/>
                    <a:gd name="T7" fmla="*/ 3 h 5"/>
                    <a:gd name="T8" fmla="*/ 2 w 3"/>
                    <a:gd name="T9" fmla="*/ 1 h 5"/>
                    <a:gd name="T10" fmla="*/ 0 w 3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5">
                      <a:moveTo>
                        <a:pt x="0" y="0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" y="5"/>
                        <a:pt x="2" y="5"/>
                        <a:pt x="2" y="4"/>
                      </a:cubicBezTo>
                      <a:cubicBezTo>
                        <a:pt x="3" y="4"/>
                        <a:pt x="3" y="3"/>
                        <a:pt x="3" y="3"/>
                      </a:cubicBezTo>
                      <a:cubicBezTo>
                        <a:pt x="3" y="2"/>
                        <a:pt x="3" y="1"/>
                        <a:pt x="2" y="1"/>
                      </a:cubicBezTo>
                      <a:cubicBezTo>
                        <a:pt x="2" y="1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id-ID" sz="2400"/>
                </a:p>
              </p:txBody>
            </p:sp>
            <p:sp>
              <p:nvSpPr>
                <p:cNvPr id="50" name="Freeform 17"/>
                <p:cNvSpPr>
                  <a:spLocks noEditPoints="1"/>
                </p:cNvSpPr>
                <p:nvPr/>
              </p:nvSpPr>
              <p:spPr bwMode="auto">
                <a:xfrm>
                  <a:off x="4581526" y="4635500"/>
                  <a:ext cx="177800" cy="179388"/>
                </a:xfrm>
                <a:custGeom>
                  <a:avLst/>
                  <a:gdLst>
                    <a:gd name="T0" fmla="*/ 23 w 46"/>
                    <a:gd name="T1" fmla="*/ 0 h 46"/>
                    <a:gd name="T2" fmla="*/ 0 w 46"/>
                    <a:gd name="T3" fmla="*/ 23 h 46"/>
                    <a:gd name="T4" fmla="*/ 23 w 46"/>
                    <a:gd name="T5" fmla="*/ 46 h 46"/>
                    <a:gd name="T6" fmla="*/ 46 w 46"/>
                    <a:gd name="T7" fmla="*/ 23 h 46"/>
                    <a:gd name="T8" fmla="*/ 23 w 46"/>
                    <a:gd name="T9" fmla="*/ 0 h 46"/>
                    <a:gd name="T10" fmla="*/ 30 w 46"/>
                    <a:gd name="T11" fmla="*/ 33 h 46"/>
                    <a:gd name="T12" fmla="*/ 24 w 46"/>
                    <a:gd name="T13" fmla="*/ 35 h 46"/>
                    <a:gd name="T14" fmla="*/ 24 w 46"/>
                    <a:gd name="T15" fmla="*/ 38 h 46"/>
                    <a:gd name="T16" fmla="*/ 22 w 46"/>
                    <a:gd name="T17" fmla="*/ 38 h 46"/>
                    <a:gd name="T18" fmla="*/ 22 w 46"/>
                    <a:gd name="T19" fmla="*/ 35 h 46"/>
                    <a:gd name="T20" fmla="*/ 12 w 46"/>
                    <a:gd name="T21" fmla="*/ 27 h 46"/>
                    <a:gd name="T22" fmla="*/ 19 w 46"/>
                    <a:gd name="T23" fmla="*/ 26 h 46"/>
                    <a:gd name="T24" fmla="*/ 22 w 46"/>
                    <a:gd name="T25" fmla="*/ 30 h 46"/>
                    <a:gd name="T26" fmla="*/ 22 w 46"/>
                    <a:gd name="T27" fmla="*/ 24 h 46"/>
                    <a:gd name="T28" fmla="*/ 17 w 46"/>
                    <a:gd name="T29" fmla="*/ 22 h 46"/>
                    <a:gd name="T30" fmla="*/ 15 w 46"/>
                    <a:gd name="T31" fmla="*/ 11 h 46"/>
                    <a:gd name="T32" fmla="*/ 22 w 46"/>
                    <a:gd name="T33" fmla="*/ 9 h 46"/>
                    <a:gd name="T34" fmla="*/ 22 w 46"/>
                    <a:gd name="T35" fmla="*/ 7 h 46"/>
                    <a:gd name="T36" fmla="*/ 24 w 46"/>
                    <a:gd name="T37" fmla="*/ 7 h 46"/>
                    <a:gd name="T38" fmla="*/ 24 w 46"/>
                    <a:gd name="T39" fmla="*/ 9 h 46"/>
                    <a:gd name="T40" fmla="*/ 33 w 46"/>
                    <a:gd name="T41" fmla="*/ 15 h 46"/>
                    <a:gd name="T42" fmla="*/ 26 w 46"/>
                    <a:gd name="T43" fmla="*/ 16 h 46"/>
                    <a:gd name="T44" fmla="*/ 24 w 46"/>
                    <a:gd name="T45" fmla="*/ 14 h 46"/>
                    <a:gd name="T46" fmla="*/ 24 w 46"/>
                    <a:gd name="T47" fmla="*/ 18 h 46"/>
                    <a:gd name="T48" fmla="*/ 31 w 46"/>
                    <a:gd name="T49" fmla="*/ 21 h 46"/>
                    <a:gd name="T50" fmla="*/ 30 w 46"/>
                    <a:gd name="T51" fmla="*/ 3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6" h="46">
                      <a:moveTo>
                        <a:pt x="23" y="0"/>
                      </a:moveTo>
                      <a:cubicBezTo>
                        <a:pt x="10" y="0"/>
                        <a:pt x="0" y="10"/>
                        <a:pt x="0" y="23"/>
                      </a:cubicBezTo>
                      <a:cubicBezTo>
                        <a:pt x="0" y="35"/>
                        <a:pt x="10" y="46"/>
                        <a:pt x="23" y="46"/>
                      </a:cubicBezTo>
                      <a:cubicBezTo>
                        <a:pt x="35" y="46"/>
                        <a:pt x="46" y="35"/>
                        <a:pt x="46" y="23"/>
                      </a:cubicBezTo>
                      <a:cubicBezTo>
                        <a:pt x="46" y="10"/>
                        <a:pt x="35" y="0"/>
                        <a:pt x="23" y="0"/>
                      </a:cubicBezTo>
                      <a:close/>
                      <a:moveTo>
                        <a:pt x="30" y="33"/>
                      </a:moveTo>
                      <a:cubicBezTo>
                        <a:pt x="28" y="34"/>
                        <a:pt x="26" y="35"/>
                        <a:pt x="24" y="35"/>
                      </a:cubicBezTo>
                      <a:cubicBezTo>
                        <a:pt x="24" y="38"/>
                        <a:pt x="24" y="38"/>
                        <a:pt x="24" y="38"/>
                      </a:cubicBezTo>
                      <a:cubicBezTo>
                        <a:pt x="22" y="38"/>
                        <a:pt x="22" y="38"/>
                        <a:pt x="22" y="38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17" y="34"/>
                        <a:pt x="13" y="32"/>
                        <a:pt x="12" y="27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28"/>
                        <a:pt x="20" y="29"/>
                        <a:pt x="22" y="30"/>
                      </a:cubicBezTo>
                      <a:cubicBezTo>
                        <a:pt x="22" y="24"/>
                        <a:pt x="22" y="24"/>
                        <a:pt x="22" y="24"/>
                      </a:cubicBezTo>
                      <a:cubicBezTo>
                        <a:pt x="19" y="23"/>
                        <a:pt x="18" y="23"/>
                        <a:pt x="17" y="22"/>
                      </a:cubicBezTo>
                      <a:cubicBezTo>
                        <a:pt x="13" y="20"/>
                        <a:pt x="12" y="14"/>
                        <a:pt x="15" y="11"/>
                      </a:cubicBezTo>
                      <a:cubicBezTo>
                        <a:pt x="17" y="10"/>
                        <a:pt x="19" y="9"/>
                        <a:pt x="22" y="9"/>
                      </a:cubicBezTo>
                      <a:cubicBezTo>
                        <a:pt x="22" y="7"/>
                        <a:pt x="22" y="7"/>
                        <a:pt x="22" y="7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9"/>
                        <a:pt x="24" y="9"/>
                        <a:pt x="24" y="9"/>
                      </a:cubicBezTo>
                      <a:cubicBezTo>
                        <a:pt x="28" y="9"/>
                        <a:pt x="32" y="11"/>
                        <a:pt x="33" y="15"/>
                      </a:cubicBezTo>
                      <a:cubicBezTo>
                        <a:pt x="26" y="16"/>
                        <a:pt x="26" y="16"/>
                        <a:pt x="26" y="16"/>
                      </a:cubicBezTo>
                      <a:cubicBezTo>
                        <a:pt x="26" y="15"/>
                        <a:pt x="25" y="14"/>
                        <a:pt x="24" y="14"/>
                      </a:cubicBezTo>
                      <a:cubicBezTo>
                        <a:pt x="24" y="18"/>
                        <a:pt x="24" y="18"/>
                        <a:pt x="24" y="18"/>
                      </a:cubicBezTo>
                      <a:cubicBezTo>
                        <a:pt x="28" y="19"/>
                        <a:pt x="30" y="20"/>
                        <a:pt x="31" y="21"/>
                      </a:cubicBezTo>
                      <a:cubicBezTo>
                        <a:pt x="35" y="25"/>
                        <a:pt x="34" y="31"/>
                        <a:pt x="30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id-ID" sz="2400"/>
                </a:p>
              </p:txBody>
            </p:sp>
            <p:sp>
              <p:nvSpPr>
                <p:cNvPr id="53" name="Freeform 18"/>
                <p:cNvSpPr/>
                <p:nvPr/>
              </p:nvSpPr>
              <p:spPr bwMode="auto">
                <a:xfrm>
                  <a:off x="4654551" y="4686300"/>
                  <a:ext cx="12700" cy="19050"/>
                </a:xfrm>
                <a:custGeom>
                  <a:avLst/>
                  <a:gdLst>
                    <a:gd name="T0" fmla="*/ 1 w 3"/>
                    <a:gd name="T1" fmla="*/ 4 h 5"/>
                    <a:gd name="T2" fmla="*/ 3 w 3"/>
                    <a:gd name="T3" fmla="*/ 5 h 5"/>
                    <a:gd name="T4" fmla="*/ 3 w 3"/>
                    <a:gd name="T5" fmla="*/ 0 h 5"/>
                    <a:gd name="T6" fmla="*/ 1 w 3"/>
                    <a:gd name="T7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5">
                      <a:moveTo>
                        <a:pt x="1" y="4"/>
                      </a:moveTo>
                      <a:cubicBezTo>
                        <a:pt x="1" y="4"/>
                        <a:pt x="2" y="5"/>
                        <a:pt x="3" y="5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1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id-ID" sz="2400"/>
                </a:p>
              </p:txBody>
            </p:sp>
          </p:grpSp>
        </p:grpSp>
        <p:grpSp>
          <p:nvGrpSpPr>
            <p:cNvPr id="7" name="Group 6"/>
            <p:cNvGrpSpPr/>
            <p:nvPr/>
          </p:nvGrpSpPr>
          <p:grpSpPr>
            <a:xfrm>
              <a:off x="6900169" y="3341393"/>
              <a:ext cx="1221943" cy="1222599"/>
              <a:chOff x="6900169" y="3341393"/>
              <a:chExt cx="1221943" cy="1222599"/>
            </a:xfrm>
          </p:grpSpPr>
          <p:sp>
            <p:nvSpPr>
              <p:cNvPr id="19" name="AutoShape 6"/>
              <p:cNvSpPr/>
              <p:nvPr/>
            </p:nvSpPr>
            <p:spPr bwMode="auto">
              <a:xfrm rot="7235955">
                <a:off x="6899841" y="3341721"/>
                <a:ext cx="1222599" cy="1221943"/>
              </a:xfrm>
              <a:custGeom>
                <a:avLst/>
                <a:gdLst>
                  <a:gd name="T0" fmla="*/ 21591 w 21595"/>
                  <a:gd name="T1" fmla="*/ 10790 h 21595"/>
                  <a:gd name="T2" fmla="*/ 10789 w 21595"/>
                  <a:gd name="T3" fmla="*/ 21592 h 21595"/>
                  <a:gd name="T4" fmla="*/ -5 w 21595"/>
                  <a:gd name="T5" fmla="*/ 10798 h 21595"/>
                  <a:gd name="T6" fmla="*/ 10797 w 21595"/>
                  <a:gd name="T7" fmla="*/ -4 h 21595"/>
                  <a:gd name="T8" fmla="*/ 21591 w 21595"/>
                  <a:gd name="T9" fmla="*/ 10790 h 21595"/>
                  <a:gd name="T10" fmla="*/ 21591 w 21595"/>
                  <a:gd name="T11" fmla="*/ 10790 h 21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595" h="21595">
                    <a:moveTo>
                      <a:pt x="21591" y="10790"/>
                    </a:moveTo>
                    <a:cubicBezTo>
                      <a:pt x="21588" y="16753"/>
                      <a:pt x="16752" y="21589"/>
                      <a:pt x="10789" y="21592"/>
                    </a:cubicBezTo>
                    <a:cubicBezTo>
                      <a:pt x="4825" y="21594"/>
                      <a:pt x="-7" y="16762"/>
                      <a:pt x="-5" y="10798"/>
                    </a:cubicBezTo>
                    <a:cubicBezTo>
                      <a:pt x="-2" y="4835"/>
                      <a:pt x="4834" y="-1"/>
                      <a:pt x="10797" y="-4"/>
                    </a:cubicBezTo>
                    <a:cubicBezTo>
                      <a:pt x="16761" y="-6"/>
                      <a:pt x="21593" y="4826"/>
                      <a:pt x="21591" y="10790"/>
                    </a:cubicBezTo>
                    <a:close/>
                    <a:moveTo>
                      <a:pt x="21591" y="10790"/>
                    </a:moveTo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900"/>
              </a:p>
            </p:txBody>
          </p:sp>
          <p:sp>
            <p:nvSpPr>
              <p:cNvPr id="61" name="Shape 3659"/>
              <p:cNvSpPr/>
              <p:nvPr/>
            </p:nvSpPr>
            <p:spPr>
              <a:xfrm>
                <a:off x="7296435" y="3764656"/>
                <a:ext cx="429410" cy="4025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93" h="21440" extrusionOk="0">
                    <a:moveTo>
                      <a:pt x="20097" y="14373"/>
                    </a:moveTo>
                    <a:lnTo>
                      <a:pt x="15990" y="12571"/>
                    </a:lnTo>
                    <a:lnTo>
                      <a:pt x="16463" y="14008"/>
                    </a:lnTo>
                    <a:cubicBezTo>
                      <a:pt x="16439" y="15532"/>
                      <a:pt x="13726" y="16745"/>
                      <a:pt x="10496" y="16745"/>
                    </a:cubicBezTo>
                    <a:cubicBezTo>
                      <a:pt x="7268" y="16745"/>
                      <a:pt x="4553" y="15532"/>
                      <a:pt x="4529" y="14008"/>
                    </a:cubicBezTo>
                    <a:lnTo>
                      <a:pt x="5002" y="12571"/>
                    </a:lnTo>
                    <a:lnTo>
                      <a:pt x="895" y="14373"/>
                    </a:lnTo>
                    <a:cubicBezTo>
                      <a:pt x="-255" y="14878"/>
                      <a:pt x="-304" y="15814"/>
                      <a:pt x="789" y="16451"/>
                    </a:cubicBezTo>
                    <a:lnTo>
                      <a:pt x="8511" y="20962"/>
                    </a:lnTo>
                    <a:cubicBezTo>
                      <a:pt x="9602" y="21600"/>
                      <a:pt x="11390" y="21600"/>
                      <a:pt x="12481" y="20962"/>
                    </a:cubicBezTo>
                    <a:lnTo>
                      <a:pt x="20205" y="16451"/>
                    </a:lnTo>
                    <a:cubicBezTo>
                      <a:pt x="21296" y="15814"/>
                      <a:pt x="21247" y="14878"/>
                      <a:pt x="20097" y="14373"/>
                    </a:cubicBezTo>
                    <a:close/>
                    <a:moveTo>
                      <a:pt x="10496" y="5209"/>
                    </a:moveTo>
                    <a:cubicBezTo>
                      <a:pt x="11724" y="5209"/>
                      <a:pt x="12866" y="4796"/>
                      <a:pt x="13199" y="4152"/>
                    </a:cubicBezTo>
                    <a:cubicBezTo>
                      <a:pt x="12739" y="2744"/>
                      <a:pt x="12343" y="1535"/>
                      <a:pt x="12094" y="773"/>
                    </a:cubicBezTo>
                    <a:cubicBezTo>
                      <a:pt x="11927" y="264"/>
                      <a:pt x="11175" y="0"/>
                      <a:pt x="10496" y="0"/>
                    </a:cubicBezTo>
                    <a:cubicBezTo>
                      <a:pt x="9817" y="0"/>
                      <a:pt x="9065" y="264"/>
                      <a:pt x="8898" y="773"/>
                    </a:cubicBezTo>
                    <a:cubicBezTo>
                      <a:pt x="8649" y="1535"/>
                      <a:pt x="8253" y="2744"/>
                      <a:pt x="7792" y="4152"/>
                    </a:cubicBezTo>
                    <a:cubicBezTo>
                      <a:pt x="8126" y="4796"/>
                      <a:pt x="9268" y="5209"/>
                      <a:pt x="10496" y="5209"/>
                    </a:cubicBezTo>
                    <a:close/>
                    <a:moveTo>
                      <a:pt x="10496" y="13197"/>
                    </a:moveTo>
                    <a:cubicBezTo>
                      <a:pt x="13109" y="13197"/>
                      <a:pt x="15296" y="12229"/>
                      <a:pt x="15429" y="10966"/>
                    </a:cubicBezTo>
                    <a:cubicBezTo>
                      <a:pt x="15041" y="9779"/>
                      <a:pt x="14617" y="8484"/>
                      <a:pt x="14201" y="7211"/>
                    </a:cubicBezTo>
                    <a:cubicBezTo>
                      <a:pt x="13911" y="8118"/>
                      <a:pt x="12316" y="8759"/>
                      <a:pt x="10496" y="8759"/>
                    </a:cubicBezTo>
                    <a:cubicBezTo>
                      <a:pt x="8678" y="8759"/>
                      <a:pt x="7081" y="8118"/>
                      <a:pt x="6791" y="7211"/>
                    </a:cubicBezTo>
                    <a:cubicBezTo>
                      <a:pt x="6375" y="8484"/>
                      <a:pt x="5951" y="9779"/>
                      <a:pt x="5563" y="10966"/>
                    </a:cubicBezTo>
                    <a:cubicBezTo>
                      <a:pt x="5696" y="12229"/>
                      <a:pt x="7883" y="13197"/>
                      <a:pt x="10496" y="13197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80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624396" y="507018"/>
            <a:ext cx="7308990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Book"/>
              </a:rPr>
              <a:t>Future </a:t>
            </a:r>
            <a:r>
              <a:rPr lang="en-US" sz="4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Book"/>
              </a:rPr>
              <a:t>Sale Target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Novecento wide Book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64737" y="1573493"/>
            <a:ext cx="38851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Lorem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ipsum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dolor sit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amet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,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consectetur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Novecento wide Light" panose="00000405000000000000" pitchFamily="50" charset="0"/>
            </a:endParaRPr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1558903" y="3117466"/>
            <a:ext cx="134408" cy="13468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grpSp>
        <p:nvGrpSpPr>
          <p:cNvPr id="50" name="Group 49"/>
          <p:cNvGrpSpPr/>
          <p:nvPr/>
        </p:nvGrpSpPr>
        <p:grpSpPr>
          <a:xfrm>
            <a:off x="1859004" y="3000975"/>
            <a:ext cx="3730859" cy="702001"/>
            <a:chOff x="2249510" y="1913094"/>
            <a:chExt cx="3730859" cy="702001"/>
          </a:xfrm>
        </p:grpSpPr>
        <p:sp>
          <p:nvSpPr>
            <p:cNvPr id="51" name="Rectangle 50"/>
            <p:cNvSpPr/>
            <p:nvPr/>
          </p:nvSpPr>
          <p:spPr>
            <a:xfrm>
              <a:off x="2249511" y="1913094"/>
              <a:ext cx="187172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ea typeface="Roboto" panose="02000000000000000000" pitchFamily="2" charset="0"/>
                  <a:cs typeface="Clear Sans" panose="020B0503030202020304" pitchFamily="34" charset="0"/>
                </a:rPr>
                <a:t>First Target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  <a:ea typeface="Roboto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249510" y="2153430"/>
              <a:ext cx="37308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Denima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ostebus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danaime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lovera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donWakamare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dimasa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quosam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santLoirem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.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endParaRPr>
            </a:p>
          </p:txBody>
        </p:sp>
      </p:grp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1558903" y="3838483"/>
            <a:ext cx="134408" cy="13468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grpSp>
        <p:nvGrpSpPr>
          <p:cNvPr id="54" name="Group 53"/>
          <p:cNvGrpSpPr/>
          <p:nvPr/>
        </p:nvGrpSpPr>
        <p:grpSpPr>
          <a:xfrm>
            <a:off x="1859004" y="3721992"/>
            <a:ext cx="3730859" cy="702001"/>
            <a:chOff x="2249510" y="1913094"/>
            <a:chExt cx="3730859" cy="702001"/>
          </a:xfrm>
        </p:grpSpPr>
        <p:sp>
          <p:nvSpPr>
            <p:cNvPr id="55" name="Rectangle 54"/>
            <p:cNvSpPr/>
            <p:nvPr/>
          </p:nvSpPr>
          <p:spPr>
            <a:xfrm>
              <a:off x="2249511" y="1913094"/>
              <a:ext cx="209981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ea typeface="Roboto" panose="02000000000000000000" pitchFamily="2" charset="0"/>
                  <a:cs typeface="Clear Sans" panose="020B0503030202020304" pitchFamily="34" charset="0"/>
                </a:rPr>
                <a:t>Second Target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  <a:ea typeface="Roboto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249510" y="2153430"/>
              <a:ext cx="37308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Denima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ostebus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danaime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lovera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donWakamare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dimasa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quosam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santLoirem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endParaRPr>
            </a:p>
          </p:txBody>
        </p:sp>
      </p:grp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1558903" y="4548539"/>
            <a:ext cx="134408" cy="13468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grpSp>
        <p:nvGrpSpPr>
          <p:cNvPr id="58" name="Group 57"/>
          <p:cNvGrpSpPr/>
          <p:nvPr/>
        </p:nvGrpSpPr>
        <p:grpSpPr>
          <a:xfrm>
            <a:off x="1859004" y="4432048"/>
            <a:ext cx="3730859" cy="702001"/>
            <a:chOff x="2249510" y="1913094"/>
            <a:chExt cx="3730859" cy="702001"/>
          </a:xfrm>
        </p:grpSpPr>
        <p:sp>
          <p:nvSpPr>
            <p:cNvPr id="59" name="Rectangle 58"/>
            <p:cNvSpPr/>
            <p:nvPr/>
          </p:nvSpPr>
          <p:spPr>
            <a:xfrm>
              <a:off x="2249511" y="1913094"/>
              <a:ext cx="187172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ea typeface="Roboto" panose="02000000000000000000" pitchFamily="2" charset="0"/>
                  <a:cs typeface="Clear Sans" panose="020B0503030202020304" pitchFamily="34" charset="0"/>
                </a:rPr>
                <a:t>Third Target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  <a:ea typeface="Roboto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249510" y="2153430"/>
              <a:ext cx="37308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Denima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ostebus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danaime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lovera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donWakamare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dimasa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quosam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santLoirem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endParaRPr>
            </a:p>
          </p:txBody>
        </p:sp>
      </p:grpSp>
      <p:sp>
        <p:nvSpPr>
          <p:cNvPr id="61" name="Oval 60"/>
          <p:cNvSpPr>
            <a:spLocks noChangeArrowheads="1"/>
          </p:cNvSpPr>
          <p:nvPr/>
        </p:nvSpPr>
        <p:spPr bwMode="auto">
          <a:xfrm>
            <a:off x="1558903" y="5201784"/>
            <a:ext cx="134408" cy="13468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grpSp>
        <p:nvGrpSpPr>
          <p:cNvPr id="62" name="Group 61"/>
          <p:cNvGrpSpPr/>
          <p:nvPr/>
        </p:nvGrpSpPr>
        <p:grpSpPr>
          <a:xfrm>
            <a:off x="1859004" y="5085293"/>
            <a:ext cx="3730859" cy="702001"/>
            <a:chOff x="2249510" y="1913094"/>
            <a:chExt cx="3730859" cy="702001"/>
          </a:xfrm>
        </p:grpSpPr>
        <p:sp>
          <p:nvSpPr>
            <p:cNvPr id="63" name="Rectangle 62"/>
            <p:cNvSpPr/>
            <p:nvPr/>
          </p:nvSpPr>
          <p:spPr>
            <a:xfrm>
              <a:off x="2249511" y="1913094"/>
              <a:ext cx="187172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ea typeface="Roboto" panose="02000000000000000000" pitchFamily="2" charset="0"/>
                  <a:cs typeface="Clear Sans" panose="020B0503030202020304" pitchFamily="34" charset="0"/>
                </a:rPr>
                <a:t>Fourth Target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  <a:ea typeface="Roboto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249510" y="2153430"/>
              <a:ext cx="37308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Denima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ostebus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danaime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lovera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donWakamare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dimasa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quosam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santLoirem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endParaRPr>
            </a:p>
          </p:txBody>
        </p:sp>
      </p:grpSp>
      <p:sp>
        <p:nvSpPr>
          <p:cNvPr id="65" name="Rectangle 64"/>
          <p:cNvSpPr/>
          <p:nvPr/>
        </p:nvSpPr>
        <p:spPr>
          <a:xfrm>
            <a:off x="1433091" y="2332889"/>
            <a:ext cx="49260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</a:rPr>
              <a:t>The Company was originally incorporated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</a:rPr>
              <a:t>as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Novecento wide Light" panose="00000405000000000000" pitchFamily="50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6763898" y="2169420"/>
            <a:ext cx="3731269" cy="3771996"/>
            <a:chOff x="6763898" y="2169420"/>
            <a:chExt cx="3731269" cy="3771996"/>
          </a:xfrm>
        </p:grpSpPr>
        <p:grpSp>
          <p:nvGrpSpPr>
            <p:cNvPr id="67" name="Group 66"/>
            <p:cNvGrpSpPr/>
            <p:nvPr/>
          </p:nvGrpSpPr>
          <p:grpSpPr>
            <a:xfrm>
              <a:off x="6763898" y="2169420"/>
              <a:ext cx="3731269" cy="3771996"/>
              <a:chOff x="4230365" y="1866803"/>
              <a:chExt cx="3731269" cy="3771996"/>
            </a:xfrm>
          </p:grpSpPr>
          <p:sp>
            <p:nvSpPr>
              <p:cNvPr id="72" name="Freeform 71"/>
              <p:cNvSpPr/>
              <p:nvPr/>
            </p:nvSpPr>
            <p:spPr>
              <a:xfrm>
                <a:off x="4230365" y="2880964"/>
                <a:ext cx="1702251" cy="1702252"/>
              </a:xfrm>
              <a:custGeom>
                <a:avLst/>
                <a:gdLst>
                  <a:gd name="connsiteX0" fmla="*/ 2939403 w 3423157"/>
                  <a:gd name="connsiteY0" fmla="*/ 1384993 h 3423158"/>
                  <a:gd name="connsiteX1" fmla="*/ 3423157 w 3423157"/>
                  <a:gd name="connsiteY1" fmla="*/ 1384993 h 3423158"/>
                  <a:gd name="connsiteX2" fmla="*/ 3423157 w 3423157"/>
                  <a:gd name="connsiteY2" fmla="*/ 1936950 h 3423158"/>
                  <a:gd name="connsiteX3" fmla="*/ 3423157 w 3423157"/>
                  <a:gd name="connsiteY3" fmla="*/ 1937819 h 3423158"/>
                  <a:gd name="connsiteX4" fmla="*/ 3423157 w 3423157"/>
                  <a:gd name="connsiteY4" fmla="*/ 2284534 h 3423158"/>
                  <a:gd name="connsiteX5" fmla="*/ 3423157 w 3423157"/>
                  <a:gd name="connsiteY5" fmla="*/ 2420703 h 3423158"/>
                  <a:gd name="connsiteX6" fmla="*/ 3423157 w 3423157"/>
                  <a:gd name="connsiteY6" fmla="*/ 2421572 h 3423158"/>
                  <a:gd name="connsiteX7" fmla="*/ 3423157 w 3423157"/>
                  <a:gd name="connsiteY7" fmla="*/ 2475034 h 3423158"/>
                  <a:gd name="connsiteX8" fmla="*/ 3423157 w 3423157"/>
                  <a:gd name="connsiteY8" fmla="*/ 2852620 h 3423158"/>
                  <a:gd name="connsiteX9" fmla="*/ 2852619 w 3423157"/>
                  <a:gd name="connsiteY9" fmla="*/ 3423158 h 3423158"/>
                  <a:gd name="connsiteX10" fmla="*/ 2549355 w 3423157"/>
                  <a:gd name="connsiteY10" fmla="*/ 3423158 h 3423158"/>
                  <a:gd name="connsiteX11" fmla="*/ 2549355 w 3423157"/>
                  <a:gd name="connsiteY11" fmla="*/ 2937465 h 3423158"/>
                  <a:gd name="connsiteX12" fmla="*/ 2612605 w 3423157"/>
                  <a:gd name="connsiteY12" fmla="*/ 2931089 h 3423158"/>
                  <a:gd name="connsiteX13" fmla="*/ 2939403 w 3423157"/>
                  <a:gd name="connsiteY13" fmla="*/ 2530121 h 3423158"/>
                  <a:gd name="connsiteX14" fmla="*/ 2939403 w 3423157"/>
                  <a:gd name="connsiteY14" fmla="*/ 2475034 h 3423158"/>
                  <a:gd name="connsiteX15" fmla="*/ 2937519 w 3423157"/>
                  <a:gd name="connsiteY15" fmla="*/ 2475034 h 3423158"/>
                  <a:gd name="connsiteX16" fmla="*/ 2937519 w 3423157"/>
                  <a:gd name="connsiteY16" fmla="*/ 2284534 h 3423158"/>
                  <a:gd name="connsiteX17" fmla="*/ 2939403 w 3423157"/>
                  <a:gd name="connsiteY17" fmla="*/ 2284534 h 3423158"/>
                  <a:gd name="connsiteX18" fmla="*/ 2939403 w 3423157"/>
                  <a:gd name="connsiteY18" fmla="*/ 1937819 h 3423158"/>
                  <a:gd name="connsiteX19" fmla="*/ 2939403 w 3423157"/>
                  <a:gd name="connsiteY19" fmla="*/ 1936950 h 3423158"/>
                  <a:gd name="connsiteX20" fmla="*/ 2160620 w 3423157"/>
                  <a:gd name="connsiteY20" fmla="*/ 0 h 3423158"/>
                  <a:gd name="connsiteX21" fmla="*/ 2526770 w 3423157"/>
                  <a:gd name="connsiteY21" fmla="*/ 0 h 3423158"/>
                  <a:gd name="connsiteX22" fmla="*/ 2526770 w 3423157"/>
                  <a:gd name="connsiteY22" fmla="*/ 1 h 3423158"/>
                  <a:gd name="connsiteX23" fmla="*/ 2852619 w 3423157"/>
                  <a:gd name="connsiteY23" fmla="*/ 1 h 3423158"/>
                  <a:gd name="connsiteX24" fmla="*/ 3423157 w 3423157"/>
                  <a:gd name="connsiteY24" fmla="*/ 570539 h 3423158"/>
                  <a:gd name="connsiteX25" fmla="*/ 3423157 w 3423157"/>
                  <a:gd name="connsiteY25" fmla="*/ 901239 h 3423158"/>
                  <a:gd name="connsiteX26" fmla="*/ 2939403 w 3423157"/>
                  <a:gd name="connsiteY26" fmla="*/ 901239 h 3423158"/>
                  <a:gd name="connsiteX27" fmla="*/ 2939403 w 3423157"/>
                  <a:gd name="connsiteY27" fmla="*/ 893037 h 3423158"/>
                  <a:gd name="connsiteX28" fmla="*/ 2530120 w 3423157"/>
                  <a:gd name="connsiteY28" fmla="*/ 483754 h 3423158"/>
                  <a:gd name="connsiteX29" fmla="*/ 2445571 w 3423157"/>
                  <a:gd name="connsiteY29" fmla="*/ 483754 h 3423158"/>
                  <a:gd name="connsiteX30" fmla="*/ 2445571 w 3423157"/>
                  <a:gd name="connsiteY30" fmla="*/ 483674 h 3423158"/>
                  <a:gd name="connsiteX31" fmla="*/ 2432634 w 3423157"/>
                  <a:gd name="connsiteY31" fmla="*/ 483674 h 3423158"/>
                  <a:gd name="connsiteX32" fmla="*/ 2432634 w 3423157"/>
                  <a:gd name="connsiteY32" fmla="*/ 483754 h 3423158"/>
                  <a:gd name="connsiteX33" fmla="*/ 1961818 w 3423157"/>
                  <a:gd name="connsiteY33" fmla="*/ 483754 h 3423158"/>
                  <a:gd name="connsiteX34" fmla="*/ 1948881 w 3423157"/>
                  <a:gd name="connsiteY34" fmla="*/ 483754 h 3423158"/>
                  <a:gd name="connsiteX35" fmla="*/ 893036 w 3423157"/>
                  <a:gd name="connsiteY35" fmla="*/ 483754 h 3423158"/>
                  <a:gd name="connsiteX36" fmla="*/ 483753 w 3423157"/>
                  <a:gd name="connsiteY36" fmla="*/ 893037 h 3423158"/>
                  <a:gd name="connsiteX37" fmla="*/ 483753 w 3423157"/>
                  <a:gd name="connsiteY37" fmla="*/ 2530121 h 3423158"/>
                  <a:gd name="connsiteX38" fmla="*/ 893036 w 3423157"/>
                  <a:gd name="connsiteY38" fmla="*/ 2939404 h 3423158"/>
                  <a:gd name="connsiteX39" fmla="*/ 2065602 w 3423157"/>
                  <a:gd name="connsiteY39" fmla="*/ 2939404 h 3423158"/>
                  <a:gd name="connsiteX40" fmla="*/ 2065602 w 3423157"/>
                  <a:gd name="connsiteY40" fmla="*/ 3423158 h 3423158"/>
                  <a:gd name="connsiteX41" fmla="*/ 570538 w 3423157"/>
                  <a:gd name="connsiteY41" fmla="*/ 3423158 h 3423158"/>
                  <a:gd name="connsiteX42" fmla="*/ 0 w 3423157"/>
                  <a:gd name="connsiteY42" fmla="*/ 2852620 h 3423158"/>
                  <a:gd name="connsiteX43" fmla="*/ 0 w 3423157"/>
                  <a:gd name="connsiteY43" fmla="*/ 570539 h 3423158"/>
                  <a:gd name="connsiteX44" fmla="*/ 570538 w 3423157"/>
                  <a:gd name="connsiteY44" fmla="*/ 1 h 3423158"/>
                  <a:gd name="connsiteX45" fmla="*/ 1948881 w 3423157"/>
                  <a:gd name="connsiteY45" fmla="*/ 1 h 3423158"/>
                  <a:gd name="connsiteX46" fmla="*/ 1961818 w 3423157"/>
                  <a:gd name="connsiteY46" fmla="*/ 1 h 3423158"/>
                  <a:gd name="connsiteX47" fmla="*/ 2160620 w 3423157"/>
                  <a:gd name="connsiteY47" fmla="*/ 1 h 3423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3423157" h="3423158">
                    <a:moveTo>
                      <a:pt x="2939403" y="1384993"/>
                    </a:moveTo>
                    <a:lnTo>
                      <a:pt x="3423157" y="1384993"/>
                    </a:lnTo>
                    <a:lnTo>
                      <a:pt x="3423157" y="1936950"/>
                    </a:lnTo>
                    <a:lnTo>
                      <a:pt x="3423157" y="1937819"/>
                    </a:lnTo>
                    <a:lnTo>
                      <a:pt x="3423157" y="2284534"/>
                    </a:lnTo>
                    <a:lnTo>
                      <a:pt x="3423157" y="2420703"/>
                    </a:lnTo>
                    <a:lnTo>
                      <a:pt x="3423157" y="2421572"/>
                    </a:lnTo>
                    <a:lnTo>
                      <a:pt x="3423157" y="2475034"/>
                    </a:lnTo>
                    <a:lnTo>
                      <a:pt x="3423157" y="2852620"/>
                    </a:lnTo>
                    <a:cubicBezTo>
                      <a:pt x="3423157" y="3167719"/>
                      <a:pt x="3167718" y="3423158"/>
                      <a:pt x="2852619" y="3423158"/>
                    </a:cubicBezTo>
                    <a:lnTo>
                      <a:pt x="2549355" y="3423158"/>
                    </a:lnTo>
                    <a:lnTo>
                      <a:pt x="2549355" y="2937465"/>
                    </a:lnTo>
                    <a:lnTo>
                      <a:pt x="2612605" y="2931089"/>
                    </a:lnTo>
                    <a:cubicBezTo>
                      <a:pt x="2799108" y="2892925"/>
                      <a:pt x="2939403" y="2727907"/>
                      <a:pt x="2939403" y="2530121"/>
                    </a:cubicBezTo>
                    <a:lnTo>
                      <a:pt x="2939403" y="2475034"/>
                    </a:lnTo>
                    <a:lnTo>
                      <a:pt x="2937519" y="2475034"/>
                    </a:lnTo>
                    <a:lnTo>
                      <a:pt x="2937519" y="2284534"/>
                    </a:lnTo>
                    <a:lnTo>
                      <a:pt x="2939403" y="2284534"/>
                    </a:lnTo>
                    <a:lnTo>
                      <a:pt x="2939403" y="1937819"/>
                    </a:lnTo>
                    <a:lnTo>
                      <a:pt x="2939403" y="1936950"/>
                    </a:lnTo>
                    <a:close/>
                    <a:moveTo>
                      <a:pt x="2160620" y="0"/>
                    </a:moveTo>
                    <a:lnTo>
                      <a:pt x="2526770" y="0"/>
                    </a:lnTo>
                    <a:lnTo>
                      <a:pt x="2526770" y="1"/>
                    </a:lnTo>
                    <a:lnTo>
                      <a:pt x="2852619" y="1"/>
                    </a:lnTo>
                    <a:cubicBezTo>
                      <a:pt x="3167718" y="1"/>
                      <a:pt x="3423157" y="255440"/>
                      <a:pt x="3423157" y="570539"/>
                    </a:cubicBezTo>
                    <a:lnTo>
                      <a:pt x="3423157" y="901239"/>
                    </a:lnTo>
                    <a:lnTo>
                      <a:pt x="2939403" y="901239"/>
                    </a:lnTo>
                    <a:lnTo>
                      <a:pt x="2939403" y="893037"/>
                    </a:lnTo>
                    <a:cubicBezTo>
                      <a:pt x="2939403" y="666996"/>
                      <a:pt x="2756161" y="483754"/>
                      <a:pt x="2530120" y="483754"/>
                    </a:cubicBezTo>
                    <a:lnTo>
                      <a:pt x="2445571" y="483754"/>
                    </a:lnTo>
                    <a:lnTo>
                      <a:pt x="2445571" y="483674"/>
                    </a:lnTo>
                    <a:lnTo>
                      <a:pt x="2432634" y="483674"/>
                    </a:lnTo>
                    <a:lnTo>
                      <a:pt x="2432634" y="483754"/>
                    </a:lnTo>
                    <a:lnTo>
                      <a:pt x="1961818" y="483754"/>
                    </a:lnTo>
                    <a:lnTo>
                      <a:pt x="1948881" y="483754"/>
                    </a:lnTo>
                    <a:lnTo>
                      <a:pt x="893036" y="483754"/>
                    </a:lnTo>
                    <a:cubicBezTo>
                      <a:pt x="666995" y="483754"/>
                      <a:pt x="483753" y="666996"/>
                      <a:pt x="483753" y="893037"/>
                    </a:cubicBezTo>
                    <a:lnTo>
                      <a:pt x="483753" y="2530121"/>
                    </a:lnTo>
                    <a:cubicBezTo>
                      <a:pt x="483753" y="2756162"/>
                      <a:pt x="666995" y="2939404"/>
                      <a:pt x="893036" y="2939404"/>
                    </a:cubicBezTo>
                    <a:lnTo>
                      <a:pt x="2065602" y="2939404"/>
                    </a:lnTo>
                    <a:lnTo>
                      <a:pt x="2065602" y="3423158"/>
                    </a:lnTo>
                    <a:lnTo>
                      <a:pt x="570538" y="3423158"/>
                    </a:lnTo>
                    <a:cubicBezTo>
                      <a:pt x="255439" y="3423158"/>
                      <a:pt x="0" y="3167719"/>
                      <a:pt x="0" y="2852620"/>
                    </a:cubicBezTo>
                    <a:lnTo>
                      <a:pt x="0" y="570539"/>
                    </a:lnTo>
                    <a:cubicBezTo>
                      <a:pt x="0" y="255440"/>
                      <a:pt x="255439" y="1"/>
                      <a:pt x="570538" y="1"/>
                    </a:cubicBezTo>
                    <a:lnTo>
                      <a:pt x="1948881" y="1"/>
                    </a:lnTo>
                    <a:lnTo>
                      <a:pt x="1961818" y="1"/>
                    </a:lnTo>
                    <a:lnTo>
                      <a:pt x="2160620" y="1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3" name="Freeform 72"/>
              <p:cNvSpPr/>
              <p:nvPr/>
            </p:nvSpPr>
            <p:spPr>
              <a:xfrm rot="16200000" flipH="1" flipV="1">
                <a:off x="5240137" y="1866803"/>
                <a:ext cx="1702251" cy="1702252"/>
              </a:xfrm>
              <a:custGeom>
                <a:avLst/>
                <a:gdLst>
                  <a:gd name="connsiteX0" fmla="*/ 2939403 w 3423157"/>
                  <a:gd name="connsiteY0" fmla="*/ 1384993 h 3423158"/>
                  <a:gd name="connsiteX1" fmla="*/ 3423157 w 3423157"/>
                  <a:gd name="connsiteY1" fmla="*/ 1384993 h 3423158"/>
                  <a:gd name="connsiteX2" fmla="*/ 3423157 w 3423157"/>
                  <a:gd name="connsiteY2" fmla="*/ 1936950 h 3423158"/>
                  <a:gd name="connsiteX3" fmla="*/ 3423157 w 3423157"/>
                  <a:gd name="connsiteY3" fmla="*/ 1937819 h 3423158"/>
                  <a:gd name="connsiteX4" fmla="*/ 3423157 w 3423157"/>
                  <a:gd name="connsiteY4" fmla="*/ 2284534 h 3423158"/>
                  <a:gd name="connsiteX5" fmla="*/ 3423157 w 3423157"/>
                  <a:gd name="connsiteY5" fmla="*/ 2420703 h 3423158"/>
                  <a:gd name="connsiteX6" fmla="*/ 3423157 w 3423157"/>
                  <a:gd name="connsiteY6" fmla="*/ 2421572 h 3423158"/>
                  <a:gd name="connsiteX7" fmla="*/ 3423157 w 3423157"/>
                  <a:gd name="connsiteY7" fmla="*/ 2475034 h 3423158"/>
                  <a:gd name="connsiteX8" fmla="*/ 3423157 w 3423157"/>
                  <a:gd name="connsiteY8" fmla="*/ 2852620 h 3423158"/>
                  <a:gd name="connsiteX9" fmla="*/ 2852619 w 3423157"/>
                  <a:gd name="connsiteY9" fmla="*/ 3423158 h 3423158"/>
                  <a:gd name="connsiteX10" fmla="*/ 2549355 w 3423157"/>
                  <a:gd name="connsiteY10" fmla="*/ 3423158 h 3423158"/>
                  <a:gd name="connsiteX11" fmla="*/ 2549355 w 3423157"/>
                  <a:gd name="connsiteY11" fmla="*/ 2937465 h 3423158"/>
                  <a:gd name="connsiteX12" fmla="*/ 2612605 w 3423157"/>
                  <a:gd name="connsiteY12" fmla="*/ 2931089 h 3423158"/>
                  <a:gd name="connsiteX13" fmla="*/ 2939403 w 3423157"/>
                  <a:gd name="connsiteY13" fmla="*/ 2530121 h 3423158"/>
                  <a:gd name="connsiteX14" fmla="*/ 2939403 w 3423157"/>
                  <a:gd name="connsiteY14" fmla="*/ 2475034 h 3423158"/>
                  <a:gd name="connsiteX15" fmla="*/ 2937519 w 3423157"/>
                  <a:gd name="connsiteY15" fmla="*/ 2475034 h 3423158"/>
                  <a:gd name="connsiteX16" fmla="*/ 2937519 w 3423157"/>
                  <a:gd name="connsiteY16" fmla="*/ 2284534 h 3423158"/>
                  <a:gd name="connsiteX17" fmla="*/ 2939403 w 3423157"/>
                  <a:gd name="connsiteY17" fmla="*/ 2284534 h 3423158"/>
                  <a:gd name="connsiteX18" fmla="*/ 2939403 w 3423157"/>
                  <a:gd name="connsiteY18" fmla="*/ 1937819 h 3423158"/>
                  <a:gd name="connsiteX19" fmla="*/ 2939403 w 3423157"/>
                  <a:gd name="connsiteY19" fmla="*/ 1936950 h 3423158"/>
                  <a:gd name="connsiteX20" fmla="*/ 2160620 w 3423157"/>
                  <a:gd name="connsiteY20" fmla="*/ 0 h 3423158"/>
                  <a:gd name="connsiteX21" fmla="*/ 2526770 w 3423157"/>
                  <a:gd name="connsiteY21" fmla="*/ 0 h 3423158"/>
                  <a:gd name="connsiteX22" fmla="*/ 2526770 w 3423157"/>
                  <a:gd name="connsiteY22" fmla="*/ 1 h 3423158"/>
                  <a:gd name="connsiteX23" fmla="*/ 2852619 w 3423157"/>
                  <a:gd name="connsiteY23" fmla="*/ 1 h 3423158"/>
                  <a:gd name="connsiteX24" fmla="*/ 3423157 w 3423157"/>
                  <a:gd name="connsiteY24" fmla="*/ 570539 h 3423158"/>
                  <a:gd name="connsiteX25" fmla="*/ 3423157 w 3423157"/>
                  <a:gd name="connsiteY25" fmla="*/ 901239 h 3423158"/>
                  <a:gd name="connsiteX26" fmla="*/ 2939403 w 3423157"/>
                  <a:gd name="connsiteY26" fmla="*/ 901239 h 3423158"/>
                  <a:gd name="connsiteX27" fmla="*/ 2939403 w 3423157"/>
                  <a:gd name="connsiteY27" fmla="*/ 893037 h 3423158"/>
                  <a:gd name="connsiteX28" fmla="*/ 2530120 w 3423157"/>
                  <a:gd name="connsiteY28" fmla="*/ 483754 h 3423158"/>
                  <a:gd name="connsiteX29" fmla="*/ 2445571 w 3423157"/>
                  <a:gd name="connsiteY29" fmla="*/ 483754 h 3423158"/>
                  <a:gd name="connsiteX30" fmla="*/ 2445571 w 3423157"/>
                  <a:gd name="connsiteY30" fmla="*/ 483674 h 3423158"/>
                  <a:gd name="connsiteX31" fmla="*/ 2432634 w 3423157"/>
                  <a:gd name="connsiteY31" fmla="*/ 483674 h 3423158"/>
                  <a:gd name="connsiteX32" fmla="*/ 2432634 w 3423157"/>
                  <a:gd name="connsiteY32" fmla="*/ 483754 h 3423158"/>
                  <a:gd name="connsiteX33" fmla="*/ 1961818 w 3423157"/>
                  <a:gd name="connsiteY33" fmla="*/ 483754 h 3423158"/>
                  <a:gd name="connsiteX34" fmla="*/ 1948881 w 3423157"/>
                  <a:gd name="connsiteY34" fmla="*/ 483754 h 3423158"/>
                  <a:gd name="connsiteX35" fmla="*/ 893036 w 3423157"/>
                  <a:gd name="connsiteY35" fmla="*/ 483754 h 3423158"/>
                  <a:gd name="connsiteX36" fmla="*/ 483753 w 3423157"/>
                  <a:gd name="connsiteY36" fmla="*/ 893037 h 3423158"/>
                  <a:gd name="connsiteX37" fmla="*/ 483753 w 3423157"/>
                  <a:gd name="connsiteY37" fmla="*/ 2530121 h 3423158"/>
                  <a:gd name="connsiteX38" fmla="*/ 893036 w 3423157"/>
                  <a:gd name="connsiteY38" fmla="*/ 2939404 h 3423158"/>
                  <a:gd name="connsiteX39" fmla="*/ 2065602 w 3423157"/>
                  <a:gd name="connsiteY39" fmla="*/ 2939404 h 3423158"/>
                  <a:gd name="connsiteX40" fmla="*/ 2065602 w 3423157"/>
                  <a:gd name="connsiteY40" fmla="*/ 3423158 h 3423158"/>
                  <a:gd name="connsiteX41" fmla="*/ 570538 w 3423157"/>
                  <a:gd name="connsiteY41" fmla="*/ 3423158 h 3423158"/>
                  <a:gd name="connsiteX42" fmla="*/ 0 w 3423157"/>
                  <a:gd name="connsiteY42" fmla="*/ 2852620 h 3423158"/>
                  <a:gd name="connsiteX43" fmla="*/ 0 w 3423157"/>
                  <a:gd name="connsiteY43" fmla="*/ 570539 h 3423158"/>
                  <a:gd name="connsiteX44" fmla="*/ 570538 w 3423157"/>
                  <a:gd name="connsiteY44" fmla="*/ 1 h 3423158"/>
                  <a:gd name="connsiteX45" fmla="*/ 1948881 w 3423157"/>
                  <a:gd name="connsiteY45" fmla="*/ 1 h 3423158"/>
                  <a:gd name="connsiteX46" fmla="*/ 1961818 w 3423157"/>
                  <a:gd name="connsiteY46" fmla="*/ 1 h 3423158"/>
                  <a:gd name="connsiteX47" fmla="*/ 2160620 w 3423157"/>
                  <a:gd name="connsiteY47" fmla="*/ 1 h 3423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3423157" h="3423158">
                    <a:moveTo>
                      <a:pt x="2939403" y="1384993"/>
                    </a:moveTo>
                    <a:lnTo>
                      <a:pt x="3423157" y="1384993"/>
                    </a:lnTo>
                    <a:lnTo>
                      <a:pt x="3423157" y="1936950"/>
                    </a:lnTo>
                    <a:lnTo>
                      <a:pt x="3423157" y="1937819"/>
                    </a:lnTo>
                    <a:lnTo>
                      <a:pt x="3423157" y="2284534"/>
                    </a:lnTo>
                    <a:lnTo>
                      <a:pt x="3423157" y="2420703"/>
                    </a:lnTo>
                    <a:lnTo>
                      <a:pt x="3423157" y="2421572"/>
                    </a:lnTo>
                    <a:lnTo>
                      <a:pt x="3423157" y="2475034"/>
                    </a:lnTo>
                    <a:lnTo>
                      <a:pt x="3423157" y="2852620"/>
                    </a:lnTo>
                    <a:cubicBezTo>
                      <a:pt x="3423157" y="3167719"/>
                      <a:pt x="3167718" y="3423158"/>
                      <a:pt x="2852619" y="3423158"/>
                    </a:cubicBezTo>
                    <a:lnTo>
                      <a:pt x="2549355" y="3423158"/>
                    </a:lnTo>
                    <a:lnTo>
                      <a:pt x="2549355" y="2937465"/>
                    </a:lnTo>
                    <a:lnTo>
                      <a:pt x="2612605" y="2931089"/>
                    </a:lnTo>
                    <a:cubicBezTo>
                      <a:pt x="2799108" y="2892925"/>
                      <a:pt x="2939403" y="2727907"/>
                      <a:pt x="2939403" y="2530121"/>
                    </a:cubicBezTo>
                    <a:lnTo>
                      <a:pt x="2939403" y="2475034"/>
                    </a:lnTo>
                    <a:lnTo>
                      <a:pt x="2937519" y="2475034"/>
                    </a:lnTo>
                    <a:lnTo>
                      <a:pt x="2937519" y="2284534"/>
                    </a:lnTo>
                    <a:lnTo>
                      <a:pt x="2939403" y="2284534"/>
                    </a:lnTo>
                    <a:lnTo>
                      <a:pt x="2939403" y="1937819"/>
                    </a:lnTo>
                    <a:lnTo>
                      <a:pt x="2939403" y="1936950"/>
                    </a:lnTo>
                    <a:close/>
                    <a:moveTo>
                      <a:pt x="2160620" y="0"/>
                    </a:moveTo>
                    <a:lnTo>
                      <a:pt x="2526770" y="0"/>
                    </a:lnTo>
                    <a:lnTo>
                      <a:pt x="2526770" y="1"/>
                    </a:lnTo>
                    <a:lnTo>
                      <a:pt x="2852619" y="1"/>
                    </a:lnTo>
                    <a:cubicBezTo>
                      <a:pt x="3167718" y="1"/>
                      <a:pt x="3423157" y="255440"/>
                      <a:pt x="3423157" y="570539"/>
                    </a:cubicBezTo>
                    <a:lnTo>
                      <a:pt x="3423157" y="901239"/>
                    </a:lnTo>
                    <a:lnTo>
                      <a:pt x="2939403" y="901239"/>
                    </a:lnTo>
                    <a:lnTo>
                      <a:pt x="2939403" y="893037"/>
                    </a:lnTo>
                    <a:cubicBezTo>
                      <a:pt x="2939403" y="666996"/>
                      <a:pt x="2756161" y="483754"/>
                      <a:pt x="2530120" y="483754"/>
                    </a:cubicBezTo>
                    <a:lnTo>
                      <a:pt x="2445571" y="483754"/>
                    </a:lnTo>
                    <a:lnTo>
                      <a:pt x="2445571" y="483674"/>
                    </a:lnTo>
                    <a:lnTo>
                      <a:pt x="2432634" y="483674"/>
                    </a:lnTo>
                    <a:lnTo>
                      <a:pt x="2432634" y="483754"/>
                    </a:lnTo>
                    <a:lnTo>
                      <a:pt x="1961818" y="483754"/>
                    </a:lnTo>
                    <a:lnTo>
                      <a:pt x="1948881" y="483754"/>
                    </a:lnTo>
                    <a:lnTo>
                      <a:pt x="893036" y="483754"/>
                    </a:lnTo>
                    <a:cubicBezTo>
                      <a:pt x="666995" y="483754"/>
                      <a:pt x="483753" y="666996"/>
                      <a:pt x="483753" y="893037"/>
                    </a:cubicBezTo>
                    <a:lnTo>
                      <a:pt x="483753" y="2530121"/>
                    </a:lnTo>
                    <a:cubicBezTo>
                      <a:pt x="483753" y="2756162"/>
                      <a:pt x="666995" y="2939404"/>
                      <a:pt x="893036" y="2939404"/>
                    </a:cubicBezTo>
                    <a:lnTo>
                      <a:pt x="2065602" y="2939404"/>
                    </a:lnTo>
                    <a:lnTo>
                      <a:pt x="2065602" y="3423158"/>
                    </a:lnTo>
                    <a:lnTo>
                      <a:pt x="570538" y="3423158"/>
                    </a:lnTo>
                    <a:cubicBezTo>
                      <a:pt x="255439" y="3423158"/>
                      <a:pt x="0" y="3167719"/>
                      <a:pt x="0" y="2852620"/>
                    </a:cubicBezTo>
                    <a:lnTo>
                      <a:pt x="0" y="570539"/>
                    </a:lnTo>
                    <a:cubicBezTo>
                      <a:pt x="0" y="255440"/>
                      <a:pt x="255439" y="1"/>
                      <a:pt x="570538" y="1"/>
                    </a:cubicBezTo>
                    <a:lnTo>
                      <a:pt x="1948881" y="1"/>
                    </a:lnTo>
                    <a:lnTo>
                      <a:pt x="1961818" y="1"/>
                    </a:lnTo>
                    <a:lnTo>
                      <a:pt x="2160620" y="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" name="Freeform 73"/>
              <p:cNvSpPr/>
              <p:nvPr/>
            </p:nvSpPr>
            <p:spPr>
              <a:xfrm rot="16200000">
                <a:off x="5249610" y="3936548"/>
                <a:ext cx="1702251" cy="1702252"/>
              </a:xfrm>
              <a:custGeom>
                <a:avLst/>
                <a:gdLst>
                  <a:gd name="connsiteX0" fmla="*/ 2939403 w 3423157"/>
                  <a:gd name="connsiteY0" fmla="*/ 1384993 h 3423158"/>
                  <a:gd name="connsiteX1" fmla="*/ 3423157 w 3423157"/>
                  <a:gd name="connsiteY1" fmla="*/ 1384993 h 3423158"/>
                  <a:gd name="connsiteX2" fmla="*/ 3423157 w 3423157"/>
                  <a:gd name="connsiteY2" fmla="*/ 1936950 h 3423158"/>
                  <a:gd name="connsiteX3" fmla="*/ 3423157 w 3423157"/>
                  <a:gd name="connsiteY3" fmla="*/ 1937819 h 3423158"/>
                  <a:gd name="connsiteX4" fmla="*/ 3423157 w 3423157"/>
                  <a:gd name="connsiteY4" fmla="*/ 2284534 h 3423158"/>
                  <a:gd name="connsiteX5" fmla="*/ 3423157 w 3423157"/>
                  <a:gd name="connsiteY5" fmla="*/ 2420703 h 3423158"/>
                  <a:gd name="connsiteX6" fmla="*/ 3423157 w 3423157"/>
                  <a:gd name="connsiteY6" fmla="*/ 2421572 h 3423158"/>
                  <a:gd name="connsiteX7" fmla="*/ 3423157 w 3423157"/>
                  <a:gd name="connsiteY7" fmla="*/ 2475034 h 3423158"/>
                  <a:gd name="connsiteX8" fmla="*/ 3423157 w 3423157"/>
                  <a:gd name="connsiteY8" fmla="*/ 2852620 h 3423158"/>
                  <a:gd name="connsiteX9" fmla="*/ 2852619 w 3423157"/>
                  <a:gd name="connsiteY9" fmla="*/ 3423158 h 3423158"/>
                  <a:gd name="connsiteX10" fmla="*/ 2549355 w 3423157"/>
                  <a:gd name="connsiteY10" fmla="*/ 3423158 h 3423158"/>
                  <a:gd name="connsiteX11" fmla="*/ 2549355 w 3423157"/>
                  <a:gd name="connsiteY11" fmla="*/ 2937465 h 3423158"/>
                  <a:gd name="connsiteX12" fmla="*/ 2612605 w 3423157"/>
                  <a:gd name="connsiteY12" fmla="*/ 2931089 h 3423158"/>
                  <a:gd name="connsiteX13" fmla="*/ 2939403 w 3423157"/>
                  <a:gd name="connsiteY13" fmla="*/ 2530121 h 3423158"/>
                  <a:gd name="connsiteX14" fmla="*/ 2939403 w 3423157"/>
                  <a:gd name="connsiteY14" fmla="*/ 2475034 h 3423158"/>
                  <a:gd name="connsiteX15" fmla="*/ 2937519 w 3423157"/>
                  <a:gd name="connsiteY15" fmla="*/ 2475034 h 3423158"/>
                  <a:gd name="connsiteX16" fmla="*/ 2937519 w 3423157"/>
                  <a:gd name="connsiteY16" fmla="*/ 2284534 h 3423158"/>
                  <a:gd name="connsiteX17" fmla="*/ 2939403 w 3423157"/>
                  <a:gd name="connsiteY17" fmla="*/ 2284534 h 3423158"/>
                  <a:gd name="connsiteX18" fmla="*/ 2939403 w 3423157"/>
                  <a:gd name="connsiteY18" fmla="*/ 1937819 h 3423158"/>
                  <a:gd name="connsiteX19" fmla="*/ 2939403 w 3423157"/>
                  <a:gd name="connsiteY19" fmla="*/ 1936950 h 3423158"/>
                  <a:gd name="connsiteX20" fmla="*/ 2160620 w 3423157"/>
                  <a:gd name="connsiteY20" fmla="*/ 0 h 3423158"/>
                  <a:gd name="connsiteX21" fmla="*/ 2526770 w 3423157"/>
                  <a:gd name="connsiteY21" fmla="*/ 0 h 3423158"/>
                  <a:gd name="connsiteX22" fmla="*/ 2526770 w 3423157"/>
                  <a:gd name="connsiteY22" fmla="*/ 1 h 3423158"/>
                  <a:gd name="connsiteX23" fmla="*/ 2852619 w 3423157"/>
                  <a:gd name="connsiteY23" fmla="*/ 1 h 3423158"/>
                  <a:gd name="connsiteX24" fmla="*/ 3423157 w 3423157"/>
                  <a:gd name="connsiteY24" fmla="*/ 570539 h 3423158"/>
                  <a:gd name="connsiteX25" fmla="*/ 3423157 w 3423157"/>
                  <a:gd name="connsiteY25" fmla="*/ 901239 h 3423158"/>
                  <a:gd name="connsiteX26" fmla="*/ 2939403 w 3423157"/>
                  <a:gd name="connsiteY26" fmla="*/ 901239 h 3423158"/>
                  <a:gd name="connsiteX27" fmla="*/ 2939403 w 3423157"/>
                  <a:gd name="connsiteY27" fmla="*/ 893037 h 3423158"/>
                  <a:gd name="connsiteX28" fmla="*/ 2530120 w 3423157"/>
                  <a:gd name="connsiteY28" fmla="*/ 483754 h 3423158"/>
                  <a:gd name="connsiteX29" fmla="*/ 2445571 w 3423157"/>
                  <a:gd name="connsiteY29" fmla="*/ 483754 h 3423158"/>
                  <a:gd name="connsiteX30" fmla="*/ 2445571 w 3423157"/>
                  <a:gd name="connsiteY30" fmla="*/ 483674 h 3423158"/>
                  <a:gd name="connsiteX31" fmla="*/ 2432634 w 3423157"/>
                  <a:gd name="connsiteY31" fmla="*/ 483674 h 3423158"/>
                  <a:gd name="connsiteX32" fmla="*/ 2432634 w 3423157"/>
                  <a:gd name="connsiteY32" fmla="*/ 483754 h 3423158"/>
                  <a:gd name="connsiteX33" fmla="*/ 1961818 w 3423157"/>
                  <a:gd name="connsiteY33" fmla="*/ 483754 h 3423158"/>
                  <a:gd name="connsiteX34" fmla="*/ 1948881 w 3423157"/>
                  <a:gd name="connsiteY34" fmla="*/ 483754 h 3423158"/>
                  <a:gd name="connsiteX35" fmla="*/ 893036 w 3423157"/>
                  <a:gd name="connsiteY35" fmla="*/ 483754 h 3423158"/>
                  <a:gd name="connsiteX36" fmla="*/ 483753 w 3423157"/>
                  <a:gd name="connsiteY36" fmla="*/ 893037 h 3423158"/>
                  <a:gd name="connsiteX37" fmla="*/ 483753 w 3423157"/>
                  <a:gd name="connsiteY37" fmla="*/ 2530121 h 3423158"/>
                  <a:gd name="connsiteX38" fmla="*/ 893036 w 3423157"/>
                  <a:gd name="connsiteY38" fmla="*/ 2939404 h 3423158"/>
                  <a:gd name="connsiteX39" fmla="*/ 2065602 w 3423157"/>
                  <a:gd name="connsiteY39" fmla="*/ 2939404 h 3423158"/>
                  <a:gd name="connsiteX40" fmla="*/ 2065602 w 3423157"/>
                  <a:gd name="connsiteY40" fmla="*/ 3423158 h 3423158"/>
                  <a:gd name="connsiteX41" fmla="*/ 570538 w 3423157"/>
                  <a:gd name="connsiteY41" fmla="*/ 3423158 h 3423158"/>
                  <a:gd name="connsiteX42" fmla="*/ 0 w 3423157"/>
                  <a:gd name="connsiteY42" fmla="*/ 2852620 h 3423158"/>
                  <a:gd name="connsiteX43" fmla="*/ 0 w 3423157"/>
                  <a:gd name="connsiteY43" fmla="*/ 570539 h 3423158"/>
                  <a:gd name="connsiteX44" fmla="*/ 570538 w 3423157"/>
                  <a:gd name="connsiteY44" fmla="*/ 1 h 3423158"/>
                  <a:gd name="connsiteX45" fmla="*/ 1948881 w 3423157"/>
                  <a:gd name="connsiteY45" fmla="*/ 1 h 3423158"/>
                  <a:gd name="connsiteX46" fmla="*/ 1961818 w 3423157"/>
                  <a:gd name="connsiteY46" fmla="*/ 1 h 3423158"/>
                  <a:gd name="connsiteX47" fmla="*/ 2160620 w 3423157"/>
                  <a:gd name="connsiteY47" fmla="*/ 1 h 3423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3423157" h="3423158">
                    <a:moveTo>
                      <a:pt x="2939403" y="1384993"/>
                    </a:moveTo>
                    <a:lnTo>
                      <a:pt x="3423157" y="1384993"/>
                    </a:lnTo>
                    <a:lnTo>
                      <a:pt x="3423157" y="1936950"/>
                    </a:lnTo>
                    <a:lnTo>
                      <a:pt x="3423157" y="1937819"/>
                    </a:lnTo>
                    <a:lnTo>
                      <a:pt x="3423157" y="2284534"/>
                    </a:lnTo>
                    <a:lnTo>
                      <a:pt x="3423157" y="2420703"/>
                    </a:lnTo>
                    <a:lnTo>
                      <a:pt x="3423157" y="2421572"/>
                    </a:lnTo>
                    <a:lnTo>
                      <a:pt x="3423157" y="2475034"/>
                    </a:lnTo>
                    <a:lnTo>
                      <a:pt x="3423157" y="2852620"/>
                    </a:lnTo>
                    <a:cubicBezTo>
                      <a:pt x="3423157" y="3167719"/>
                      <a:pt x="3167718" y="3423158"/>
                      <a:pt x="2852619" y="3423158"/>
                    </a:cubicBezTo>
                    <a:lnTo>
                      <a:pt x="2549355" y="3423158"/>
                    </a:lnTo>
                    <a:lnTo>
                      <a:pt x="2549355" y="2937465"/>
                    </a:lnTo>
                    <a:lnTo>
                      <a:pt x="2612605" y="2931089"/>
                    </a:lnTo>
                    <a:cubicBezTo>
                      <a:pt x="2799108" y="2892925"/>
                      <a:pt x="2939403" y="2727907"/>
                      <a:pt x="2939403" y="2530121"/>
                    </a:cubicBezTo>
                    <a:lnTo>
                      <a:pt x="2939403" y="2475034"/>
                    </a:lnTo>
                    <a:lnTo>
                      <a:pt x="2937519" y="2475034"/>
                    </a:lnTo>
                    <a:lnTo>
                      <a:pt x="2937519" y="2284534"/>
                    </a:lnTo>
                    <a:lnTo>
                      <a:pt x="2939403" y="2284534"/>
                    </a:lnTo>
                    <a:lnTo>
                      <a:pt x="2939403" y="1937819"/>
                    </a:lnTo>
                    <a:lnTo>
                      <a:pt x="2939403" y="1936950"/>
                    </a:lnTo>
                    <a:close/>
                    <a:moveTo>
                      <a:pt x="2160620" y="0"/>
                    </a:moveTo>
                    <a:lnTo>
                      <a:pt x="2526770" y="0"/>
                    </a:lnTo>
                    <a:lnTo>
                      <a:pt x="2526770" y="1"/>
                    </a:lnTo>
                    <a:lnTo>
                      <a:pt x="2852619" y="1"/>
                    </a:lnTo>
                    <a:cubicBezTo>
                      <a:pt x="3167718" y="1"/>
                      <a:pt x="3423157" y="255440"/>
                      <a:pt x="3423157" y="570539"/>
                    </a:cubicBezTo>
                    <a:lnTo>
                      <a:pt x="3423157" y="901239"/>
                    </a:lnTo>
                    <a:lnTo>
                      <a:pt x="2939403" y="901239"/>
                    </a:lnTo>
                    <a:lnTo>
                      <a:pt x="2939403" y="893037"/>
                    </a:lnTo>
                    <a:cubicBezTo>
                      <a:pt x="2939403" y="666996"/>
                      <a:pt x="2756161" y="483754"/>
                      <a:pt x="2530120" y="483754"/>
                    </a:cubicBezTo>
                    <a:lnTo>
                      <a:pt x="2445571" y="483754"/>
                    </a:lnTo>
                    <a:lnTo>
                      <a:pt x="2445571" y="483674"/>
                    </a:lnTo>
                    <a:lnTo>
                      <a:pt x="2432634" y="483674"/>
                    </a:lnTo>
                    <a:lnTo>
                      <a:pt x="2432634" y="483754"/>
                    </a:lnTo>
                    <a:lnTo>
                      <a:pt x="1961818" y="483754"/>
                    </a:lnTo>
                    <a:lnTo>
                      <a:pt x="1948881" y="483754"/>
                    </a:lnTo>
                    <a:lnTo>
                      <a:pt x="893036" y="483754"/>
                    </a:lnTo>
                    <a:cubicBezTo>
                      <a:pt x="666995" y="483754"/>
                      <a:pt x="483753" y="666996"/>
                      <a:pt x="483753" y="893037"/>
                    </a:cubicBezTo>
                    <a:lnTo>
                      <a:pt x="483753" y="2530121"/>
                    </a:lnTo>
                    <a:cubicBezTo>
                      <a:pt x="483753" y="2756162"/>
                      <a:pt x="666995" y="2939404"/>
                      <a:pt x="893036" y="2939404"/>
                    </a:cubicBezTo>
                    <a:lnTo>
                      <a:pt x="2065602" y="2939404"/>
                    </a:lnTo>
                    <a:lnTo>
                      <a:pt x="2065602" y="3423158"/>
                    </a:lnTo>
                    <a:lnTo>
                      <a:pt x="570538" y="3423158"/>
                    </a:lnTo>
                    <a:cubicBezTo>
                      <a:pt x="255439" y="3423158"/>
                      <a:pt x="0" y="3167719"/>
                      <a:pt x="0" y="2852620"/>
                    </a:cubicBezTo>
                    <a:lnTo>
                      <a:pt x="0" y="570539"/>
                    </a:lnTo>
                    <a:cubicBezTo>
                      <a:pt x="0" y="255440"/>
                      <a:pt x="255439" y="1"/>
                      <a:pt x="570538" y="1"/>
                    </a:cubicBezTo>
                    <a:lnTo>
                      <a:pt x="1948881" y="1"/>
                    </a:lnTo>
                    <a:lnTo>
                      <a:pt x="1961818" y="1"/>
                    </a:lnTo>
                    <a:lnTo>
                      <a:pt x="2160620" y="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5" name="Freeform 74"/>
              <p:cNvSpPr/>
              <p:nvPr/>
            </p:nvSpPr>
            <p:spPr>
              <a:xfrm flipH="1" flipV="1">
                <a:off x="6259383" y="2911149"/>
                <a:ext cx="1702251" cy="1702252"/>
              </a:xfrm>
              <a:custGeom>
                <a:avLst/>
                <a:gdLst>
                  <a:gd name="connsiteX0" fmla="*/ 2939403 w 3423157"/>
                  <a:gd name="connsiteY0" fmla="*/ 1384993 h 3423158"/>
                  <a:gd name="connsiteX1" fmla="*/ 3423157 w 3423157"/>
                  <a:gd name="connsiteY1" fmla="*/ 1384993 h 3423158"/>
                  <a:gd name="connsiteX2" fmla="*/ 3423157 w 3423157"/>
                  <a:gd name="connsiteY2" fmla="*/ 1936950 h 3423158"/>
                  <a:gd name="connsiteX3" fmla="*/ 3423157 w 3423157"/>
                  <a:gd name="connsiteY3" fmla="*/ 1937819 h 3423158"/>
                  <a:gd name="connsiteX4" fmla="*/ 3423157 w 3423157"/>
                  <a:gd name="connsiteY4" fmla="*/ 2284534 h 3423158"/>
                  <a:gd name="connsiteX5" fmla="*/ 3423157 w 3423157"/>
                  <a:gd name="connsiteY5" fmla="*/ 2420703 h 3423158"/>
                  <a:gd name="connsiteX6" fmla="*/ 3423157 w 3423157"/>
                  <a:gd name="connsiteY6" fmla="*/ 2421572 h 3423158"/>
                  <a:gd name="connsiteX7" fmla="*/ 3423157 w 3423157"/>
                  <a:gd name="connsiteY7" fmla="*/ 2475034 h 3423158"/>
                  <a:gd name="connsiteX8" fmla="*/ 3423157 w 3423157"/>
                  <a:gd name="connsiteY8" fmla="*/ 2852620 h 3423158"/>
                  <a:gd name="connsiteX9" fmla="*/ 2852619 w 3423157"/>
                  <a:gd name="connsiteY9" fmla="*/ 3423158 h 3423158"/>
                  <a:gd name="connsiteX10" fmla="*/ 2549355 w 3423157"/>
                  <a:gd name="connsiteY10" fmla="*/ 3423158 h 3423158"/>
                  <a:gd name="connsiteX11" fmla="*/ 2549355 w 3423157"/>
                  <a:gd name="connsiteY11" fmla="*/ 2937465 h 3423158"/>
                  <a:gd name="connsiteX12" fmla="*/ 2612605 w 3423157"/>
                  <a:gd name="connsiteY12" fmla="*/ 2931089 h 3423158"/>
                  <a:gd name="connsiteX13" fmla="*/ 2939403 w 3423157"/>
                  <a:gd name="connsiteY13" fmla="*/ 2530121 h 3423158"/>
                  <a:gd name="connsiteX14" fmla="*/ 2939403 w 3423157"/>
                  <a:gd name="connsiteY14" fmla="*/ 2475034 h 3423158"/>
                  <a:gd name="connsiteX15" fmla="*/ 2937519 w 3423157"/>
                  <a:gd name="connsiteY15" fmla="*/ 2475034 h 3423158"/>
                  <a:gd name="connsiteX16" fmla="*/ 2937519 w 3423157"/>
                  <a:gd name="connsiteY16" fmla="*/ 2284534 h 3423158"/>
                  <a:gd name="connsiteX17" fmla="*/ 2939403 w 3423157"/>
                  <a:gd name="connsiteY17" fmla="*/ 2284534 h 3423158"/>
                  <a:gd name="connsiteX18" fmla="*/ 2939403 w 3423157"/>
                  <a:gd name="connsiteY18" fmla="*/ 1937819 h 3423158"/>
                  <a:gd name="connsiteX19" fmla="*/ 2939403 w 3423157"/>
                  <a:gd name="connsiteY19" fmla="*/ 1936950 h 3423158"/>
                  <a:gd name="connsiteX20" fmla="*/ 2160620 w 3423157"/>
                  <a:gd name="connsiteY20" fmla="*/ 0 h 3423158"/>
                  <a:gd name="connsiteX21" fmla="*/ 2526770 w 3423157"/>
                  <a:gd name="connsiteY21" fmla="*/ 0 h 3423158"/>
                  <a:gd name="connsiteX22" fmla="*/ 2526770 w 3423157"/>
                  <a:gd name="connsiteY22" fmla="*/ 1 h 3423158"/>
                  <a:gd name="connsiteX23" fmla="*/ 2852619 w 3423157"/>
                  <a:gd name="connsiteY23" fmla="*/ 1 h 3423158"/>
                  <a:gd name="connsiteX24" fmla="*/ 3423157 w 3423157"/>
                  <a:gd name="connsiteY24" fmla="*/ 570539 h 3423158"/>
                  <a:gd name="connsiteX25" fmla="*/ 3423157 w 3423157"/>
                  <a:gd name="connsiteY25" fmla="*/ 901239 h 3423158"/>
                  <a:gd name="connsiteX26" fmla="*/ 2939403 w 3423157"/>
                  <a:gd name="connsiteY26" fmla="*/ 901239 h 3423158"/>
                  <a:gd name="connsiteX27" fmla="*/ 2939403 w 3423157"/>
                  <a:gd name="connsiteY27" fmla="*/ 893037 h 3423158"/>
                  <a:gd name="connsiteX28" fmla="*/ 2530120 w 3423157"/>
                  <a:gd name="connsiteY28" fmla="*/ 483754 h 3423158"/>
                  <a:gd name="connsiteX29" fmla="*/ 2445571 w 3423157"/>
                  <a:gd name="connsiteY29" fmla="*/ 483754 h 3423158"/>
                  <a:gd name="connsiteX30" fmla="*/ 2445571 w 3423157"/>
                  <a:gd name="connsiteY30" fmla="*/ 483674 h 3423158"/>
                  <a:gd name="connsiteX31" fmla="*/ 2432634 w 3423157"/>
                  <a:gd name="connsiteY31" fmla="*/ 483674 h 3423158"/>
                  <a:gd name="connsiteX32" fmla="*/ 2432634 w 3423157"/>
                  <a:gd name="connsiteY32" fmla="*/ 483754 h 3423158"/>
                  <a:gd name="connsiteX33" fmla="*/ 1961818 w 3423157"/>
                  <a:gd name="connsiteY33" fmla="*/ 483754 h 3423158"/>
                  <a:gd name="connsiteX34" fmla="*/ 1948881 w 3423157"/>
                  <a:gd name="connsiteY34" fmla="*/ 483754 h 3423158"/>
                  <a:gd name="connsiteX35" fmla="*/ 893036 w 3423157"/>
                  <a:gd name="connsiteY35" fmla="*/ 483754 h 3423158"/>
                  <a:gd name="connsiteX36" fmla="*/ 483753 w 3423157"/>
                  <a:gd name="connsiteY36" fmla="*/ 893037 h 3423158"/>
                  <a:gd name="connsiteX37" fmla="*/ 483753 w 3423157"/>
                  <a:gd name="connsiteY37" fmla="*/ 2530121 h 3423158"/>
                  <a:gd name="connsiteX38" fmla="*/ 893036 w 3423157"/>
                  <a:gd name="connsiteY38" fmla="*/ 2939404 h 3423158"/>
                  <a:gd name="connsiteX39" fmla="*/ 2065602 w 3423157"/>
                  <a:gd name="connsiteY39" fmla="*/ 2939404 h 3423158"/>
                  <a:gd name="connsiteX40" fmla="*/ 2065602 w 3423157"/>
                  <a:gd name="connsiteY40" fmla="*/ 3423158 h 3423158"/>
                  <a:gd name="connsiteX41" fmla="*/ 570538 w 3423157"/>
                  <a:gd name="connsiteY41" fmla="*/ 3423158 h 3423158"/>
                  <a:gd name="connsiteX42" fmla="*/ 0 w 3423157"/>
                  <a:gd name="connsiteY42" fmla="*/ 2852620 h 3423158"/>
                  <a:gd name="connsiteX43" fmla="*/ 0 w 3423157"/>
                  <a:gd name="connsiteY43" fmla="*/ 570539 h 3423158"/>
                  <a:gd name="connsiteX44" fmla="*/ 570538 w 3423157"/>
                  <a:gd name="connsiteY44" fmla="*/ 1 h 3423158"/>
                  <a:gd name="connsiteX45" fmla="*/ 1948881 w 3423157"/>
                  <a:gd name="connsiteY45" fmla="*/ 1 h 3423158"/>
                  <a:gd name="connsiteX46" fmla="*/ 1961818 w 3423157"/>
                  <a:gd name="connsiteY46" fmla="*/ 1 h 3423158"/>
                  <a:gd name="connsiteX47" fmla="*/ 2160620 w 3423157"/>
                  <a:gd name="connsiteY47" fmla="*/ 1 h 3423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3423157" h="3423158">
                    <a:moveTo>
                      <a:pt x="2939403" y="1384993"/>
                    </a:moveTo>
                    <a:lnTo>
                      <a:pt x="3423157" y="1384993"/>
                    </a:lnTo>
                    <a:lnTo>
                      <a:pt x="3423157" y="1936950"/>
                    </a:lnTo>
                    <a:lnTo>
                      <a:pt x="3423157" y="1937819"/>
                    </a:lnTo>
                    <a:lnTo>
                      <a:pt x="3423157" y="2284534"/>
                    </a:lnTo>
                    <a:lnTo>
                      <a:pt x="3423157" y="2420703"/>
                    </a:lnTo>
                    <a:lnTo>
                      <a:pt x="3423157" y="2421572"/>
                    </a:lnTo>
                    <a:lnTo>
                      <a:pt x="3423157" y="2475034"/>
                    </a:lnTo>
                    <a:lnTo>
                      <a:pt x="3423157" y="2852620"/>
                    </a:lnTo>
                    <a:cubicBezTo>
                      <a:pt x="3423157" y="3167719"/>
                      <a:pt x="3167718" y="3423158"/>
                      <a:pt x="2852619" y="3423158"/>
                    </a:cubicBezTo>
                    <a:lnTo>
                      <a:pt x="2549355" y="3423158"/>
                    </a:lnTo>
                    <a:lnTo>
                      <a:pt x="2549355" y="2937465"/>
                    </a:lnTo>
                    <a:lnTo>
                      <a:pt x="2612605" y="2931089"/>
                    </a:lnTo>
                    <a:cubicBezTo>
                      <a:pt x="2799108" y="2892925"/>
                      <a:pt x="2939403" y="2727907"/>
                      <a:pt x="2939403" y="2530121"/>
                    </a:cubicBezTo>
                    <a:lnTo>
                      <a:pt x="2939403" y="2475034"/>
                    </a:lnTo>
                    <a:lnTo>
                      <a:pt x="2937519" y="2475034"/>
                    </a:lnTo>
                    <a:lnTo>
                      <a:pt x="2937519" y="2284534"/>
                    </a:lnTo>
                    <a:lnTo>
                      <a:pt x="2939403" y="2284534"/>
                    </a:lnTo>
                    <a:lnTo>
                      <a:pt x="2939403" y="1937819"/>
                    </a:lnTo>
                    <a:lnTo>
                      <a:pt x="2939403" y="1936950"/>
                    </a:lnTo>
                    <a:close/>
                    <a:moveTo>
                      <a:pt x="2160620" y="0"/>
                    </a:moveTo>
                    <a:lnTo>
                      <a:pt x="2526770" y="0"/>
                    </a:lnTo>
                    <a:lnTo>
                      <a:pt x="2526770" y="1"/>
                    </a:lnTo>
                    <a:lnTo>
                      <a:pt x="2852619" y="1"/>
                    </a:lnTo>
                    <a:cubicBezTo>
                      <a:pt x="3167718" y="1"/>
                      <a:pt x="3423157" y="255440"/>
                      <a:pt x="3423157" y="570539"/>
                    </a:cubicBezTo>
                    <a:lnTo>
                      <a:pt x="3423157" y="901239"/>
                    </a:lnTo>
                    <a:lnTo>
                      <a:pt x="2939403" y="901239"/>
                    </a:lnTo>
                    <a:lnTo>
                      <a:pt x="2939403" y="893037"/>
                    </a:lnTo>
                    <a:cubicBezTo>
                      <a:pt x="2939403" y="666996"/>
                      <a:pt x="2756161" y="483754"/>
                      <a:pt x="2530120" y="483754"/>
                    </a:cubicBezTo>
                    <a:lnTo>
                      <a:pt x="2445571" y="483754"/>
                    </a:lnTo>
                    <a:lnTo>
                      <a:pt x="2445571" y="483674"/>
                    </a:lnTo>
                    <a:lnTo>
                      <a:pt x="2432634" y="483674"/>
                    </a:lnTo>
                    <a:lnTo>
                      <a:pt x="2432634" y="483754"/>
                    </a:lnTo>
                    <a:lnTo>
                      <a:pt x="1961818" y="483754"/>
                    </a:lnTo>
                    <a:lnTo>
                      <a:pt x="1948881" y="483754"/>
                    </a:lnTo>
                    <a:lnTo>
                      <a:pt x="893036" y="483754"/>
                    </a:lnTo>
                    <a:cubicBezTo>
                      <a:pt x="666995" y="483754"/>
                      <a:pt x="483753" y="666996"/>
                      <a:pt x="483753" y="893037"/>
                    </a:cubicBezTo>
                    <a:lnTo>
                      <a:pt x="483753" y="2530121"/>
                    </a:lnTo>
                    <a:cubicBezTo>
                      <a:pt x="483753" y="2756162"/>
                      <a:pt x="666995" y="2939404"/>
                      <a:pt x="893036" y="2939404"/>
                    </a:cubicBezTo>
                    <a:lnTo>
                      <a:pt x="2065602" y="2939404"/>
                    </a:lnTo>
                    <a:lnTo>
                      <a:pt x="2065602" y="3423158"/>
                    </a:lnTo>
                    <a:lnTo>
                      <a:pt x="570538" y="3423158"/>
                    </a:lnTo>
                    <a:cubicBezTo>
                      <a:pt x="255439" y="3423158"/>
                      <a:pt x="0" y="3167719"/>
                      <a:pt x="0" y="2852620"/>
                    </a:cubicBezTo>
                    <a:lnTo>
                      <a:pt x="0" y="570539"/>
                    </a:lnTo>
                    <a:cubicBezTo>
                      <a:pt x="0" y="255440"/>
                      <a:pt x="255439" y="1"/>
                      <a:pt x="570538" y="1"/>
                    </a:cubicBezTo>
                    <a:lnTo>
                      <a:pt x="1948881" y="1"/>
                    </a:lnTo>
                    <a:lnTo>
                      <a:pt x="1961818" y="1"/>
                    </a:lnTo>
                    <a:lnTo>
                      <a:pt x="2160620" y="1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68" name="Freeform 263"/>
            <p:cNvSpPr>
              <a:spLocks noEditPoints="1"/>
            </p:cNvSpPr>
            <p:nvPr/>
          </p:nvSpPr>
          <p:spPr bwMode="auto">
            <a:xfrm>
              <a:off x="8331201" y="2534174"/>
              <a:ext cx="597916" cy="624197"/>
            </a:xfrm>
            <a:custGeom>
              <a:avLst/>
              <a:gdLst>
                <a:gd name="T0" fmla="*/ 3 w 77"/>
                <a:gd name="T1" fmla="*/ 30 h 77"/>
                <a:gd name="T2" fmla="*/ 30 w 77"/>
                <a:gd name="T3" fmla="*/ 5 h 77"/>
                <a:gd name="T4" fmla="*/ 7 w 77"/>
                <a:gd name="T5" fmla="*/ 31 h 77"/>
                <a:gd name="T6" fmla="*/ 71 w 77"/>
                <a:gd name="T7" fmla="*/ 31 h 77"/>
                <a:gd name="T8" fmla="*/ 74 w 77"/>
                <a:gd name="T9" fmla="*/ 30 h 77"/>
                <a:gd name="T10" fmla="*/ 47 w 77"/>
                <a:gd name="T11" fmla="*/ 5 h 77"/>
                <a:gd name="T12" fmla="*/ 71 w 77"/>
                <a:gd name="T13" fmla="*/ 31 h 77"/>
                <a:gd name="T14" fmla="*/ 72 w 77"/>
                <a:gd name="T15" fmla="*/ 43 h 77"/>
                <a:gd name="T16" fmla="*/ 61 w 77"/>
                <a:gd name="T17" fmla="*/ 40 h 77"/>
                <a:gd name="T18" fmla="*/ 55 w 77"/>
                <a:gd name="T19" fmla="*/ 61 h 77"/>
                <a:gd name="T20" fmla="*/ 40 w 77"/>
                <a:gd name="T21" fmla="*/ 68 h 77"/>
                <a:gd name="T22" fmla="*/ 39 w 77"/>
                <a:gd name="T23" fmla="*/ 77 h 77"/>
                <a:gd name="T24" fmla="*/ 38 w 77"/>
                <a:gd name="T25" fmla="*/ 68 h 77"/>
                <a:gd name="T26" fmla="*/ 22 w 77"/>
                <a:gd name="T27" fmla="*/ 61 h 77"/>
                <a:gd name="T28" fmla="*/ 16 w 77"/>
                <a:gd name="T29" fmla="*/ 40 h 77"/>
                <a:gd name="T30" fmla="*/ 5 w 77"/>
                <a:gd name="T31" fmla="*/ 43 h 77"/>
                <a:gd name="T32" fmla="*/ 5 w 77"/>
                <a:gd name="T33" fmla="*/ 34 h 77"/>
                <a:gd name="T34" fmla="*/ 16 w 77"/>
                <a:gd name="T35" fmla="*/ 38 h 77"/>
                <a:gd name="T36" fmla="*/ 22 w 77"/>
                <a:gd name="T37" fmla="*/ 16 h 77"/>
                <a:gd name="T38" fmla="*/ 38 w 77"/>
                <a:gd name="T39" fmla="*/ 9 h 77"/>
                <a:gd name="T40" fmla="*/ 39 w 77"/>
                <a:gd name="T41" fmla="*/ 0 h 77"/>
                <a:gd name="T42" fmla="*/ 40 w 77"/>
                <a:gd name="T43" fmla="*/ 9 h 77"/>
                <a:gd name="T44" fmla="*/ 55 w 77"/>
                <a:gd name="T45" fmla="*/ 16 h 77"/>
                <a:gd name="T46" fmla="*/ 61 w 77"/>
                <a:gd name="T47" fmla="*/ 38 h 77"/>
                <a:gd name="T48" fmla="*/ 72 w 77"/>
                <a:gd name="T49" fmla="*/ 34 h 77"/>
                <a:gd name="T50" fmla="*/ 39 w 77"/>
                <a:gd name="T51" fmla="*/ 8 h 77"/>
                <a:gd name="T52" fmla="*/ 39 w 77"/>
                <a:gd name="T53" fmla="*/ 2 h 77"/>
                <a:gd name="T54" fmla="*/ 39 w 77"/>
                <a:gd name="T55" fmla="*/ 8 h 77"/>
                <a:gd name="T56" fmla="*/ 5 w 77"/>
                <a:gd name="T57" fmla="*/ 36 h 77"/>
                <a:gd name="T58" fmla="*/ 5 w 77"/>
                <a:gd name="T59" fmla="*/ 41 h 77"/>
                <a:gd name="T60" fmla="*/ 39 w 77"/>
                <a:gd name="T61" fmla="*/ 70 h 77"/>
                <a:gd name="T62" fmla="*/ 39 w 77"/>
                <a:gd name="T63" fmla="*/ 75 h 77"/>
                <a:gd name="T64" fmla="*/ 39 w 77"/>
                <a:gd name="T65" fmla="*/ 70 h 77"/>
                <a:gd name="T66" fmla="*/ 52 w 77"/>
                <a:gd name="T67" fmla="*/ 47 h 77"/>
                <a:gd name="T68" fmla="*/ 42 w 77"/>
                <a:gd name="T69" fmla="*/ 39 h 77"/>
                <a:gd name="T70" fmla="*/ 46 w 77"/>
                <a:gd name="T71" fmla="*/ 33 h 77"/>
                <a:gd name="T72" fmla="*/ 45 w 77"/>
                <a:gd name="T73" fmla="*/ 30 h 77"/>
                <a:gd name="T74" fmla="*/ 32 w 77"/>
                <a:gd name="T75" fmla="*/ 30 h 77"/>
                <a:gd name="T76" fmla="*/ 31 w 77"/>
                <a:gd name="T77" fmla="*/ 33 h 77"/>
                <a:gd name="T78" fmla="*/ 35 w 77"/>
                <a:gd name="T79" fmla="*/ 39 h 77"/>
                <a:gd name="T80" fmla="*/ 25 w 77"/>
                <a:gd name="T81" fmla="*/ 47 h 77"/>
                <a:gd name="T82" fmla="*/ 55 w 77"/>
                <a:gd name="T83" fmla="*/ 54 h 77"/>
                <a:gd name="T84" fmla="*/ 72 w 77"/>
                <a:gd name="T85" fmla="*/ 36 h 77"/>
                <a:gd name="T86" fmla="*/ 72 w 77"/>
                <a:gd name="T87" fmla="*/ 41 h 77"/>
                <a:gd name="T88" fmla="*/ 71 w 77"/>
                <a:gd name="T89" fmla="*/ 47 h 77"/>
                <a:gd name="T90" fmla="*/ 47 w 77"/>
                <a:gd name="T91" fmla="*/ 73 h 77"/>
                <a:gd name="T92" fmla="*/ 74 w 77"/>
                <a:gd name="T93" fmla="*/ 47 h 77"/>
                <a:gd name="T94" fmla="*/ 71 w 77"/>
                <a:gd name="T95" fmla="*/ 47 h 77"/>
                <a:gd name="T96" fmla="*/ 5 w 77"/>
                <a:gd name="T97" fmla="*/ 47 h 77"/>
                <a:gd name="T98" fmla="*/ 30 w 77"/>
                <a:gd name="T99" fmla="*/ 74 h 77"/>
                <a:gd name="T100" fmla="*/ 30 w 77"/>
                <a:gd name="T101" fmla="*/ 7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7" h="77">
                  <a:moveTo>
                    <a:pt x="5" y="30"/>
                  </a:moveTo>
                  <a:cubicBezTo>
                    <a:pt x="4" y="30"/>
                    <a:pt x="4" y="30"/>
                    <a:pt x="3" y="30"/>
                  </a:cubicBezTo>
                  <a:cubicBezTo>
                    <a:pt x="7" y="17"/>
                    <a:pt x="17" y="7"/>
                    <a:pt x="30" y="4"/>
                  </a:cubicBezTo>
                  <a:cubicBezTo>
                    <a:pt x="30" y="4"/>
                    <a:pt x="30" y="4"/>
                    <a:pt x="30" y="5"/>
                  </a:cubicBezTo>
                  <a:cubicBezTo>
                    <a:pt x="30" y="5"/>
                    <a:pt x="30" y="6"/>
                    <a:pt x="30" y="7"/>
                  </a:cubicBezTo>
                  <a:cubicBezTo>
                    <a:pt x="19" y="10"/>
                    <a:pt x="9" y="19"/>
                    <a:pt x="7" y="31"/>
                  </a:cubicBezTo>
                  <a:cubicBezTo>
                    <a:pt x="6" y="30"/>
                    <a:pt x="5" y="30"/>
                    <a:pt x="5" y="30"/>
                  </a:cubicBezTo>
                  <a:close/>
                  <a:moveTo>
                    <a:pt x="71" y="31"/>
                  </a:moveTo>
                  <a:cubicBezTo>
                    <a:pt x="71" y="30"/>
                    <a:pt x="72" y="30"/>
                    <a:pt x="72" y="30"/>
                  </a:cubicBezTo>
                  <a:cubicBezTo>
                    <a:pt x="73" y="30"/>
                    <a:pt x="73" y="30"/>
                    <a:pt x="74" y="30"/>
                  </a:cubicBezTo>
                  <a:cubicBezTo>
                    <a:pt x="70" y="17"/>
                    <a:pt x="60" y="7"/>
                    <a:pt x="47" y="4"/>
                  </a:cubicBezTo>
                  <a:cubicBezTo>
                    <a:pt x="47" y="4"/>
                    <a:pt x="47" y="4"/>
                    <a:pt x="47" y="5"/>
                  </a:cubicBezTo>
                  <a:cubicBezTo>
                    <a:pt x="47" y="5"/>
                    <a:pt x="47" y="6"/>
                    <a:pt x="47" y="7"/>
                  </a:cubicBezTo>
                  <a:cubicBezTo>
                    <a:pt x="58" y="10"/>
                    <a:pt x="68" y="19"/>
                    <a:pt x="71" y="31"/>
                  </a:cubicBezTo>
                  <a:close/>
                  <a:moveTo>
                    <a:pt x="77" y="39"/>
                  </a:moveTo>
                  <a:cubicBezTo>
                    <a:pt x="77" y="41"/>
                    <a:pt x="75" y="43"/>
                    <a:pt x="72" y="43"/>
                  </a:cubicBezTo>
                  <a:cubicBezTo>
                    <a:pt x="70" y="43"/>
                    <a:pt x="68" y="42"/>
                    <a:pt x="68" y="40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61" y="58"/>
                    <a:pt x="58" y="61"/>
                    <a:pt x="55" y="61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2" y="68"/>
                    <a:pt x="43" y="70"/>
                    <a:pt x="43" y="73"/>
                  </a:cubicBezTo>
                  <a:cubicBezTo>
                    <a:pt x="43" y="75"/>
                    <a:pt x="41" y="77"/>
                    <a:pt x="39" y="77"/>
                  </a:cubicBezTo>
                  <a:cubicBezTo>
                    <a:pt x="36" y="77"/>
                    <a:pt x="34" y="75"/>
                    <a:pt x="34" y="73"/>
                  </a:cubicBezTo>
                  <a:cubicBezTo>
                    <a:pt x="34" y="70"/>
                    <a:pt x="35" y="68"/>
                    <a:pt x="38" y="68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19" y="61"/>
                    <a:pt x="16" y="58"/>
                    <a:pt x="16" y="55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2"/>
                    <a:pt x="7" y="43"/>
                    <a:pt x="5" y="43"/>
                  </a:cubicBezTo>
                  <a:cubicBezTo>
                    <a:pt x="2" y="43"/>
                    <a:pt x="0" y="41"/>
                    <a:pt x="0" y="39"/>
                  </a:cubicBezTo>
                  <a:cubicBezTo>
                    <a:pt x="0" y="36"/>
                    <a:pt x="2" y="34"/>
                    <a:pt x="5" y="34"/>
                  </a:cubicBezTo>
                  <a:cubicBezTo>
                    <a:pt x="7" y="34"/>
                    <a:pt x="9" y="36"/>
                    <a:pt x="9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19"/>
                    <a:pt x="19" y="16"/>
                    <a:pt x="22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5" y="9"/>
                    <a:pt x="34" y="7"/>
                    <a:pt x="34" y="5"/>
                  </a:cubicBezTo>
                  <a:cubicBezTo>
                    <a:pt x="34" y="2"/>
                    <a:pt x="36" y="0"/>
                    <a:pt x="39" y="0"/>
                  </a:cubicBezTo>
                  <a:cubicBezTo>
                    <a:pt x="41" y="0"/>
                    <a:pt x="43" y="2"/>
                    <a:pt x="43" y="5"/>
                  </a:cubicBezTo>
                  <a:cubicBezTo>
                    <a:pt x="43" y="7"/>
                    <a:pt x="42" y="9"/>
                    <a:pt x="40" y="9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8" y="16"/>
                    <a:pt x="61" y="19"/>
                    <a:pt x="61" y="22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8" y="36"/>
                    <a:pt x="70" y="34"/>
                    <a:pt x="72" y="34"/>
                  </a:cubicBezTo>
                  <a:cubicBezTo>
                    <a:pt x="75" y="34"/>
                    <a:pt x="77" y="36"/>
                    <a:pt x="77" y="39"/>
                  </a:cubicBezTo>
                  <a:close/>
                  <a:moveTo>
                    <a:pt x="39" y="8"/>
                  </a:moveTo>
                  <a:cubicBezTo>
                    <a:pt x="40" y="8"/>
                    <a:pt x="41" y="6"/>
                    <a:pt x="41" y="5"/>
                  </a:cubicBezTo>
                  <a:cubicBezTo>
                    <a:pt x="41" y="3"/>
                    <a:pt x="40" y="2"/>
                    <a:pt x="39" y="2"/>
                  </a:cubicBezTo>
                  <a:cubicBezTo>
                    <a:pt x="37" y="2"/>
                    <a:pt x="36" y="3"/>
                    <a:pt x="36" y="5"/>
                  </a:cubicBezTo>
                  <a:cubicBezTo>
                    <a:pt x="36" y="6"/>
                    <a:pt x="37" y="8"/>
                    <a:pt x="39" y="8"/>
                  </a:cubicBezTo>
                  <a:close/>
                  <a:moveTo>
                    <a:pt x="7" y="39"/>
                  </a:moveTo>
                  <a:cubicBezTo>
                    <a:pt x="7" y="37"/>
                    <a:pt x="6" y="36"/>
                    <a:pt x="5" y="36"/>
                  </a:cubicBezTo>
                  <a:cubicBezTo>
                    <a:pt x="3" y="36"/>
                    <a:pt x="2" y="37"/>
                    <a:pt x="2" y="39"/>
                  </a:cubicBezTo>
                  <a:cubicBezTo>
                    <a:pt x="2" y="40"/>
                    <a:pt x="3" y="41"/>
                    <a:pt x="5" y="41"/>
                  </a:cubicBezTo>
                  <a:cubicBezTo>
                    <a:pt x="6" y="41"/>
                    <a:pt x="7" y="40"/>
                    <a:pt x="7" y="39"/>
                  </a:cubicBezTo>
                  <a:close/>
                  <a:moveTo>
                    <a:pt x="39" y="70"/>
                  </a:moveTo>
                  <a:cubicBezTo>
                    <a:pt x="37" y="70"/>
                    <a:pt x="36" y="71"/>
                    <a:pt x="36" y="73"/>
                  </a:cubicBezTo>
                  <a:cubicBezTo>
                    <a:pt x="36" y="74"/>
                    <a:pt x="37" y="75"/>
                    <a:pt x="39" y="75"/>
                  </a:cubicBezTo>
                  <a:cubicBezTo>
                    <a:pt x="40" y="75"/>
                    <a:pt x="41" y="74"/>
                    <a:pt x="41" y="73"/>
                  </a:cubicBezTo>
                  <a:cubicBezTo>
                    <a:pt x="41" y="71"/>
                    <a:pt x="40" y="70"/>
                    <a:pt x="39" y="70"/>
                  </a:cubicBezTo>
                  <a:close/>
                  <a:moveTo>
                    <a:pt x="55" y="54"/>
                  </a:moveTo>
                  <a:cubicBezTo>
                    <a:pt x="55" y="54"/>
                    <a:pt x="54" y="49"/>
                    <a:pt x="52" y="47"/>
                  </a:cubicBezTo>
                  <a:cubicBezTo>
                    <a:pt x="51" y="45"/>
                    <a:pt x="44" y="44"/>
                    <a:pt x="43" y="43"/>
                  </a:cubicBezTo>
                  <a:cubicBezTo>
                    <a:pt x="42" y="42"/>
                    <a:pt x="42" y="40"/>
                    <a:pt x="42" y="39"/>
                  </a:cubicBezTo>
                  <a:cubicBezTo>
                    <a:pt x="43" y="38"/>
                    <a:pt x="44" y="37"/>
                    <a:pt x="44" y="35"/>
                  </a:cubicBezTo>
                  <a:cubicBezTo>
                    <a:pt x="45" y="35"/>
                    <a:pt x="45" y="34"/>
                    <a:pt x="46" y="33"/>
                  </a:cubicBezTo>
                  <a:cubicBezTo>
                    <a:pt x="46" y="32"/>
                    <a:pt x="45" y="32"/>
                    <a:pt x="45" y="31"/>
                  </a:cubicBezTo>
                  <a:cubicBezTo>
                    <a:pt x="45" y="31"/>
                    <a:pt x="45" y="31"/>
                    <a:pt x="45" y="30"/>
                  </a:cubicBezTo>
                  <a:cubicBezTo>
                    <a:pt x="45" y="26"/>
                    <a:pt x="42" y="23"/>
                    <a:pt x="39" y="23"/>
                  </a:cubicBezTo>
                  <a:cubicBezTo>
                    <a:pt x="35" y="23"/>
                    <a:pt x="32" y="26"/>
                    <a:pt x="32" y="30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2"/>
                    <a:pt x="31" y="32"/>
                    <a:pt x="31" y="33"/>
                  </a:cubicBezTo>
                  <a:cubicBezTo>
                    <a:pt x="32" y="34"/>
                    <a:pt x="32" y="35"/>
                    <a:pt x="33" y="35"/>
                  </a:cubicBezTo>
                  <a:cubicBezTo>
                    <a:pt x="33" y="37"/>
                    <a:pt x="34" y="38"/>
                    <a:pt x="35" y="39"/>
                  </a:cubicBezTo>
                  <a:cubicBezTo>
                    <a:pt x="35" y="40"/>
                    <a:pt x="35" y="42"/>
                    <a:pt x="34" y="43"/>
                  </a:cubicBezTo>
                  <a:cubicBezTo>
                    <a:pt x="34" y="44"/>
                    <a:pt x="26" y="45"/>
                    <a:pt x="25" y="47"/>
                  </a:cubicBezTo>
                  <a:cubicBezTo>
                    <a:pt x="24" y="49"/>
                    <a:pt x="22" y="54"/>
                    <a:pt x="22" y="54"/>
                  </a:cubicBezTo>
                  <a:lnTo>
                    <a:pt x="55" y="54"/>
                  </a:lnTo>
                  <a:close/>
                  <a:moveTo>
                    <a:pt x="75" y="39"/>
                  </a:moveTo>
                  <a:cubicBezTo>
                    <a:pt x="75" y="37"/>
                    <a:pt x="74" y="36"/>
                    <a:pt x="72" y="36"/>
                  </a:cubicBezTo>
                  <a:cubicBezTo>
                    <a:pt x="71" y="36"/>
                    <a:pt x="70" y="37"/>
                    <a:pt x="70" y="39"/>
                  </a:cubicBezTo>
                  <a:cubicBezTo>
                    <a:pt x="70" y="40"/>
                    <a:pt x="71" y="41"/>
                    <a:pt x="72" y="41"/>
                  </a:cubicBezTo>
                  <a:cubicBezTo>
                    <a:pt x="74" y="41"/>
                    <a:pt x="75" y="40"/>
                    <a:pt x="75" y="39"/>
                  </a:cubicBezTo>
                  <a:close/>
                  <a:moveTo>
                    <a:pt x="71" y="47"/>
                  </a:moveTo>
                  <a:cubicBezTo>
                    <a:pt x="68" y="58"/>
                    <a:pt x="58" y="68"/>
                    <a:pt x="47" y="71"/>
                  </a:cubicBezTo>
                  <a:cubicBezTo>
                    <a:pt x="47" y="71"/>
                    <a:pt x="47" y="72"/>
                    <a:pt x="47" y="73"/>
                  </a:cubicBezTo>
                  <a:cubicBezTo>
                    <a:pt x="47" y="73"/>
                    <a:pt x="47" y="73"/>
                    <a:pt x="47" y="74"/>
                  </a:cubicBezTo>
                  <a:cubicBezTo>
                    <a:pt x="60" y="71"/>
                    <a:pt x="70" y="60"/>
                    <a:pt x="74" y="47"/>
                  </a:cubicBezTo>
                  <a:cubicBezTo>
                    <a:pt x="73" y="47"/>
                    <a:pt x="73" y="47"/>
                    <a:pt x="72" y="47"/>
                  </a:cubicBezTo>
                  <a:cubicBezTo>
                    <a:pt x="72" y="47"/>
                    <a:pt x="71" y="47"/>
                    <a:pt x="71" y="47"/>
                  </a:cubicBezTo>
                  <a:close/>
                  <a:moveTo>
                    <a:pt x="7" y="47"/>
                  </a:moveTo>
                  <a:cubicBezTo>
                    <a:pt x="6" y="47"/>
                    <a:pt x="5" y="47"/>
                    <a:pt x="5" y="47"/>
                  </a:cubicBezTo>
                  <a:cubicBezTo>
                    <a:pt x="4" y="47"/>
                    <a:pt x="4" y="47"/>
                    <a:pt x="3" y="47"/>
                  </a:cubicBezTo>
                  <a:cubicBezTo>
                    <a:pt x="7" y="60"/>
                    <a:pt x="17" y="71"/>
                    <a:pt x="30" y="74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72"/>
                    <a:pt x="30" y="71"/>
                    <a:pt x="30" y="71"/>
                  </a:cubicBezTo>
                  <a:cubicBezTo>
                    <a:pt x="19" y="68"/>
                    <a:pt x="9" y="58"/>
                    <a:pt x="7" y="4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" name="Freeform 5"/>
            <p:cNvSpPr>
              <a:spLocks noEditPoints="1"/>
            </p:cNvSpPr>
            <p:nvPr/>
          </p:nvSpPr>
          <p:spPr bwMode="auto">
            <a:xfrm>
              <a:off x="8343629" y="4987782"/>
              <a:ext cx="597916" cy="604157"/>
            </a:xfrm>
            <a:custGeom>
              <a:avLst/>
              <a:gdLst>
                <a:gd name="T0" fmla="*/ 138 w 306"/>
                <a:gd name="T1" fmla="*/ 226 h 309"/>
                <a:gd name="T2" fmla="*/ 149 w 306"/>
                <a:gd name="T3" fmla="*/ 229 h 309"/>
                <a:gd name="T4" fmla="*/ 198 w 306"/>
                <a:gd name="T5" fmla="*/ 216 h 309"/>
                <a:gd name="T6" fmla="*/ 226 w 306"/>
                <a:gd name="T7" fmla="*/ 169 h 309"/>
                <a:gd name="T8" fmla="*/ 215 w 306"/>
                <a:gd name="T9" fmla="*/ 147 h 309"/>
                <a:gd name="T10" fmla="*/ 171 w 306"/>
                <a:gd name="T11" fmla="*/ 209 h 309"/>
                <a:gd name="T12" fmla="*/ 138 w 306"/>
                <a:gd name="T13" fmla="*/ 226 h 309"/>
                <a:gd name="T14" fmla="*/ 80 w 306"/>
                <a:gd name="T15" fmla="*/ 107 h 309"/>
                <a:gd name="T16" fmla="*/ 142 w 306"/>
                <a:gd name="T17" fmla="*/ 15 h 309"/>
                <a:gd name="T18" fmla="*/ 164 w 306"/>
                <a:gd name="T19" fmla="*/ 16 h 309"/>
                <a:gd name="T20" fmla="*/ 225 w 306"/>
                <a:gd name="T21" fmla="*/ 107 h 309"/>
                <a:gd name="T22" fmla="*/ 241 w 306"/>
                <a:gd name="T23" fmla="*/ 153 h 309"/>
                <a:gd name="T24" fmla="*/ 193 w 306"/>
                <a:gd name="T25" fmla="*/ 237 h 309"/>
                <a:gd name="T26" fmla="*/ 112 w 306"/>
                <a:gd name="T27" fmla="*/ 237 h 309"/>
                <a:gd name="T28" fmla="*/ 65 w 306"/>
                <a:gd name="T29" fmla="*/ 153 h 309"/>
                <a:gd name="T30" fmla="*/ 80 w 306"/>
                <a:gd name="T31" fmla="*/ 107 h 309"/>
                <a:gd name="T32" fmla="*/ 153 w 306"/>
                <a:gd name="T33" fmla="*/ 277 h 309"/>
                <a:gd name="T34" fmla="*/ 238 w 306"/>
                <a:gd name="T35" fmla="*/ 257 h 309"/>
                <a:gd name="T36" fmla="*/ 237 w 306"/>
                <a:gd name="T37" fmla="*/ 226 h 309"/>
                <a:gd name="T38" fmla="*/ 234 w 306"/>
                <a:gd name="T39" fmla="*/ 224 h 309"/>
                <a:gd name="T40" fmla="*/ 246 w 306"/>
                <a:gd name="T41" fmla="*/ 205 h 309"/>
                <a:gd name="T42" fmla="*/ 295 w 306"/>
                <a:gd name="T43" fmla="*/ 260 h 309"/>
                <a:gd name="T44" fmla="*/ 252 w 306"/>
                <a:gd name="T45" fmla="*/ 294 h 309"/>
                <a:gd name="T46" fmla="*/ 153 w 306"/>
                <a:gd name="T47" fmla="*/ 309 h 309"/>
                <a:gd name="T48" fmla="*/ 53 w 306"/>
                <a:gd name="T49" fmla="*/ 294 h 309"/>
                <a:gd name="T50" fmla="*/ 10 w 306"/>
                <a:gd name="T51" fmla="*/ 260 h 309"/>
                <a:gd name="T52" fmla="*/ 60 w 306"/>
                <a:gd name="T53" fmla="*/ 205 h 309"/>
                <a:gd name="T54" fmla="*/ 71 w 306"/>
                <a:gd name="T55" fmla="*/ 224 h 309"/>
                <a:gd name="T56" fmla="*/ 69 w 306"/>
                <a:gd name="T57" fmla="*/ 226 h 309"/>
                <a:gd name="T58" fmla="*/ 67 w 306"/>
                <a:gd name="T59" fmla="*/ 257 h 309"/>
                <a:gd name="T60" fmla="*/ 153 w 306"/>
                <a:gd name="T61" fmla="*/ 277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6" h="309">
                  <a:moveTo>
                    <a:pt x="138" y="226"/>
                  </a:moveTo>
                  <a:cubicBezTo>
                    <a:pt x="141" y="227"/>
                    <a:pt x="145" y="229"/>
                    <a:pt x="149" y="229"/>
                  </a:cubicBezTo>
                  <a:cubicBezTo>
                    <a:pt x="164" y="232"/>
                    <a:pt x="182" y="227"/>
                    <a:pt x="198" y="216"/>
                  </a:cubicBezTo>
                  <a:cubicBezTo>
                    <a:pt x="215" y="204"/>
                    <a:pt x="226" y="186"/>
                    <a:pt x="226" y="169"/>
                  </a:cubicBezTo>
                  <a:cubicBezTo>
                    <a:pt x="226" y="160"/>
                    <a:pt x="220" y="151"/>
                    <a:pt x="215" y="147"/>
                  </a:cubicBezTo>
                  <a:cubicBezTo>
                    <a:pt x="210" y="170"/>
                    <a:pt x="193" y="193"/>
                    <a:pt x="171" y="209"/>
                  </a:cubicBezTo>
                  <a:cubicBezTo>
                    <a:pt x="160" y="216"/>
                    <a:pt x="149" y="222"/>
                    <a:pt x="138" y="226"/>
                  </a:cubicBezTo>
                  <a:close/>
                  <a:moveTo>
                    <a:pt x="80" y="107"/>
                  </a:moveTo>
                  <a:cubicBezTo>
                    <a:pt x="98" y="76"/>
                    <a:pt x="122" y="47"/>
                    <a:pt x="142" y="15"/>
                  </a:cubicBezTo>
                  <a:cubicBezTo>
                    <a:pt x="151" y="1"/>
                    <a:pt x="154" y="0"/>
                    <a:pt x="164" y="16"/>
                  </a:cubicBezTo>
                  <a:cubicBezTo>
                    <a:pt x="183" y="47"/>
                    <a:pt x="207" y="76"/>
                    <a:pt x="225" y="107"/>
                  </a:cubicBezTo>
                  <a:cubicBezTo>
                    <a:pt x="234" y="122"/>
                    <a:pt x="241" y="138"/>
                    <a:pt x="241" y="153"/>
                  </a:cubicBezTo>
                  <a:cubicBezTo>
                    <a:pt x="241" y="190"/>
                    <a:pt x="221" y="222"/>
                    <a:pt x="193" y="237"/>
                  </a:cubicBezTo>
                  <a:cubicBezTo>
                    <a:pt x="167" y="251"/>
                    <a:pt x="137" y="251"/>
                    <a:pt x="112" y="237"/>
                  </a:cubicBezTo>
                  <a:cubicBezTo>
                    <a:pt x="84" y="221"/>
                    <a:pt x="65" y="190"/>
                    <a:pt x="65" y="153"/>
                  </a:cubicBezTo>
                  <a:cubicBezTo>
                    <a:pt x="65" y="138"/>
                    <a:pt x="71" y="122"/>
                    <a:pt x="80" y="107"/>
                  </a:cubicBezTo>
                  <a:close/>
                  <a:moveTo>
                    <a:pt x="153" y="277"/>
                  </a:moveTo>
                  <a:cubicBezTo>
                    <a:pt x="178" y="277"/>
                    <a:pt x="218" y="273"/>
                    <a:pt x="238" y="257"/>
                  </a:cubicBezTo>
                  <a:cubicBezTo>
                    <a:pt x="251" y="247"/>
                    <a:pt x="250" y="236"/>
                    <a:pt x="237" y="226"/>
                  </a:cubicBezTo>
                  <a:cubicBezTo>
                    <a:pt x="236" y="226"/>
                    <a:pt x="235" y="225"/>
                    <a:pt x="234" y="224"/>
                  </a:cubicBezTo>
                  <a:cubicBezTo>
                    <a:pt x="239" y="218"/>
                    <a:pt x="243" y="212"/>
                    <a:pt x="246" y="205"/>
                  </a:cubicBezTo>
                  <a:cubicBezTo>
                    <a:pt x="267" y="213"/>
                    <a:pt x="306" y="232"/>
                    <a:pt x="295" y="260"/>
                  </a:cubicBezTo>
                  <a:cubicBezTo>
                    <a:pt x="289" y="277"/>
                    <a:pt x="268" y="288"/>
                    <a:pt x="252" y="294"/>
                  </a:cubicBezTo>
                  <a:cubicBezTo>
                    <a:pt x="225" y="304"/>
                    <a:pt x="189" y="309"/>
                    <a:pt x="153" y="309"/>
                  </a:cubicBezTo>
                  <a:cubicBezTo>
                    <a:pt x="116" y="309"/>
                    <a:pt x="80" y="304"/>
                    <a:pt x="53" y="294"/>
                  </a:cubicBezTo>
                  <a:cubicBezTo>
                    <a:pt x="38" y="288"/>
                    <a:pt x="16" y="277"/>
                    <a:pt x="10" y="260"/>
                  </a:cubicBezTo>
                  <a:cubicBezTo>
                    <a:pt x="0" y="232"/>
                    <a:pt x="38" y="213"/>
                    <a:pt x="60" y="205"/>
                  </a:cubicBezTo>
                  <a:cubicBezTo>
                    <a:pt x="63" y="212"/>
                    <a:pt x="67" y="218"/>
                    <a:pt x="71" y="224"/>
                  </a:cubicBezTo>
                  <a:cubicBezTo>
                    <a:pt x="70" y="225"/>
                    <a:pt x="70" y="226"/>
                    <a:pt x="69" y="226"/>
                  </a:cubicBezTo>
                  <a:cubicBezTo>
                    <a:pt x="56" y="236"/>
                    <a:pt x="54" y="247"/>
                    <a:pt x="67" y="257"/>
                  </a:cubicBezTo>
                  <a:cubicBezTo>
                    <a:pt x="88" y="273"/>
                    <a:pt x="128" y="277"/>
                    <a:pt x="153" y="27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0" name="Freeform 274"/>
            <p:cNvSpPr>
              <a:spLocks noEditPoints="1"/>
            </p:cNvSpPr>
            <p:nvPr/>
          </p:nvSpPr>
          <p:spPr bwMode="auto">
            <a:xfrm>
              <a:off x="7170866" y="3772569"/>
              <a:ext cx="452309" cy="466442"/>
            </a:xfrm>
            <a:custGeom>
              <a:avLst/>
              <a:gdLst>
                <a:gd name="T0" fmla="*/ 68 w 68"/>
                <a:gd name="T1" fmla="*/ 16 h 67"/>
                <a:gd name="T2" fmla="*/ 68 w 68"/>
                <a:gd name="T3" fmla="*/ 66 h 67"/>
                <a:gd name="T4" fmla="*/ 67 w 68"/>
                <a:gd name="T5" fmla="*/ 67 h 67"/>
                <a:gd name="T6" fmla="*/ 56 w 68"/>
                <a:gd name="T7" fmla="*/ 67 h 67"/>
                <a:gd name="T8" fmla="*/ 46 w 68"/>
                <a:gd name="T9" fmla="*/ 67 h 67"/>
                <a:gd name="T10" fmla="*/ 36 w 68"/>
                <a:gd name="T11" fmla="*/ 67 h 67"/>
                <a:gd name="T12" fmla="*/ 25 w 68"/>
                <a:gd name="T13" fmla="*/ 67 h 67"/>
                <a:gd name="T14" fmla="*/ 16 w 68"/>
                <a:gd name="T15" fmla="*/ 67 h 67"/>
                <a:gd name="T16" fmla="*/ 5 w 68"/>
                <a:gd name="T17" fmla="*/ 67 h 67"/>
                <a:gd name="T18" fmla="*/ 2 w 68"/>
                <a:gd name="T19" fmla="*/ 67 h 67"/>
                <a:gd name="T20" fmla="*/ 0 w 68"/>
                <a:gd name="T21" fmla="*/ 66 h 67"/>
                <a:gd name="T22" fmla="*/ 2 w 68"/>
                <a:gd name="T23" fmla="*/ 64 h 67"/>
                <a:gd name="T24" fmla="*/ 3 w 68"/>
                <a:gd name="T25" fmla="*/ 64 h 67"/>
                <a:gd name="T26" fmla="*/ 3 w 68"/>
                <a:gd name="T27" fmla="*/ 56 h 67"/>
                <a:gd name="T28" fmla="*/ 5 w 68"/>
                <a:gd name="T29" fmla="*/ 54 h 67"/>
                <a:gd name="T30" fmla="*/ 16 w 68"/>
                <a:gd name="T31" fmla="*/ 54 h 67"/>
                <a:gd name="T32" fmla="*/ 17 w 68"/>
                <a:gd name="T33" fmla="*/ 56 h 67"/>
                <a:gd name="T34" fmla="*/ 17 w 68"/>
                <a:gd name="T35" fmla="*/ 64 h 67"/>
                <a:gd name="T36" fmla="*/ 24 w 68"/>
                <a:gd name="T37" fmla="*/ 64 h 67"/>
                <a:gd name="T38" fmla="*/ 24 w 68"/>
                <a:gd name="T39" fmla="*/ 40 h 67"/>
                <a:gd name="T40" fmla="*/ 25 w 68"/>
                <a:gd name="T41" fmla="*/ 38 h 67"/>
                <a:gd name="T42" fmla="*/ 36 w 68"/>
                <a:gd name="T43" fmla="*/ 38 h 67"/>
                <a:gd name="T44" fmla="*/ 38 w 68"/>
                <a:gd name="T45" fmla="*/ 40 h 67"/>
                <a:gd name="T46" fmla="*/ 38 w 68"/>
                <a:gd name="T47" fmla="*/ 64 h 67"/>
                <a:gd name="T48" fmla="*/ 44 w 68"/>
                <a:gd name="T49" fmla="*/ 64 h 67"/>
                <a:gd name="T50" fmla="*/ 44 w 68"/>
                <a:gd name="T51" fmla="*/ 20 h 67"/>
                <a:gd name="T52" fmla="*/ 46 w 68"/>
                <a:gd name="T53" fmla="*/ 18 h 67"/>
                <a:gd name="T54" fmla="*/ 56 w 68"/>
                <a:gd name="T55" fmla="*/ 18 h 67"/>
                <a:gd name="T56" fmla="*/ 58 w 68"/>
                <a:gd name="T57" fmla="*/ 20 h 67"/>
                <a:gd name="T58" fmla="*/ 58 w 68"/>
                <a:gd name="T59" fmla="*/ 64 h 67"/>
                <a:gd name="T60" fmla="*/ 65 w 68"/>
                <a:gd name="T61" fmla="*/ 64 h 67"/>
                <a:gd name="T62" fmla="*/ 65 w 68"/>
                <a:gd name="T63" fmla="*/ 16 h 67"/>
                <a:gd name="T64" fmla="*/ 67 w 68"/>
                <a:gd name="T65" fmla="*/ 15 h 67"/>
                <a:gd name="T66" fmla="*/ 68 w 68"/>
                <a:gd name="T67" fmla="*/ 16 h 67"/>
                <a:gd name="T68" fmla="*/ 2 w 68"/>
                <a:gd name="T69" fmla="*/ 48 h 67"/>
                <a:gd name="T70" fmla="*/ 2 w 68"/>
                <a:gd name="T71" fmla="*/ 48 h 67"/>
                <a:gd name="T72" fmla="*/ 29 w 68"/>
                <a:gd name="T73" fmla="*/ 30 h 67"/>
                <a:gd name="T74" fmla="*/ 55 w 68"/>
                <a:gd name="T75" fmla="*/ 6 h 67"/>
                <a:gd name="T76" fmla="*/ 55 w 68"/>
                <a:gd name="T77" fmla="*/ 13 h 67"/>
                <a:gd name="T78" fmla="*/ 56 w 68"/>
                <a:gd name="T79" fmla="*/ 15 h 67"/>
                <a:gd name="T80" fmla="*/ 58 w 68"/>
                <a:gd name="T81" fmla="*/ 13 h 67"/>
                <a:gd name="T82" fmla="*/ 58 w 68"/>
                <a:gd name="T83" fmla="*/ 2 h 67"/>
                <a:gd name="T84" fmla="*/ 56 w 68"/>
                <a:gd name="T85" fmla="*/ 0 h 67"/>
                <a:gd name="T86" fmla="*/ 46 w 68"/>
                <a:gd name="T87" fmla="*/ 0 h 67"/>
                <a:gd name="T88" fmla="*/ 44 w 68"/>
                <a:gd name="T89" fmla="*/ 2 h 67"/>
                <a:gd name="T90" fmla="*/ 46 w 68"/>
                <a:gd name="T91" fmla="*/ 3 h 67"/>
                <a:gd name="T92" fmla="*/ 53 w 68"/>
                <a:gd name="T93" fmla="*/ 3 h 67"/>
                <a:gd name="T94" fmla="*/ 27 w 68"/>
                <a:gd name="T95" fmla="*/ 28 h 67"/>
                <a:gd name="T96" fmla="*/ 1 w 68"/>
                <a:gd name="T97" fmla="*/ 45 h 67"/>
                <a:gd name="T98" fmla="*/ 0 w 68"/>
                <a:gd name="T99" fmla="*/ 47 h 67"/>
                <a:gd name="T100" fmla="*/ 2 w 68"/>
                <a:gd name="T101" fmla="*/ 4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8" h="67">
                  <a:moveTo>
                    <a:pt x="68" y="16"/>
                  </a:moveTo>
                  <a:cubicBezTo>
                    <a:pt x="68" y="66"/>
                    <a:pt x="68" y="66"/>
                    <a:pt x="68" y="66"/>
                  </a:cubicBezTo>
                  <a:cubicBezTo>
                    <a:pt x="68" y="66"/>
                    <a:pt x="68" y="67"/>
                    <a:pt x="67" y="67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6"/>
                    <a:pt x="0" y="66"/>
                  </a:cubicBezTo>
                  <a:cubicBezTo>
                    <a:pt x="0" y="65"/>
                    <a:pt x="1" y="64"/>
                    <a:pt x="2" y="64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5"/>
                    <a:pt x="4" y="54"/>
                    <a:pt x="5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7" y="54"/>
                    <a:pt x="17" y="55"/>
                    <a:pt x="17" y="56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8"/>
                    <a:pt x="25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8"/>
                    <a:pt x="38" y="39"/>
                    <a:pt x="38" y="40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4" y="19"/>
                    <a:pt x="45" y="18"/>
                    <a:pt x="4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7" y="18"/>
                    <a:pt x="58" y="19"/>
                    <a:pt x="58" y="20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5" y="15"/>
                    <a:pt x="66" y="15"/>
                    <a:pt x="67" y="15"/>
                  </a:cubicBezTo>
                  <a:cubicBezTo>
                    <a:pt x="68" y="15"/>
                    <a:pt x="68" y="15"/>
                    <a:pt x="68" y="16"/>
                  </a:cubicBezTo>
                  <a:close/>
                  <a:moveTo>
                    <a:pt x="2" y="48"/>
                  </a:moveTo>
                  <a:cubicBezTo>
                    <a:pt x="2" y="48"/>
                    <a:pt x="2" y="48"/>
                    <a:pt x="2" y="48"/>
                  </a:cubicBezTo>
                  <a:cubicBezTo>
                    <a:pt x="3" y="48"/>
                    <a:pt x="16" y="40"/>
                    <a:pt x="29" y="30"/>
                  </a:cubicBezTo>
                  <a:cubicBezTo>
                    <a:pt x="40" y="22"/>
                    <a:pt x="51" y="10"/>
                    <a:pt x="55" y="6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14"/>
                    <a:pt x="55" y="15"/>
                    <a:pt x="56" y="15"/>
                  </a:cubicBezTo>
                  <a:cubicBezTo>
                    <a:pt x="57" y="15"/>
                    <a:pt x="58" y="14"/>
                    <a:pt x="58" y="1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3"/>
                    <a:pt x="45" y="3"/>
                    <a:pt x="46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0" y="7"/>
                    <a:pt x="38" y="20"/>
                    <a:pt x="27" y="28"/>
                  </a:cubicBezTo>
                  <a:cubicBezTo>
                    <a:pt x="15" y="37"/>
                    <a:pt x="1" y="45"/>
                    <a:pt x="1" y="45"/>
                  </a:cubicBezTo>
                  <a:cubicBezTo>
                    <a:pt x="0" y="46"/>
                    <a:pt x="0" y="47"/>
                    <a:pt x="0" y="47"/>
                  </a:cubicBezTo>
                  <a:cubicBezTo>
                    <a:pt x="1" y="48"/>
                    <a:pt x="1" y="48"/>
                    <a:pt x="2" y="48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Freeform 16"/>
            <p:cNvSpPr>
              <a:spLocks noEditPoints="1"/>
            </p:cNvSpPr>
            <p:nvPr/>
          </p:nvSpPr>
          <p:spPr bwMode="auto">
            <a:xfrm>
              <a:off x="9671050" y="3798143"/>
              <a:ext cx="448679" cy="499540"/>
            </a:xfrm>
            <a:custGeom>
              <a:avLst/>
              <a:gdLst>
                <a:gd name="T0" fmla="*/ 1146 w 1181"/>
                <a:gd name="T1" fmla="*/ 102 h 1315"/>
                <a:gd name="T2" fmla="*/ 591 w 1181"/>
                <a:gd name="T3" fmla="*/ 0 h 1315"/>
                <a:gd name="T4" fmla="*/ 35 w 1181"/>
                <a:gd name="T5" fmla="*/ 102 h 1315"/>
                <a:gd name="T6" fmla="*/ 1 w 1181"/>
                <a:gd name="T7" fmla="*/ 165 h 1315"/>
                <a:gd name="T8" fmla="*/ 80 w 1181"/>
                <a:gd name="T9" fmla="*/ 582 h 1315"/>
                <a:gd name="T10" fmla="*/ 243 w 1181"/>
                <a:gd name="T11" fmla="*/ 952 h 1315"/>
                <a:gd name="T12" fmla="*/ 547 w 1181"/>
                <a:gd name="T13" fmla="*/ 1300 h 1315"/>
                <a:gd name="T14" fmla="*/ 591 w 1181"/>
                <a:gd name="T15" fmla="*/ 1315 h 1315"/>
                <a:gd name="T16" fmla="*/ 634 w 1181"/>
                <a:gd name="T17" fmla="*/ 1300 h 1315"/>
                <a:gd name="T18" fmla="*/ 938 w 1181"/>
                <a:gd name="T19" fmla="*/ 952 h 1315"/>
                <a:gd name="T20" fmla="*/ 1101 w 1181"/>
                <a:gd name="T21" fmla="*/ 582 h 1315"/>
                <a:gd name="T22" fmla="*/ 1180 w 1181"/>
                <a:gd name="T23" fmla="*/ 165 h 1315"/>
                <a:gd name="T24" fmla="*/ 1146 w 1181"/>
                <a:gd name="T25" fmla="*/ 102 h 1315"/>
                <a:gd name="T26" fmla="*/ 852 w 1181"/>
                <a:gd name="T27" fmla="*/ 443 h 1315"/>
                <a:gd name="T28" fmla="*/ 541 w 1181"/>
                <a:gd name="T29" fmla="*/ 754 h 1315"/>
                <a:gd name="T30" fmla="*/ 507 w 1181"/>
                <a:gd name="T31" fmla="*/ 768 h 1315"/>
                <a:gd name="T32" fmla="*/ 473 w 1181"/>
                <a:gd name="T33" fmla="*/ 754 h 1315"/>
                <a:gd name="T34" fmla="*/ 329 w 1181"/>
                <a:gd name="T35" fmla="*/ 610 h 1315"/>
                <a:gd name="T36" fmla="*/ 329 w 1181"/>
                <a:gd name="T37" fmla="*/ 543 h 1315"/>
                <a:gd name="T38" fmla="*/ 357 w 1181"/>
                <a:gd name="T39" fmla="*/ 515 h 1315"/>
                <a:gd name="T40" fmla="*/ 391 w 1181"/>
                <a:gd name="T41" fmla="*/ 501 h 1315"/>
                <a:gd name="T42" fmla="*/ 424 w 1181"/>
                <a:gd name="T43" fmla="*/ 515 h 1315"/>
                <a:gd name="T44" fmla="*/ 507 w 1181"/>
                <a:gd name="T45" fmla="*/ 597 h 1315"/>
                <a:gd name="T46" fmla="*/ 756 w 1181"/>
                <a:gd name="T47" fmla="*/ 348 h 1315"/>
                <a:gd name="T48" fmla="*/ 790 w 1181"/>
                <a:gd name="T49" fmla="*/ 334 h 1315"/>
                <a:gd name="T50" fmla="*/ 824 w 1181"/>
                <a:gd name="T51" fmla="*/ 348 h 1315"/>
                <a:gd name="T52" fmla="*/ 852 w 1181"/>
                <a:gd name="T53" fmla="*/ 376 h 1315"/>
                <a:gd name="T54" fmla="*/ 852 w 1181"/>
                <a:gd name="T55" fmla="*/ 443 h 1315"/>
                <a:gd name="T56" fmla="*/ 852 w 1181"/>
                <a:gd name="T57" fmla="*/ 443 h 1315"/>
                <a:gd name="T58" fmla="*/ 852 w 1181"/>
                <a:gd name="T59" fmla="*/ 443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1" h="1315">
                  <a:moveTo>
                    <a:pt x="1146" y="102"/>
                  </a:moveTo>
                  <a:cubicBezTo>
                    <a:pt x="1139" y="98"/>
                    <a:pt x="974" y="0"/>
                    <a:pt x="591" y="0"/>
                  </a:cubicBezTo>
                  <a:cubicBezTo>
                    <a:pt x="207" y="0"/>
                    <a:pt x="42" y="98"/>
                    <a:pt x="35" y="102"/>
                  </a:cubicBezTo>
                  <a:cubicBezTo>
                    <a:pt x="13" y="116"/>
                    <a:pt x="0" y="140"/>
                    <a:pt x="1" y="165"/>
                  </a:cubicBezTo>
                  <a:cubicBezTo>
                    <a:pt x="1" y="173"/>
                    <a:pt x="10" y="353"/>
                    <a:pt x="80" y="582"/>
                  </a:cubicBezTo>
                  <a:cubicBezTo>
                    <a:pt x="122" y="717"/>
                    <a:pt x="176" y="841"/>
                    <a:pt x="243" y="952"/>
                  </a:cubicBezTo>
                  <a:cubicBezTo>
                    <a:pt x="326" y="1091"/>
                    <a:pt x="429" y="1208"/>
                    <a:pt x="547" y="1300"/>
                  </a:cubicBezTo>
                  <a:cubicBezTo>
                    <a:pt x="560" y="1310"/>
                    <a:pt x="575" y="1315"/>
                    <a:pt x="591" y="1315"/>
                  </a:cubicBezTo>
                  <a:cubicBezTo>
                    <a:pt x="606" y="1315"/>
                    <a:pt x="621" y="1310"/>
                    <a:pt x="634" y="1300"/>
                  </a:cubicBezTo>
                  <a:cubicBezTo>
                    <a:pt x="752" y="1208"/>
                    <a:pt x="855" y="1091"/>
                    <a:pt x="938" y="952"/>
                  </a:cubicBezTo>
                  <a:cubicBezTo>
                    <a:pt x="1005" y="841"/>
                    <a:pt x="1059" y="717"/>
                    <a:pt x="1101" y="582"/>
                  </a:cubicBezTo>
                  <a:cubicBezTo>
                    <a:pt x="1171" y="353"/>
                    <a:pt x="1180" y="173"/>
                    <a:pt x="1180" y="165"/>
                  </a:cubicBezTo>
                  <a:cubicBezTo>
                    <a:pt x="1181" y="140"/>
                    <a:pt x="1168" y="116"/>
                    <a:pt x="1146" y="102"/>
                  </a:cubicBezTo>
                  <a:close/>
                  <a:moveTo>
                    <a:pt x="852" y="443"/>
                  </a:moveTo>
                  <a:cubicBezTo>
                    <a:pt x="541" y="754"/>
                    <a:pt x="541" y="754"/>
                    <a:pt x="541" y="754"/>
                  </a:cubicBezTo>
                  <a:cubicBezTo>
                    <a:pt x="532" y="763"/>
                    <a:pt x="520" y="768"/>
                    <a:pt x="507" y="768"/>
                  </a:cubicBezTo>
                  <a:cubicBezTo>
                    <a:pt x="494" y="768"/>
                    <a:pt x="482" y="763"/>
                    <a:pt x="473" y="754"/>
                  </a:cubicBezTo>
                  <a:cubicBezTo>
                    <a:pt x="329" y="610"/>
                    <a:pt x="329" y="610"/>
                    <a:pt x="329" y="610"/>
                  </a:cubicBezTo>
                  <a:cubicBezTo>
                    <a:pt x="311" y="591"/>
                    <a:pt x="311" y="561"/>
                    <a:pt x="329" y="543"/>
                  </a:cubicBezTo>
                  <a:cubicBezTo>
                    <a:pt x="357" y="515"/>
                    <a:pt x="357" y="515"/>
                    <a:pt x="357" y="515"/>
                  </a:cubicBezTo>
                  <a:cubicBezTo>
                    <a:pt x="366" y="506"/>
                    <a:pt x="378" y="501"/>
                    <a:pt x="391" y="501"/>
                  </a:cubicBezTo>
                  <a:cubicBezTo>
                    <a:pt x="403" y="501"/>
                    <a:pt x="415" y="506"/>
                    <a:pt x="424" y="515"/>
                  </a:cubicBezTo>
                  <a:cubicBezTo>
                    <a:pt x="507" y="597"/>
                    <a:pt x="507" y="597"/>
                    <a:pt x="507" y="597"/>
                  </a:cubicBezTo>
                  <a:cubicBezTo>
                    <a:pt x="756" y="348"/>
                    <a:pt x="756" y="348"/>
                    <a:pt x="756" y="348"/>
                  </a:cubicBezTo>
                  <a:cubicBezTo>
                    <a:pt x="765" y="339"/>
                    <a:pt x="777" y="334"/>
                    <a:pt x="790" y="334"/>
                  </a:cubicBezTo>
                  <a:cubicBezTo>
                    <a:pt x="803" y="334"/>
                    <a:pt x="815" y="339"/>
                    <a:pt x="824" y="348"/>
                  </a:cubicBezTo>
                  <a:cubicBezTo>
                    <a:pt x="852" y="376"/>
                    <a:pt x="852" y="376"/>
                    <a:pt x="852" y="376"/>
                  </a:cubicBezTo>
                  <a:cubicBezTo>
                    <a:pt x="870" y="395"/>
                    <a:pt x="870" y="425"/>
                    <a:pt x="852" y="443"/>
                  </a:cubicBezTo>
                  <a:close/>
                  <a:moveTo>
                    <a:pt x="852" y="443"/>
                  </a:moveTo>
                  <a:cubicBezTo>
                    <a:pt x="852" y="443"/>
                    <a:pt x="852" y="443"/>
                    <a:pt x="852" y="443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</p:grp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 bldLvl="0" animBg="1"/>
      <p:bldP spid="53" grpId="0" bldLvl="0" animBg="1"/>
      <p:bldP spid="57" grpId="0" bldLvl="0" animBg="1"/>
      <p:bldP spid="61" grpId="0" bldLvl="0" animBg="1"/>
      <p:bldP spid="6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>
            <a:spLocks noChangeAspect="1"/>
          </p:cNvSpPr>
          <p:nvPr/>
        </p:nvSpPr>
        <p:spPr>
          <a:xfrm>
            <a:off x="3105295" y="3393861"/>
            <a:ext cx="1782212" cy="1782212"/>
          </a:xfrm>
          <a:prstGeom prst="ellipse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" name="Elbow Connector 6"/>
          <p:cNvCxnSpPr/>
          <p:nvPr/>
        </p:nvCxnSpPr>
        <p:spPr>
          <a:xfrm flipV="1">
            <a:off x="8145856" y="2684170"/>
            <a:ext cx="1002542" cy="690532"/>
          </a:xfrm>
          <a:prstGeom prst="bentConnector3">
            <a:avLst>
              <a:gd name="adj1" fmla="val -2255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27" idx="4"/>
          </p:cNvCxnSpPr>
          <p:nvPr/>
        </p:nvCxnSpPr>
        <p:spPr>
          <a:xfrm rot="5400000">
            <a:off x="4026740" y="4280638"/>
            <a:ext cx="289519" cy="2080389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flipH="1" flipV="1">
            <a:off x="2977994" y="2705000"/>
            <a:ext cx="1002542" cy="690532"/>
          </a:xfrm>
          <a:prstGeom prst="bentConnector3">
            <a:avLst>
              <a:gd name="adj1" fmla="val -2255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062044" y="2443220"/>
            <a:ext cx="1852823" cy="956655"/>
            <a:chOff x="1062044" y="1543335"/>
            <a:chExt cx="1852823" cy="956655"/>
          </a:xfrm>
        </p:grpSpPr>
        <p:sp>
          <p:nvSpPr>
            <p:cNvPr id="15" name="TextBox 14"/>
            <p:cNvSpPr txBox="1"/>
            <p:nvPr/>
          </p:nvSpPr>
          <p:spPr>
            <a:xfrm>
              <a:off x="1166660" y="1945992"/>
              <a:ext cx="168508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Loem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ipsum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dolor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amet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cnsectetur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adipiscing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elit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Seddiet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tincidunt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velit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 </a:t>
              </a:r>
            </a:p>
          </p:txBody>
        </p:sp>
        <p:sp>
          <p:nvSpPr>
            <p:cNvPr id="16" name="Text Placeholder 2"/>
            <p:cNvSpPr txBox="1"/>
            <p:nvPr/>
          </p:nvSpPr>
          <p:spPr>
            <a:xfrm>
              <a:off x="1062044" y="1543335"/>
              <a:ext cx="1852823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GB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Product Features</a:t>
              </a:r>
              <a:endPara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01408" y="4924474"/>
            <a:ext cx="2013460" cy="944265"/>
            <a:chOff x="901408" y="4024589"/>
            <a:chExt cx="2013460" cy="944265"/>
          </a:xfrm>
        </p:grpSpPr>
        <p:sp>
          <p:nvSpPr>
            <p:cNvPr id="18" name="TextBox 17"/>
            <p:cNvSpPr txBox="1"/>
            <p:nvPr/>
          </p:nvSpPr>
          <p:spPr>
            <a:xfrm>
              <a:off x="1166660" y="4414856"/>
              <a:ext cx="168508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Loem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ipsum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dolor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amet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cnsectetur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adipiscing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elit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Seddiet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tincidunt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velit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 </a:t>
              </a:r>
            </a:p>
          </p:txBody>
        </p:sp>
        <p:sp>
          <p:nvSpPr>
            <p:cNvPr id="19" name="Text Placeholder 2"/>
            <p:cNvSpPr txBox="1"/>
            <p:nvPr/>
          </p:nvSpPr>
          <p:spPr>
            <a:xfrm>
              <a:off x="901408" y="4024589"/>
              <a:ext cx="2013460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GB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Product Processes</a:t>
              </a:r>
              <a:endPara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172147" y="2443220"/>
            <a:ext cx="2013460" cy="956655"/>
            <a:chOff x="1066508" y="1543335"/>
            <a:chExt cx="2013460" cy="956655"/>
          </a:xfrm>
        </p:grpSpPr>
        <p:sp>
          <p:nvSpPr>
            <p:cNvPr id="21" name="TextBox 20"/>
            <p:cNvSpPr txBox="1"/>
            <p:nvPr/>
          </p:nvSpPr>
          <p:spPr>
            <a:xfrm>
              <a:off x="1166660" y="1945992"/>
              <a:ext cx="168508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Loem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ipsum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dolor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amet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cnsectetur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adipiscing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elit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Seddiet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tincidunt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velit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 </a:t>
              </a:r>
            </a:p>
          </p:txBody>
        </p:sp>
        <p:sp>
          <p:nvSpPr>
            <p:cNvPr id="22" name="Text Placeholder 2"/>
            <p:cNvSpPr txBox="1"/>
            <p:nvPr/>
          </p:nvSpPr>
          <p:spPr>
            <a:xfrm>
              <a:off x="1066508" y="1543335"/>
              <a:ext cx="2013460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Product Quality</a:t>
              </a:r>
              <a:endPara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172146" y="4929065"/>
            <a:ext cx="2389205" cy="956655"/>
            <a:chOff x="1066507" y="1543335"/>
            <a:chExt cx="2389205" cy="956655"/>
          </a:xfrm>
        </p:grpSpPr>
        <p:sp>
          <p:nvSpPr>
            <p:cNvPr id="24" name="TextBox 23"/>
            <p:cNvSpPr txBox="1"/>
            <p:nvPr/>
          </p:nvSpPr>
          <p:spPr>
            <a:xfrm>
              <a:off x="1166660" y="1945992"/>
              <a:ext cx="168508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Loem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ipsum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dolor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amet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cnsectetur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adipiscing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elit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Seddiet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tincidunt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velit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Clear Sans Light" panose="020B0303030202020304" pitchFamily="34" charset="0"/>
                </a:rPr>
                <a:t> </a:t>
              </a:r>
            </a:p>
          </p:txBody>
        </p:sp>
        <p:sp>
          <p:nvSpPr>
            <p:cNvPr id="25" name="Text Placeholder 2"/>
            <p:cNvSpPr txBox="1"/>
            <p:nvPr/>
          </p:nvSpPr>
          <p:spPr>
            <a:xfrm>
              <a:off x="1066507" y="1543335"/>
              <a:ext cx="2389205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Profit</a:t>
              </a:r>
              <a:endPara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</p:grpSp>
      <p:sp>
        <p:nvSpPr>
          <p:cNvPr id="34" name="Oval 33"/>
          <p:cNvSpPr>
            <a:spLocks noChangeAspect="1"/>
          </p:cNvSpPr>
          <p:nvPr/>
        </p:nvSpPr>
        <p:spPr>
          <a:xfrm>
            <a:off x="7292081" y="3393861"/>
            <a:ext cx="1782212" cy="1782212"/>
          </a:xfrm>
          <a:prstGeom prst="ellipse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4069090" y="2890868"/>
            <a:ext cx="4074678" cy="2285205"/>
            <a:chOff x="4500890" y="3393861"/>
            <a:chExt cx="3177807" cy="1782212"/>
          </a:xfrm>
        </p:grpSpPr>
        <p:grpSp>
          <p:nvGrpSpPr>
            <p:cNvPr id="26" name="Group 25"/>
            <p:cNvGrpSpPr/>
            <p:nvPr/>
          </p:nvGrpSpPr>
          <p:grpSpPr>
            <a:xfrm>
              <a:off x="4500890" y="3393861"/>
              <a:ext cx="1782212" cy="1782212"/>
              <a:chOff x="4500890" y="2493976"/>
              <a:chExt cx="1782212" cy="1782212"/>
            </a:xfrm>
          </p:grpSpPr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4500890" y="2493976"/>
                <a:ext cx="1782212" cy="1782212"/>
              </a:xfrm>
              <a:prstGeom prst="ellipse">
                <a:avLst/>
              </a:prstGeom>
              <a:solidFill>
                <a:schemeClr val="accent5">
                  <a:lumMod val="7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grpSp>
            <p:nvGrpSpPr>
              <p:cNvPr id="28" name="Group 447"/>
              <p:cNvGrpSpPr/>
              <p:nvPr/>
            </p:nvGrpSpPr>
            <p:grpSpPr bwMode="auto">
              <a:xfrm>
                <a:off x="5214969" y="3169108"/>
                <a:ext cx="438619" cy="438619"/>
                <a:chOff x="0" y="0"/>
                <a:chExt cx="575" cy="575"/>
              </a:xfrm>
              <a:solidFill>
                <a:schemeClr val="bg1"/>
              </a:solidFill>
            </p:grpSpPr>
            <p:sp>
              <p:nvSpPr>
                <p:cNvPr id="29" name="AutoShape 443"/>
                <p:cNvSpPr/>
                <p:nvPr/>
              </p:nvSpPr>
              <p:spPr bwMode="auto">
                <a:xfrm>
                  <a:off x="0" y="296"/>
                  <a:ext cx="279" cy="27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w 21600"/>
                    <a:gd name="T27" fmla="*/ 0 h 21600"/>
                    <a:gd name="T28" fmla="*/ 0 w 21600"/>
                    <a:gd name="T29" fmla="*/ 0 h 21600"/>
                    <a:gd name="T30" fmla="*/ 0 w 21600"/>
                    <a:gd name="T31" fmla="*/ 0 h 21600"/>
                    <a:gd name="T32" fmla="*/ 0 w 21600"/>
                    <a:gd name="T33" fmla="*/ 0 h 21600"/>
                    <a:gd name="T34" fmla="*/ 0 w 21600"/>
                    <a:gd name="T35" fmla="*/ 0 h 2160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21600" h="21600">
                      <a:moveTo>
                        <a:pt x="16948" y="3429"/>
                      </a:moveTo>
                      <a:lnTo>
                        <a:pt x="9450" y="10928"/>
                      </a:lnTo>
                      <a:lnTo>
                        <a:pt x="8117" y="9596"/>
                      </a:lnTo>
                      <a:lnTo>
                        <a:pt x="15616" y="2098"/>
                      </a:lnTo>
                      <a:lnTo>
                        <a:pt x="13520" y="0"/>
                      </a:lnTo>
                      <a:lnTo>
                        <a:pt x="3894" y="9626"/>
                      </a:lnTo>
                      <a:lnTo>
                        <a:pt x="3890" y="9626"/>
                      </a:lnTo>
                      <a:lnTo>
                        <a:pt x="3890" y="9630"/>
                      </a:lnTo>
                      <a:lnTo>
                        <a:pt x="3889" y="9630"/>
                      </a:lnTo>
                      <a:lnTo>
                        <a:pt x="3890" y="9630"/>
                      </a:lnTo>
                      <a:lnTo>
                        <a:pt x="0" y="21600"/>
                      </a:lnTo>
                      <a:lnTo>
                        <a:pt x="11971" y="17712"/>
                      </a:lnTo>
                      <a:lnTo>
                        <a:pt x="11972" y="17712"/>
                      </a:lnTo>
                      <a:lnTo>
                        <a:pt x="11975" y="17711"/>
                      </a:lnTo>
                      <a:lnTo>
                        <a:pt x="11975" y="17709"/>
                      </a:lnTo>
                      <a:lnTo>
                        <a:pt x="21600" y="8083"/>
                      </a:lnTo>
                      <a:lnTo>
                        <a:pt x="16948" y="3429"/>
                      </a:lnTo>
                      <a:close/>
                      <a:moveTo>
                        <a:pt x="16948" y="3429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240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30" name="AutoShape 444"/>
                <p:cNvSpPr/>
                <p:nvPr/>
              </p:nvSpPr>
              <p:spPr bwMode="auto">
                <a:xfrm>
                  <a:off x="296" y="104"/>
                  <a:ext cx="176" cy="17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3324" y="12115"/>
                      </a:moveTo>
                      <a:lnTo>
                        <a:pt x="8825" y="6614"/>
                      </a:lnTo>
                      <a:lnTo>
                        <a:pt x="10935" y="8723"/>
                      </a:lnTo>
                      <a:lnTo>
                        <a:pt x="5434" y="14225"/>
                      </a:lnTo>
                      <a:lnTo>
                        <a:pt x="12808" y="21600"/>
                      </a:lnTo>
                      <a:lnTo>
                        <a:pt x="21600" y="12807"/>
                      </a:lnTo>
                      <a:lnTo>
                        <a:pt x="8790" y="0"/>
                      </a:lnTo>
                      <a:lnTo>
                        <a:pt x="0" y="8791"/>
                      </a:lnTo>
                      <a:lnTo>
                        <a:pt x="3324" y="12115"/>
                      </a:lnTo>
                      <a:close/>
                      <a:moveTo>
                        <a:pt x="3324" y="12115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240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31" name="AutoShape 445"/>
                <p:cNvSpPr/>
                <p:nvPr/>
              </p:nvSpPr>
              <p:spPr bwMode="auto">
                <a:xfrm>
                  <a:off x="400" y="0"/>
                  <a:ext cx="173" cy="17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1600" h="21600">
                      <a:moveTo>
                        <a:pt x="0" y="8576"/>
                      </a:moveTo>
                      <a:lnTo>
                        <a:pt x="8573" y="0"/>
                      </a:lnTo>
                      <a:lnTo>
                        <a:pt x="21600" y="13024"/>
                      </a:lnTo>
                      <a:lnTo>
                        <a:pt x="13027" y="21600"/>
                      </a:lnTo>
                      <a:lnTo>
                        <a:pt x="0" y="8576"/>
                      </a:lnTo>
                      <a:close/>
                      <a:moveTo>
                        <a:pt x="0" y="8576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240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32" name="AutoShape 446"/>
                <p:cNvSpPr/>
                <p:nvPr/>
              </p:nvSpPr>
              <p:spPr bwMode="auto">
                <a:xfrm>
                  <a:off x="0" y="0"/>
                  <a:ext cx="575" cy="57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w 21600"/>
                    <a:gd name="T27" fmla="*/ 0 h 21600"/>
                    <a:gd name="T28" fmla="*/ 0 w 21600"/>
                    <a:gd name="T29" fmla="*/ 0 h 21600"/>
                    <a:gd name="T30" fmla="*/ 0 w 21600"/>
                    <a:gd name="T31" fmla="*/ 0 h 21600"/>
                    <a:gd name="T32" fmla="*/ 0 w 21600"/>
                    <a:gd name="T33" fmla="*/ 0 h 21600"/>
                    <a:gd name="T34" fmla="*/ 0 w 21600"/>
                    <a:gd name="T35" fmla="*/ 0 h 21600"/>
                    <a:gd name="T36" fmla="*/ 0 w 21600"/>
                    <a:gd name="T37" fmla="*/ 0 h 21600"/>
                    <a:gd name="T38" fmla="*/ 0 w 21600"/>
                    <a:gd name="T39" fmla="*/ 0 h 21600"/>
                    <a:gd name="T40" fmla="*/ 0 w 21600"/>
                    <a:gd name="T41" fmla="*/ 0 h 21600"/>
                    <a:gd name="T42" fmla="*/ 0 w 21600"/>
                    <a:gd name="T43" fmla="*/ 0 h 21600"/>
                    <a:gd name="T44" fmla="*/ 0 w 21600"/>
                    <a:gd name="T45" fmla="*/ 0 h 21600"/>
                    <a:gd name="T46" fmla="*/ 0 w 21600"/>
                    <a:gd name="T47" fmla="*/ 0 h 21600"/>
                    <a:gd name="T48" fmla="*/ 0 w 21600"/>
                    <a:gd name="T49" fmla="*/ 0 h 21600"/>
                    <a:gd name="T50" fmla="*/ 0 w 21600"/>
                    <a:gd name="T51" fmla="*/ 0 h 2160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21600" h="21600">
                      <a:moveTo>
                        <a:pt x="16712" y="12177"/>
                      </a:moveTo>
                      <a:cubicBezTo>
                        <a:pt x="16247" y="12177"/>
                        <a:pt x="15748" y="12329"/>
                        <a:pt x="15257" y="12582"/>
                      </a:cubicBezTo>
                      <a:lnTo>
                        <a:pt x="9013" y="6331"/>
                      </a:lnTo>
                      <a:cubicBezTo>
                        <a:pt x="9263" y="5840"/>
                        <a:pt x="9413" y="5346"/>
                        <a:pt x="9413" y="4893"/>
                      </a:cubicBezTo>
                      <a:cubicBezTo>
                        <a:pt x="9413" y="2407"/>
                        <a:pt x="7052" y="0"/>
                        <a:pt x="4571" y="0"/>
                      </a:cubicBezTo>
                      <a:cubicBezTo>
                        <a:pt x="4555" y="0"/>
                        <a:pt x="4540" y="0"/>
                        <a:pt x="4525" y="0"/>
                      </a:cubicBezTo>
                      <a:cubicBezTo>
                        <a:pt x="4515" y="0"/>
                        <a:pt x="4233" y="287"/>
                        <a:pt x="4079" y="441"/>
                      </a:cubicBezTo>
                      <a:cubicBezTo>
                        <a:pt x="6081" y="2445"/>
                        <a:pt x="5916" y="2120"/>
                        <a:pt x="5916" y="3349"/>
                      </a:cubicBezTo>
                      <a:cubicBezTo>
                        <a:pt x="5916" y="4347"/>
                        <a:pt x="4320" y="5922"/>
                        <a:pt x="3346" y="5922"/>
                      </a:cubicBezTo>
                      <a:cubicBezTo>
                        <a:pt x="3132" y="5922"/>
                        <a:pt x="2966" y="5928"/>
                        <a:pt x="2828" y="5928"/>
                      </a:cubicBezTo>
                      <a:cubicBezTo>
                        <a:pt x="2150" y="5928"/>
                        <a:pt x="2140" y="5784"/>
                        <a:pt x="441" y="4083"/>
                      </a:cubicBezTo>
                      <a:cubicBezTo>
                        <a:pt x="282" y="4242"/>
                        <a:pt x="0" y="4520"/>
                        <a:pt x="0" y="4529"/>
                      </a:cubicBezTo>
                      <a:cubicBezTo>
                        <a:pt x="31" y="7031"/>
                        <a:pt x="2390" y="9422"/>
                        <a:pt x="4888" y="9422"/>
                      </a:cubicBezTo>
                      <a:cubicBezTo>
                        <a:pt x="5341" y="9422"/>
                        <a:pt x="5824" y="9278"/>
                        <a:pt x="6302" y="9038"/>
                      </a:cubicBezTo>
                      <a:lnTo>
                        <a:pt x="12567" y="15310"/>
                      </a:lnTo>
                      <a:cubicBezTo>
                        <a:pt x="12329" y="15787"/>
                        <a:pt x="12187" y="16267"/>
                        <a:pt x="12187" y="16706"/>
                      </a:cubicBezTo>
                      <a:cubicBezTo>
                        <a:pt x="12187" y="19193"/>
                        <a:pt x="14548" y="21600"/>
                        <a:pt x="17030" y="21600"/>
                      </a:cubicBezTo>
                      <a:cubicBezTo>
                        <a:pt x="17045" y="21600"/>
                        <a:pt x="17060" y="21600"/>
                        <a:pt x="17075" y="21600"/>
                      </a:cubicBezTo>
                      <a:cubicBezTo>
                        <a:pt x="17085" y="21600"/>
                        <a:pt x="17367" y="21313"/>
                        <a:pt x="17521" y="21159"/>
                      </a:cubicBezTo>
                      <a:cubicBezTo>
                        <a:pt x="15519" y="19155"/>
                        <a:pt x="15684" y="19480"/>
                        <a:pt x="15684" y="18251"/>
                      </a:cubicBezTo>
                      <a:cubicBezTo>
                        <a:pt x="15684" y="17253"/>
                        <a:pt x="17280" y="15678"/>
                        <a:pt x="18254" y="15678"/>
                      </a:cubicBezTo>
                      <a:cubicBezTo>
                        <a:pt x="18467" y="15678"/>
                        <a:pt x="18633" y="15672"/>
                        <a:pt x="18771" y="15672"/>
                      </a:cubicBezTo>
                      <a:cubicBezTo>
                        <a:pt x="19449" y="15672"/>
                        <a:pt x="19460" y="15816"/>
                        <a:pt x="21159" y="17517"/>
                      </a:cubicBezTo>
                      <a:cubicBezTo>
                        <a:pt x="21318" y="17358"/>
                        <a:pt x="21599" y="17080"/>
                        <a:pt x="21600" y="17071"/>
                      </a:cubicBezTo>
                      <a:cubicBezTo>
                        <a:pt x="21570" y="14569"/>
                        <a:pt x="19210" y="12177"/>
                        <a:pt x="16712" y="12177"/>
                      </a:cubicBezTo>
                      <a:close/>
                      <a:moveTo>
                        <a:pt x="16712" y="12177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2400">
                    <a:solidFill>
                      <a:schemeClr val="bg2"/>
                    </a:solidFill>
                  </a:endParaRPr>
                </a:p>
              </p:txBody>
            </p:sp>
          </p:grpSp>
        </p:grpSp>
        <p:grpSp>
          <p:nvGrpSpPr>
            <p:cNvPr id="39" name="Group 38"/>
            <p:cNvGrpSpPr/>
            <p:nvPr/>
          </p:nvGrpSpPr>
          <p:grpSpPr>
            <a:xfrm>
              <a:off x="5896485" y="3393861"/>
              <a:ext cx="1782212" cy="1782212"/>
              <a:chOff x="5896485" y="2493976"/>
              <a:chExt cx="1782212" cy="1782212"/>
            </a:xfrm>
          </p:grpSpPr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>
                <a:off x="5896485" y="2493976"/>
                <a:ext cx="1782212" cy="178221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1" name="AutoShape 28"/>
              <p:cNvSpPr/>
              <p:nvPr/>
            </p:nvSpPr>
            <p:spPr bwMode="auto">
              <a:xfrm>
                <a:off x="6587691" y="3178556"/>
                <a:ext cx="452346" cy="450538"/>
              </a:xfrm>
              <a:custGeom>
                <a:avLst/>
                <a:gdLst>
                  <a:gd name="T0" fmla="*/ 198438 w 21600"/>
                  <a:gd name="T1" fmla="*/ 198414 h 21558"/>
                  <a:gd name="T2" fmla="*/ 198438 w 21600"/>
                  <a:gd name="T3" fmla="*/ 198414 h 21558"/>
                  <a:gd name="T4" fmla="*/ 198438 w 21600"/>
                  <a:gd name="T5" fmla="*/ 198414 h 21558"/>
                  <a:gd name="T6" fmla="*/ 198438 w 21600"/>
                  <a:gd name="T7" fmla="*/ 198414 h 215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558">
                    <a:moveTo>
                      <a:pt x="18076" y="8547"/>
                    </a:moveTo>
                    <a:cubicBezTo>
                      <a:pt x="19181" y="9499"/>
                      <a:pt x="20046" y="10569"/>
                      <a:pt x="20670" y="11749"/>
                    </a:cubicBezTo>
                    <a:cubicBezTo>
                      <a:pt x="21291" y="12932"/>
                      <a:pt x="21599" y="14075"/>
                      <a:pt x="21599" y="15179"/>
                    </a:cubicBezTo>
                    <a:cubicBezTo>
                      <a:pt x="21599" y="16159"/>
                      <a:pt x="21344" y="17040"/>
                      <a:pt x="20832" y="17815"/>
                    </a:cubicBezTo>
                    <a:cubicBezTo>
                      <a:pt x="20320" y="18592"/>
                      <a:pt x="19593" y="19260"/>
                      <a:pt x="18660" y="19812"/>
                    </a:cubicBezTo>
                    <a:cubicBezTo>
                      <a:pt x="17724" y="20363"/>
                      <a:pt x="16585" y="20794"/>
                      <a:pt x="15252" y="21098"/>
                    </a:cubicBezTo>
                    <a:cubicBezTo>
                      <a:pt x="13917" y="21403"/>
                      <a:pt x="12435" y="21558"/>
                      <a:pt x="10800" y="21558"/>
                    </a:cubicBezTo>
                    <a:cubicBezTo>
                      <a:pt x="9168" y="21558"/>
                      <a:pt x="7682" y="21403"/>
                      <a:pt x="6350" y="21098"/>
                    </a:cubicBezTo>
                    <a:cubicBezTo>
                      <a:pt x="5014" y="20794"/>
                      <a:pt x="3878" y="20363"/>
                      <a:pt x="2936" y="19812"/>
                    </a:cubicBezTo>
                    <a:cubicBezTo>
                      <a:pt x="1993" y="19260"/>
                      <a:pt x="1270" y="18589"/>
                      <a:pt x="761" y="17809"/>
                    </a:cubicBezTo>
                    <a:cubicBezTo>
                      <a:pt x="255" y="17029"/>
                      <a:pt x="0" y="16150"/>
                      <a:pt x="0" y="15179"/>
                    </a:cubicBezTo>
                    <a:cubicBezTo>
                      <a:pt x="0" y="14075"/>
                      <a:pt x="318" y="12934"/>
                      <a:pt x="948" y="11757"/>
                    </a:cubicBezTo>
                    <a:cubicBezTo>
                      <a:pt x="1582" y="10580"/>
                      <a:pt x="2449" y="9510"/>
                      <a:pt x="3557" y="8547"/>
                    </a:cubicBezTo>
                    <a:cubicBezTo>
                      <a:pt x="3654" y="8403"/>
                      <a:pt x="3822" y="8344"/>
                      <a:pt x="4056" y="8369"/>
                    </a:cubicBezTo>
                    <a:cubicBezTo>
                      <a:pt x="4290" y="8398"/>
                      <a:pt x="4446" y="8491"/>
                      <a:pt x="4527" y="8654"/>
                    </a:cubicBezTo>
                    <a:cubicBezTo>
                      <a:pt x="4565" y="8800"/>
                      <a:pt x="4565" y="8930"/>
                      <a:pt x="4527" y="9045"/>
                    </a:cubicBezTo>
                    <a:cubicBezTo>
                      <a:pt x="4446" y="9361"/>
                      <a:pt x="4378" y="9738"/>
                      <a:pt x="4318" y="10177"/>
                    </a:cubicBezTo>
                    <a:cubicBezTo>
                      <a:pt x="4259" y="10617"/>
                      <a:pt x="4237" y="11073"/>
                      <a:pt x="4259" y="11546"/>
                    </a:cubicBezTo>
                    <a:cubicBezTo>
                      <a:pt x="4278" y="12016"/>
                      <a:pt x="4343" y="12475"/>
                      <a:pt x="4452" y="12915"/>
                    </a:cubicBezTo>
                    <a:cubicBezTo>
                      <a:pt x="4562" y="13354"/>
                      <a:pt x="4749" y="13734"/>
                      <a:pt x="5020" y="14047"/>
                    </a:cubicBezTo>
                    <a:cubicBezTo>
                      <a:pt x="5329" y="14379"/>
                      <a:pt x="5716" y="14599"/>
                      <a:pt x="6184" y="14709"/>
                    </a:cubicBezTo>
                    <a:cubicBezTo>
                      <a:pt x="5698" y="13323"/>
                      <a:pt x="5498" y="12008"/>
                      <a:pt x="5588" y="10757"/>
                    </a:cubicBezTo>
                    <a:cubicBezTo>
                      <a:pt x="5676" y="9510"/>
                      <a:pt x="5919" y="8344"/>
                      <a:pt x="6318" y="7265"/>
                    </a:cubicBezTo>
                    <a:cubicBezTo>
                      <a:pt x="6718" y="6187"/>
                      <a:pt x="7223" y="5212"/>
                      <a:pt x="7835" y="4339"/>
                    </a:cubicBezTo>
                    <a:cubicBezTo>
                      <a:pt x="8450" y="3469"/>
                      <a:pt x="9040" y="2720"/>
                      <a:pt x="9607" y="2089"/>
                    </a:cubicBezTo>
                    <a:cubicBezTo>
                      <a:pt x="10172" y="1459"/>
                      <a:pt x="10662" y="980"/>
                      <a:pt x="11068" y="653"/>
                    </a:cubicBezTo>
                    <a:cubicBezTo>
                      <a:pt x="11477" y="326"/>
                      <a:pt x="11692" y="149"/>
                      <a:pt x="11711" y="124"/>
                    </a:cubicBezTo>
                    <a:cubicBezTo>
                      <a:pt x="11960" y="-42"/>
                      <a:pt x="12194" y="-42"/>
                      <a:pt x="12416" y="124"/>
                    </a:cubicBezTo>
                    <a:cubicBezTo>
                      <a:pt x="12513" y="191"/>
                      <a:pt x="12581" y="293"/>
                      <a:pt x="12616" y="414"/>
                    </a:cubicBezTo>
                    <a:cubicBezTo>
                      <a:pt x="12650" y="535"/>
                      <a:pt x="12647" y="645"/>
                      <a:pt x="12609" y="746"/>
                    </a:cubicBezTo>
                    <a:cubicBezTo>
                      <a:pt x="12609" y="760"/>
                      <a:pt x="12531" y="954"/>
                      <a:pt x="12375" y="1318"/>
                    </a:cubicBezTo>
                    <a:cubicBezTo>
                      <a:pt x="12222" y="1681"/>
                      <a:pt x="12116" y="2140"/>
                      <a:pt x="12057" y="2692"/>
                    </a:cubicBezTo>
                    <a:cubicBezTo>
                      <a:pt x="11995" y="3244"/>
                      <a:pt x="12029" y="3849"/>
                      <a:pt x="12160" y="4503"/>
                    </a:cubicBezTo>
                    <a:cubicBezTo>
                      <a:pt x="12291" y="5162"/>
                      <a:pt x="12644" y="5773"/>
                      <a:pt x="13221" y="6339"/>
                    </a:cubicBezTo>
                    <a:cubicBezTo>
                      <a:pt x="13589" y="6728"/>
                      <a:pt x="13926" y="7108"/>
                      <a:pt x="14229" y="7485"/>
                    </a:cubicBezTo>
                    <a:cubicBezTo>
                      <a:pt x="14532" y="7862"/>
                      <a:pt x="14791" y="8282"/>
                      <a:pt x="15006" y="8744"/>
                    </a:cubicBezTo>
                    <a:cubicBezTo>
                      <a:pt x="15218" y="9209"/>
                      <a:pt x="15390" y="9749"/>
                      <a:pt x="15515" y="10363"/>
                    </a:cubicBezTo>
                    <a:cubicBezTo>
                      <a:pt x="15639" y="10977"/>
                      <a:pt x="15702" y="11709"/>
                      <a:pt x="15702" y="12554"/>
                    </a:cubicBezTo>
                    <a:cubicBezTo>
                      <a:pt x="15702" y="12850"/>
                      <a:pt x="15546" y="13027"/>
                      <a:pt x="15237" y="13078"/>
                    </a:cubicBezTo>
                    <a:cubicBezTo>
                      <a:pt x="15118" y="13098"/>
                      <a:pt x="14997" y="13078"/>
                      <a:pt x="14872" y="13027"/>
                    </a:cubicBezTo>
                    <a:cubicBezTo>
                      <a:pt x="14747" y="12971"/>
                      <a:pt x="14666" y="12886"/>
                      <a:pt x="14625" y="12768"/>
                    </a:cubicBezTo>
                    <a:cubicBezTo>
                      <a:pt x="14485" y="12489"/>
                      <a:pt x="14276" y="12270"/>
                      <a:pt x="13998" y="12109"/>
                    </a:cubicBezTo>
                    <a:cubicBezTo>
                      <a:pt x="13720" y="11946"/>
                      <a:pt x="13405" y="11867"/>
                      <a:pt x="13056" y="11867"/>
                    </a:cubicBezTo>
                    <a:cubicBezTo>
                      <a:pt x="12588" y="11867"/>
                      <a:pt x="12191" y="12016"/>
                      <a:pt x="11870" y="12318"/>
                    </a:cubicBezTo>
                    <a:cubicBezTo>
                      <a:pt x="11545" y="12619"/>
                      <a:pt x="11383" y="12985"/>
                      <a:pt x="11383" y="13419"/>
                    </a:cubicBezTo>
                    <a:cubicBezTo>
                      <a:pt x="11383" y="14503"/>
                      <a:pt x="12160" y="15044"/>
                      <a:pt x="13714" y="15035"/>
                    </a:cubicBezTo>
                    <a:cubicBezTo>
                      <a:pt x="14691" y="15035"/>
                      <a:pt x="15452" y="14751"/>
                      <a:pt x="15998" y="14185"/>
                    </a:cubicBezTo>
                    <a:cubicBezTo>
                      <a:pt x="16370" y="13799"/>
                      <a:pt x="16635" y="13343"/>
                      <a:pt x="16797" y="12819"/>
                    </a:cubicBezTo>
                    <a:cubicBezTo>
                      <a:pt x="16963" y="12290"/>
                      <a:pt x="17065" y="11777"/>
                      <a:pt x="17103" y="11273"/>
                    </a:cubicBezTo>
                    <a:cubicBezTo>
                      <a:pt x="17143" y="10769"/>
                      <a:pt x="17156" y="10310"/>
                      <a:pt x="17134" y="9893"/>
                    </a:cubicBezTo>
                    <a:cubicBezTo>
                      <a:pt x="17115" y="9473"/>
                      <a:pt x="17097" y="9195"/>
                      <a:pt x="17075" y="9048"/>
                    </a:cubicBezTo>
                    <a:cubicBezTo>
                      <a:pt x="17016" y="8941"/>
                      <a:pt x="17016" y="8812"/>
                      <a:pt x="17075" y="8657"/>
                    </a:cubicBezTo>
                    <a:cubicBezTo>
                      <a:pt x="17156" y="8493"/>
                      <a:pt x="17312" y="8400"/>
                      <a:pt x="17546" y="8372"/>
                    </a:cubicBezTo>
                    <a:cubicBezTo>
                      <a:pt x="17780" y="8347"/>
                      <a:pt x="17955" y="8403"/>
                      <a:pt x="18076" y="854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endParaRPr lang="en-US"/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624396" y="507018"/>
            <a:ext cx="9202184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Book"/>
              </a:rPr>
              <a:t>Product Orientation Concept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Novecento wide Book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64737" y="1573493"/>
            <a:ext cx="38851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Lorem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ipsum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dolor sit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amet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,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consectetur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Novecento wide Light" panose="00000405000000000000" pitchFamily="50" charset="0"/>
            </a:endParaRPr>
          </a:p>
        </p:txBody>
      </p:sp>
      <p:cxnSp>
        <p:nvCxnSpPr>
          <p:cNvPr id="55" name="Elbow Connector 54"/>
          <p:cNvCxnSpPr/>
          <p:nvPr/>
        </p:nvCxnSpPr>
        <p:spPr>
          <a:xfrm rot="16200000" flipH="1">
            <a:off x="7902311" y="4280638"/>
            <a:ext cx="289519" cy="2080389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4" grpId="0" bldLvl="0" animBg="1"/>
      <p:bldP spid="42" grpId="0"/>
      <p:bldP spid="4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24396" y="507018"/>
            <a:ext cx="8111386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Book"/>
              </a:rPr>
              <a:t>Concept </a:t>
            </a:r>
            <a:r>
              <a:rPr lang="en-US" sz="4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Book"/>
              </a:rPr>
              <a:t>Value Search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Novecento wide Book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4737" y="1573493"/>
            <a:ext cx="38851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Lorem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ipsum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dolor sit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amet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,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consectetur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Novecento wide Light" panose="00000405000000000000" pitchFamily="50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63341" y="2720898"/>
            <a:ext cx="4376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Denima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ostebus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danaime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lovera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don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akamare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dimasa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quo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sam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santLoirem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ipsume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koler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sit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denimaOstebus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daname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lovera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don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Wakamare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dimasa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qm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santLorem</a:t>
            </a:r>
            <a:endParaRPr lang="id-ID" sz="1200" dirty="0">
              <a:solidFill>
                <a:schemeClr val="bg1">
                  <a:lumMod val="50000"/>
                </a:schemeClr>
              </a:solidFill>
              <a:latin typeface="+mj-lt"/>
              <a:cs typeface="Clear Sans Light" panose="020B03030302020203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68418" y="2426838"/>
            <a:ext cx="3802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  <a:cs typeface="Clear Sans" panose="020B0503030202020304" pitchFamily="34" charset="0"/>
              </a:rPr>
              <a:t>Developing an effective commodity</a:t>
            </a:r>
            <a:endParaRPr lang="id-ID" sz="1400" dirty="0">
              <a:solidFill>
                <a:schemeClr val="tx1">
                  <a:lumMod val="65000"/>
                  <a:lumOff val="35000"/>
                </a:schemeClr>
              </a:solidFill>
              <a:latin typeface="Novecento wide Light" panose="00000405000000000000" pitchFamily="50" charset="0"/>
              <a:cs typeface="Clear Sans" panose="020B05030302020203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212795" y="3458805"/>
            <a:ext cx="3425776" cy="648213"/>
            <a:chOff x="2249511" y="1913094"/>
            <a:chExt cx="3425776" cy="648213"/>
          </a:xfrm>
        </p:grpSpPr>
        <p:sp>
          <p:nvSpPr>
            <p:cNvPr id="42" name="Rectangle 41"/>
            <p:cNvSpPr/>
            <p:nvPr/>
          </p:nvSpPr>
          <p:spPr>
            <a:xfrm>
              <a:off x="2249511" y="1913094"/>
              <a:ext cx="187172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ea typeface="Roboto" panose="02000000000000000000" pitchFamily="2" charset="0"/>
                  <a:cs typeface="Clear Sans" panose="020B0503030202020304" pitchFamily="34" charset="0"/>
                </a:rPr>
                <a:t>First Step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  <a:ea typeface="Roboto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49511" y="2099642"/>
              <a:ext cx="3425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Denima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ostebus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danaime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lovera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donWakamare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dimasa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quosam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santLoirem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.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212794" y="4139481"/>
            <a:ext cx="3454139" cy="648213"/>
            <a:chOff x="2249510" y="1913094"/>
            <a:chExt cx="3454139" cy="648213"/>
          </a:xfrm>
        </p:grpSpPr>
        <p:sp>
          <p:nvSpPr>
            <p:cNvPr id="45" name="Rectangle 44"/>
            <p:cNvSpPr/>
            <p:nvPr/>
          </p:nvSpPr>
          <p:spPr>
            <a:xfrm>
              <a:off x="2249511" y="1913094"/>
              <a:ext cx="209981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ea typeface="Roboto" panose="02000000000000000000" pitchFamily="2" charset="0"/>
                  <a:cs typeface="Clear Sans" panose="020B0503030202020304" pitchFamily="34" charset="0"/>
                </a:rPr>
                <a:t>Second Step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  <a:ea typeface="Roboto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249510" y="2099642"/>
              <a:ext cx="3454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Denima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ostebus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danaime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lovera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donWakamare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dimasa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quosam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santLoirem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212794" y="4809196"/>
            <a:ext cx="3454139" cy="648213"/>
            <a:chOff x="2249510" y="1913094"/>
            <a:chExt cx="3454139" cy="648213"/>
          </a:xfrm>
        </p:grpSpPr>
        <p:sp>
          <p:nvSpPr>
            <p:cNvPr id="48" name="Rectangle 47"/>
            <p:cNvSpPr/>
            <p:nvPr/>
          </p:nvSpPr>
          <p:spPr>
            <a:xfrm>
              <a:off x="2249511" y="1913094"/>
              <a:ext cx="187172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ea typeface="Roboto" panose="02000000000000000000" pitchFamily="2" charset="0"/>
                  <a:cs typeface="Clear Sans" panose="020B0503030202020304" pitchFamily="34" charset="0"/>
                </a:rPr>
                <a:t>Third Step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  <a:ea typeface="Roboto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249510" y="2099642"/>
              <a:ext cx="3454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Denima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ostebus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danaime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lovera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donWakamare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dimasa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quosam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santLoirem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212794" y="5435547"/>
            <a:ext cx="3454139" cy="648213"/>
            <a:chOff x="2249510" y="1913094"/>
            <a:chExt cx="3454139" cy="648213"/>
          </a:xfrm>
        </p:grpSpPr>
        <p:sp>
          <p:nvSpPr>
            <p:cNvPr id="51" name="Rectangle 50"/>
            <p:cNvSpPr/>
            <p:nvPr/>
          </p:nvSpPr>
          <p:spPr>
            <a:xfrm>
              <a:off x="2249511" y="1913094"/>
              <a:ext cx="187172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ea typeface="Roboto" panose="02000000000000000000" pitchFamily="2" charset="0"/>
                  <a:cs typeface="Clear Sans" panose="020B0503030202020304" pitchFamily="34" charset="0"/>
                </a:rPr>
                <a:t>Fourth Step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  <a:ea typeface="Roboto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249510" y="2099642"/>
              <a:ext cx="3454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Denima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ostebus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danaime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lovera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donWakamare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dimasa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quosam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santLoirem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845426" y="3507743"/>
            <a:ext cx="268941" cy="268941"/>
            <a:chOff x="1751239" y="2683047"/>
            <a:chExt cx="268941" cy="268941"/>
          </a:xfrm>
        </p:grpSpPr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1818506" y="2750600"/>
              <a:ext cx="134408" cy="13468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55" name="Oval 54"/>
            <p:cNvSpPr/>
            <p:nvPr/>
          </p:nvSpPr>
          <p:spPr>
            <a:xfrm>
              <a:off x="1751239" y="2683047"/>
              <a:ext cx="268941" cy="268941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845426" y="4188206"/>
            <a:ext cx="268941" cy="268941"/>
            <a:chOff x="1751239" y="3403851"/>
            <a:chExt cx="268941" cy="268941"/>
          </a:xfrm>
        </p:grpSpPr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1818506" y="3471617"/>
              <a:ext cx="134408" cy="13468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58" name="Oval 57"/>
            <p:cNvSpPr/>
            <p:nvPr/>
          </p:nvSpPr>
          <p:spPr>
            <a:xfrm>
              <a:off x="1751239" y="3403851"/>
              <a:ext cx="268941" cy="268941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845426" y="4858557"/>
            <a:ext cx="268941" cy="268941"/>
            <a:chOff x="1751239" y="4114543"/>
            <a:chExt cx="268941" cy="268941"/>
          </a:xfrm>
        </p:grpSpPr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1818506" y="4181673"/>
              <a:ext cx="134408" cy="13468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61" name="Oval 60"/>
            <p:cNvSpPr/>
            <p:nvPr/>
          </p:nvSpPr>
          <p:spPr>
            <a:xfrm>
              <a:off x="1751239" y="4114543"/>
              <a:ext cx="268941" cy="268941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845426" y="5484908"/>
            <a:ext cx="268941" cy="268941"/>
            <a:chOff x="1751239" y="4767788"/>
            <a:chExt cx="268941" cy="268941"/>
          </a:xfrm>
        </p:grpSpPr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1818506" y="4834918"/>
              <a:ext cx="134408" cy="13468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64" name="Oval 63"/>
            <p:cNvSpPr/>
            <p:nvPr/>
          </p:nvSpPr>
          <p:spPr>
            <a:xfrm>
              <a:off x="1751239" y="4767788"/>
              <a:ext cx="268941" cy="268941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531578" y="1372454"/>
            <a:ext cx="4796313" cy="4673988"/>
            <a:chOff x="6531578" y="1372454"/>
            <a:chExt cx="4796313" cy="4673988"/>
          </a:xfrm>
        </p:grpSpPr>
        <p:grpSp>
          <p:nvGrpSpPr>
            <p:cNvPr id="31" name="Group 30"/>
            <p:cNvGrpSpPr/>
            <p:nvPr/>
          </p:nvGrpSpPr>
          <p:grpSpPr>
            <a:xfrm rot="244025">
              <a:off x="6531578" y="1372454"/>
              <a:ext cx="4796313" cy="4673988"/>
              <a:chOff x="3717074" y="1594136"/>
              <a:chExt cx="4796313" cy="4673988"/>
            </a:xfrm>
          </p:grpSpPr>
          <p:sp>
            <p:nvSpPr>
              <p:cNvPr id="2" name="Freeform 1"/>
              <p:cNvSpPr/>
              <p:nvPr/>
            </p:nvSpPr>
            <p:spPr bwMode="auto">
              <a:xfrm rot="607970">
                <a:off x="5420292" y="2051413"/>
                <a:ext cx="1292942" cy="1696985"/>
              </a:xfrm>
              <a:custGeom>
                <a:avLst/>
                <a:gdLst>
                  <a:gd name="T0" fmla="*/ 524 w 524"/>
                  <a:gd name="T1" fmla="*/ 526 h 688"/>
                  <a:gd name="T2" fmla="*/ 0 w 524"/>
                  <a:gd name="T3" fmla="*/ 0 h 688"/>
                  <a:gd name="T4" fmla="*/ 0 w 524"/>
                  <a:gd name="T5" fmla="*/ 108 h 688"/>
                  <a:gd name="T6" fmla="*/ 24 w 524"/>
                  <a:gd name="T7" fmla="*/ 96 h 688"/>
                  <a:gd name="T8" fmla="*/ 31 w 524"/>
                  <a:gd name="T9" fmla="*/ 91 h 688"/>
                  <a:gd name="T10" fmla="*/ 31 w 524"/>
                  <a:gd name="T11" fmla="*/ 91 h 688"/>
                  <a:gd name="T12" fmla="*/ 31 w 524"/>
                  <a:gd name="T13" fmla="*/ 91 h 688"/>
                  <a:gd name="T14" fmla="*/ 70 w 524"/>
                  <a:gd name="T15" fmla="*/ 77 h 688"/>
                  <a:gd name="T16" fmla="*/ 145 w 524"/>
                  <a:gd name="T17" fmla="*/ 147 h 688"/>
                  <a:gd name="T18" fmla="*/ 76 w 524"/>
                  <a:gd name="T19" fmla="*/ 222 h 688"/>
                  <a:gd name="T20" fmla="*/ 28 w 524"/>
                  <a:gd name="T21" fmla="*/ 207 h 688"/>
                  <a:gd name="T22" fmla="*/ 20 w 524"/>
                  <a:gd name="T23" fmla="*/ 199 h 688"/>
                  <a:gd name="T24" fmla="*/ 0 w 524"/>
                  <a:gd name="T25" fmla="*/ 188 h 688"/>
                  <a:gd name="T26" fmla="*/ 0 w 524"/>
                  <a:gd name="T27" fmla="*/ 282 h 688"/>
                  <a:gd name="T28" fmla="*/ 242 w 524"/>
                  <a:gd name="T29" fmla="*/ 526 h 688"/>
                  <a:gd name="T30" fmla="*/ 242 w 524"/>
                  <a:gd name="T31" fmla="*/ 532 h 688"/>
                  <a:gd name="T32" fmla="*/ 345 w 524"/>
                  <a:gd name="T33" fmla="*/ 532 h 688"/>
                  <a:gd name="T34" fmla="*/ 335 w 524"/>
                  <a:gd name="T35" fmla="*/ 568 h 688"/>
                  <a:gd name="T36" fmla="*/ 329 w 524"/>
                  <a:gd name="T37" fmla="*/ 575 h 688"/>
                  <a:gd name="T38" fmla="*/ 329 w 524"/>
                  <a:gd name="T39" fmla="*/ 576 h 688"/>
                  <a:gd name="T40" fmla="*/ 329 w 524"/>
                  <a:gd name="T41" fmla="*/ 576 h 688"/>
                  <a:gd name="T42" fmla="*/ 317 w 524"/>
                  <a:gd name="T43" fmla="*/ 615 h 688"/>
                  <a:gd name="T44" fmla="*/ 390 w 524"/>
                  <a:gd name="T45" fmla="*/ 688 h 688"/>
                  <a:gd name="T46" fmla="*/ 463 w 524"/>
                  <a:gd name="T47" fmla="*/ 615 h 688"/>
                  <a:gd name="T48" fmla="*/ 445 w 524"/>
                  <a:gd name="T49" fmla="*/ 568 h 688"/>
                  <a:gd name="T50" fmla="*/ 437 w 524"/>
                  <a:gd name="T51" fmla="*/ 560 h 688"/>
                  <a:gd name="T52" fmla="*/ 424 w 524"/>
                  <a:gd name="T53" fmla="*/ 532 h 688"/>
                  <a:gd name="T54" fmla="*/ 523 w 524"/>
                  <a:gd name="T55" fmla="*/ 532 h 688"/>
                  <a:gd name="T56" fmla="*/ 524 w 524"/>
                  <a:gd name="T57" fmla="*/ 526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4" h="688">
                    <a:moveTo>
                      <a:pt x="524" y="526"/>
                    </a:moveTo>
                    <a:cubicBezTo>
                      <a:pt x="524" y="236"/>
                      <a:pt x="289" y="2"/>
                      <a:pt x="0" y="0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7" y="107"/>
                      <a:pt x="15" y="103"/>
                      <a:pt x="24" y="96"/>
                    </a:cubicBezTo>
                    <a:cubicBezTo>
                      <a:pt x="26" y="94"/>
                      <a:pt x="28" y="93"/>
                      <a:pt x="31" y="91"/>
                    </a:cubicBezTo>
                    <a:cubicBezTo>
                      <a:pt x="31" y="91"/>
                      <a:pt x="31" y="91"/>
                      <a:pt x="31" y="91"/>
                    </a:cubicBezTo>
                    <a:cubicBezTo>
                      <a:pt x="31" y="91"/>
                      <a:pt x="31" y="91"/>
                      <a:pt x="31" y="91"/>
                    </a:cubicBezTo>
                    <a:cubicBezTo>
                      <a:pt x="42" y="83"/>
                      <a:pt x="55" y="78"/>
                      <a:pt x="70" y="77"/>
                    </a:cubicBezTo>
                    <a:cubicBezTo>
                      <a:pt x="110" y="75"/>
                      <a:pt x="144" y="107"/>
                      <a:pt x="145" y="147"/>
                    </a:cubicBezTo>
                    <a:cubicBezTo>
                      <a:pt x="147" y="187"/>
                      <a:pt x="116" y="220"/>
                      <a:pt x="76" y="222"/>
                    </a:cubicBezTo>
                    <a:cubicBezTo>
                      <a:pt x="58" y="223"/>
                      <a:pt x="41" y="217"/>
                      <a:pt x="28" y="207"/>
                    </a:cubicBezTo>
                    <a:cubicBezTo>
                      <a:pt x="25" y="204"/>
                      <a:pt x="22" y="202"/>
                      <a:pt x="20" y="199"/>
                    </a:cubicBezTo>
                    <a:cubicBezTo>
                      <a:pt x="20" y="199"/>
                      <a:pt x="11" y="191"/>
                      <a:pt x="0" y="188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134" y="283"/>
                      <a:pt x="242" y="392"/>
                      <a:pt x="242" y="526"/>
                    </a:cubicBezTo>
                    <a:cubicBezTo>
                      <a:pt x="242" y="528"/>
                      <a:pt x="242" y="530"/>
                      <a:pt x="242" y="532"/>
                    </a:cubicBezTo>
                    <a:cubicBezTo>
                      <a:pt x="345" y="532"/>
                      <a:pt x="345" y="532"/>
                      <a:pt x="345" y="532"/>
                    </a:cubicBezTo>
                    <a:cubicBezTo>
                      <a:pt x="347" y="541"/>
                      <a:pt x="345" y="553"/>
                      <a:pt x="335" y="568"/>
                    </a:cubicBezTo>
                    <a:cubicBezTo>
                      <a:pt x="333" y="570"/>
                      <a:pt x="331" y="573"/>
                      <a:pt x="329" y="575"/>
                    </a:cubicBezTo>
                    <a:cubicBezTo>
                      <a:pt x="329" y="575"/>
                      <a:pt x="329" y="575"/>
                      <a:pt x="329" y="576"/>
                    </a:cubicBezTo>
                    <a:cubicBezTo>
                      <a:pt x="329" y="576"/>
                      <a:pt x="329" y="576"/>
                      <a:pt x="329" y="576"/>
                    </a:cubicBezTo>
                    <a:cubicBezTo>
                      <a:pt x="322" y="587"/>
                      <a:pt x="317" y="601"/>
                      <a:pt x="317" y="615"/>
                    </a:cubicBezTo>
                    <a:cubicBezTo>
                      <a:pt x="317" y="655"/>
                      <a:pt x="350" y="688"/>
                      <a:pt x="390" y="688"/>
                    </a:cubicBezTo>
                    <a:cubicBezTo>
                      <a:pt x="430" y="688"/>
                      <a:pt x="463" y="655"/>
                      <a:pt x="463" y="615"/>
                    </a:cubicBezTo>
                    <a:cubicBezTo>
                      <a:pt x="463" y="597"/>
                      <a:pt x="456" y="581"/>
                      <a:pt x="445" y="568"/>
                    </a:cubicBezTo>
                    <a:cubicBezTo>
                      <a:pt x="443" y="565"/>
                      <a:pt x="440" y="562"/>
                      <a:pt x="437" y="560"/>
                    </a:cubicBezTo>
                    <a:cubicBezTo>
                      <a:pt x="437" y="560"/>
                      <a:pt x="424" y="547"/>
                      <a:pt x="424" y="532"/>
                    </a:cubicBezTo>
                    <a:cubicBezTo>
                      <a:pt x="523" y="532"/>
                      <a:pt x="523" y="532"/>
                      <a:pt x="523" y="532"/>
                    </a:cubicBezTo>
                    <a:cubicBezTo>
                      <a:pt x="524" y="530"/>
                      <a:pt x="524" y="528"/>
                      <a:pt x="524" y="526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  <p:sp>
            <p:nvSpPr>
              <p:cNvPr id="3" name="Freeform 2"/>
              <p:cNvSpPr/>
              <p:nvPr/>
            </p:nvSpPr>
            <p:spPr bwMode="auto">
              <a:xfrm rot="607970">
                <a:off x="4170366" y="1858118"/>
                <a:ext cx="1663833" cy="1311590"/>
              </a:xfrm>
              <a:custGeom>
                <a:avLst/>
                <a:gdLst>
                  <a:gd name="T0" fmla="*/ 597 w 674"/>
                  <a:gd name="T1" fmla="*/ 77 h 532"/>
                  <a:gd name="T2" fmla="*/ 558 w 674"/>
                  <a:gd name="T3" fmla="*/ 91 h 532"/>
                  <a:gd name="T4" fmla="*/ 558 w 674"/>
                  <a:gd name="T5" fmla="*/ 91 h 532"/>
                  <a:gd name="T6" fmla="*/ 558 w 674"/>
                  <a:gd name="T7" fmla="*/ 91 h 532"/>
                  <a:gd name="T8" fmla="*/ 551 w 674"/>
                  <a:gd name="T9" fmla="*/ 96 h 532"/>
                  <a:gd name="T10" fmla="*/ 527 w 674"/>
                  <a:gd name="T11" fmla="*/ 108 h 532"/>
                  <a:gd name="T12" fmla="*/ 527 w 674"/>
                  <a:gd name="T13" fmla="*/ 0 h 532"/>
                  <a:gd name="T14" fmla="*/ 525 w 674"/>
                  <a:gd name="T15" fmla="*/ 0 h 532"/>
                  <a:gd name="T16" fmla="*/ 0 w 674"/>
                  <a:gd name="T17" fmla="*/ 526 h 532"/>
                  <a:gd name="T18" fmla="*/ 0 w 674"/>
                  <a:gd name="T19" fmla="*/ 532 h 532"/>
                  <a:gd name="T20" fmla="*/ 97 w 674"/>
                  <a:gd name="T21" fmla="*/ 532 h 532"/>
                  <a:gd name="T22" fmla="*/ 86 w 674"/>
                  <a:gd name="T23" fmla="*/ 504 h 532"/>
                  <a:gd name="T24" fmla="*/ 80 w 674"/>
                  <a:gd name="T25" fmla="*/ 496 h 532"/>
                  <a:gd name="T26" fmla="*/ 80 w 674"/>
                  <a:gd name="T27" fmla="*/ 496 h 532"/>
                  <a:gd name="T28" fmla="*/ 80 w 674"/>
                  <a:gd name="T29" fmla="*/ 496 h 532"/>
                  <a:gd name="T30" fmla="*/ 68 w 674"/>
                  <a:gd name="T31" fmla="*/ 457 h 532"/>
                  <a:gd name="T32" fmla="*/ 141 w 674"/>
                  <a:gd name="T33" fmla="*/ 384 h 532"/>
                  <a:gd name="T34" fmla="*/ 214 w 674"/>
                  <a:gd name="T35" fmla="*/ 457 h 532"/>
                  <a:gd name="T36" fmla="*/ 196 w 674"/>
                  <a:gd name="T37" fmla="*/ 504 h 532"/>
                  <a:gd name="T38" fmla="*/ 188 w 674"/>
                  <a:gd name="T39" fmla="*/ 512 h 532"/>
                  <a:gd name="T40" fmla="*/ 176 w 674"/>
                  <a:gd name="T41" fmla="*/ 532 h 532"/>
                  <a:gd name="T42" fmla="*/ 282 w 674"/>
                  <a:gd name="T43" fmla="*/ 532 h 532"/>
                  <a:gd name="T44" fmla="*/ 281 w 674"/>
                  <a:gd name="T45" fmla="*/ 526 h 532"/>
                  <a:gd name="T46" fmla="*/ 525 w 674"/>
                  <a:gd name="T47" fmla="*/ 282 h 532"/>
                  <a:gd name="T48" fmla="*/ 527 w 674"/>
                  <a:gd name="T49" fmla="*/ 282 h 532"/>
                  <a:gd name="T50" fmla="*/ 527 w 674"/>
                  <a:gd name="T51" fmla="*/ 188 h 532"/>
                  <a:gd name="T52" fmla="*/ 547 w 674"/>
                  <a:gd name="T53" fmla="*/ 199 h 532"/>
                  <a:gd name="T54" fmla="*/ 555 w 674"/>
                  <a:gd name="T55" fmla="*/ 207 h 532"/>
                  <a:gd name="T56" fmla="*/ 603 w 674"/>
                  <a:gd name="T57" fmla="*/ 222 h 532"/>
                  <a:gd name="T58" fmla="*/ 672 w 674"/>
                  <a:gd name="T59" fmla="*/ 147 h 532"/>
                  <a:gd name="T60" fmla="*/ 597 w 674"/>
                  <a:gd name="T61" fmla="*/ 77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74" h="532">
                    <a:moveTo>
                      <a:pt x="597" y="77"/>
                    </a:moveTo>
                    <a:cubicBezTo>
                      <a:pt x="582" y="78"/>
                      <a:pt x="569" y="83"/>
                      <a:pt x="558" y="91"/>
                    </a:cubicBezTo>
                    <a:cubicBezTo>
                      <a:pt x="558" y="91"/>
                      <a:pt x="558" y="91"/>
                      <a:pt x="558" y="91"/>
                    </a:cubicBezTo>
                    <a:cubicBezTo>
                      <a:pt x="558" y="91"/>
                      <a:pt x="558" y="91"/>
                      <a:pt x="558" y="91"/>
                    </a:cubicBezTo>
                    <a:cubicBezTo>
                      <a:pt x="555" y="93"/>
                      <a:pt x="553" y="94"/>
                      <a:pt x="551" y="96"/>
                    </a:cubicBezTo>
                    <a:cubicBezTo>
                      <a:pt x="542" y="103"/>
                      <a:pt x="534" y="107"/>
                      <a:pt x="527" y="108"/>
                    </a:cubicBezTo>
                    <a:cubicBezTo>
                      <a:pt x="527" y="0"/>
                      <a:pt x="527" y="0"/>
                      <a:pt x="527" y="0"/>
                    </a:cubicBezTo>
                    <a:cubicBezTo>
                      <a:pt x="527" y="0"/>
                      <a:pt x="526" y="0"/>
                      <a:pt x="525" y="0"/>
                    </a:cubicBezTo>
                    <a:cubicBezTo>
                      <a:pt x="235" y="0"/>
                      <a:pt x="0" y="236"/>
                      <a:pt x="0" y="526"/>
                    </a:cubicBezTo>
                    <a:cubicBezTo>
                      <a:pt x="0" y="528"/>
                      <a:pt x="0" y="530"/>
                      <a:pt x="0" y="532"/>
                    </a:cubicBezTo>
                    <a:cubicBezTo>
                      <a:pt x="97" y="532"/>
                      <a:pt x="97" y="532"/>
                      <a:pt x="97" y="532"/>
                    </a:cubicBezTo>
                    <a:cubicBezTo>
                      <a:pt x="97" y="525"/>
                      <a:pt x="94" y="515"/>
                      <a:pt x="86" y="504"/>
                    </a:cubicBezTo>
                    <a:cubicBezTo>
                      <a:pt x="84" y="501"/>
                      <a:pt x="82" y="499"/>
                      <a:pt x="80" y="496"/>
                    </a:cubicBezTo>
                    <a:cubicBezTo>
                      <a:pt x="80" y="496"/>
                      <a:pt x="80" y="496"/>
                      <a:pt x="80" y="496"/>
                    </a:cubicBezTo>
                    <a:cubicBezTo>
                      <a:pt x="80" y="496"/>
                      <a:pt x="80" y="496"/>
                      <a:pt x="80" y="496"/>
                    </a:cubicBezTo>
                    <a:cubicBezTo>
                      <a:pt x="73" y="485"/>
                      <a:pt x="68" y="471"/>
                      <a:pt x="68" y="457"/>
                    </a:cubicBezTo>
                    <a:cubicBezTo>
                      <a:pt x="68" y="417"/>
                      <a:pt x="101" y="384"/>
                      <a:pt x="141" y="384"/>
                    </a:cubicBezTo>
                    <a:cubicBezTo>
                      <a:pt x="181" y="384"/>
                      <a:pt x="214" y="417"/>
                      <a:pt x="214" y="457"/>
                    </a:cubicBezTo>
                    <a:cubicBezTo>
                      <a:pt x="214" y="475"/>
                      <a:pt x="207" y="491"/>
                      <a:pt x="196" y="504"/>
                    </a:cubicBezTo>
                    <a:cubicBezTo>
                      <a:pt x="194" y="507"/>
                      <a:pt x="191" y="509"/>
                      <a:pt x="188" y="512"/>
                    </a:cubicBezTo>
                    <a:cubicBezTo>
                      <a:pt x="188" y="512"/>
                      <a:pt x="179" y="521"/>
                      <a:pt x="176" y="532"/>
                    </a:cubicBezTo>
                    <a:cubicBezTo>
                      <a:pt x="282" y="532"/>
                      <a:pt x="282" y="532"/>
                      <a:pt x="282" y="532"/>
                    </a:cubicBezTo>
                    <a:cubicBezTo>
                      <a:pt x="281" y="530"/>
                      <a:pt x="281" y="528"/>
                      <a:pt x="281" y="526"/>
                    </a:cubicBezTo>
                    <a:cubicBezTo>
                      <a:pt x="281" y="391"/>
                      <a:pt x="391" y="282"/>
                      <a:pt x="525" y="282"/>
                    </a:cubicBezTo>
                    <a:cubicBezTo>
                      <a:pt x="526" y="282"/>
                      <a:pt x="527" y="282"/>
                      <a:pt x="527" y="282"/>
                    </a:cubicBezTo>
                    <a:cubicBezTo>
                      <a:pt x="527" y="188"/>
                      <a:pt x="527" y="188"/>
                      <a:pt x="527" y="188"/>
                    </a:cubicBezTo>
                    <a:cubicBezTo>
                      <a:pt x="538" y="191"/>
                      <a:pt x="547" y="199"/>
                      <a:pt x="547" y="199"/>
                    </a:cubicBezTo>
                    <a:cubicBezTo>
                      <a:pt x="549" y="202"/>
                      <a:pt x="552" y="204"/>
                      <a:pt x="555" y="207"/>
                    </a:cubicBezTo>
                    <a:cubicBezTo>
                      <a:pt x="568" y="217"/>
                      <a:pt x="585" y="223"/>
                      <a:pt x="603" y="222"/>
                    </a:cubicBezTo>
                    <a:cubicBezTo>
                      <a:pt x="643" y="220"/>
                      <a:pt x="674" y="187"/>
                      <a:pt x="672" y="147"/>
                    </a:cubicBezTo>
                    <a:cubicBezTo>
                      <a:pt x="671" y="107"/>
                      <a:pt x="637" y="75"/>
                      <a:pt x="597" y="77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38100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  <p:sp>
            <p:nvSpPr>
              <p:cNvPr id="4" name="Freeform 3"/>
              <p:cNvSpPr/>
              <p:nvPr/>
            </p:nvSpPr>
            <p:spPr bwMode="auto">
              <a:xfrm rot="607970">
                <a:off x="3977258" y="2755765"/>
                <a:ext cx="1301230" cy="1645185"/>
              </a:xfrm>
              <a:custGeom>
                <a:avLst/>
                <a:gdLst>
                  <a:gd name="T0" fmla="*/ 487 w 527"/>
                  <a:gd name="T1" fmla="*/ 583 h 667"/>
                  <a:gd name="T2" fmla="*/ 478 w 527"/>
                  <a:gd name="T3" fmla="*/ 591 h 667"/>
                  <a:gd name="T4" fmla="*/ 431 w 527"/>
                  <a:gd name="T5" fmla="*/ 606 h 667"/>
                  <a:gd name="T6" fmla="*/ 361 w 527"/>
                  <a:gd name="T7" fmla="*/ 531 h 667"/>
                  <a:gd name="T8" fmla="*/ 437 w 527"/>
                  <a:gd name="T9" fmla="*/ 461 h 667"/>
                  <a:gd name="T10" fmla="*/ 476 w 527"/>
                  <a:gd name="T11" fmla="*/ 475 h 667"/>
                  <a:gd name="T12" fmla="*/ 476 w 527"/>
                  <a:gd name="T13" fmla="*/ 475 h 667"/>
                  <a:gd name="T14" fmla="*/ 476 w 527"/>
                  <a:gd name="T15" fmla="*/ 475 h 667"/>
                  <a:gd name="T16" fmla="*/ 483 w 527"/>
                  <a:gd name="T17" fmla="*/ 480 h 667"/>
                  <a:gd name="T18" fmla="*/ 527 w 527"/>
                  <a:gd name="T19" fmla="*/ 489 h 667"/>
                  <a:gd name="T20" fmla="*/ 527 w 527"/>
                  <a:gd name="T21" fmla="*/ 386 h 667"/>
                  <a:gd name="T22" fmla="*/ 525 w 527"/>
                  <a:gd name="T23" fmla="*/ 386 h 667"/>
                  <a:gd name="T24" fmla="*/ 282 w 527"/>
                  <a:gd name="T25" fmla="*/ 148 h 667"/>
                  <a:gd name="T26" fmla="*/ 176 w 527"/>
                  <a:gd name="T27" fmla="*/ 148 h 667"/>
                  <a:gd name="T28" fmla="*/ 188 w 527"/>
                  <a:gd name="T29" fmla="*/ 128 h 667"/>
                  <a:gd name="T30" fmla="*/ 196 w 527"/>
                  <a:gd name="T31" fmla="*/ 120 h 667"/>
                  <a:gd name="T32" fmla="*/ 214 w 527"/>
                  <a:gd name="T33" fmla="*/ 73 h 667"/>
                  <a:gd name="T34" fmla="*/ 141 w 527"/>
                  <a:gd name="T35" fmla="*/ 0 h 667"/>
                  <a:gd name="T36" fmla="*/ 68 w 527"/>
                  <a:gd name="T37" fmla="*/ 73 h 667"/>
                  <a:gd name="T38" fmla="*/ 80 w 527"/>
                  <a:gd name="T39" fmla="*/ 112 h 667"/>
                  <a:gd name="T40" fmla="*/ 80 w 527"/>
                  <a:gd name="T41" fmla="*/ 112 h 667"/>
                  <a:gd name="T42" fmla="*/ 80 w 527"/>
                  <a:gd name="T43" fmla="*/ 112 h 667"/>
                  <a:gd name="T44" fmla="*/ 86 w 527"/>
                  <a:gd name="T45" fmla="*/ 120 h 667"/>
                  <a:gd name="T46" fmla="*/ 97 w 527"/>
                  <a:gd name="T47" fmla="*/ 148 h 667"/>
                  <a:gd name="T48" fmla="*/ 0 w 527"/>
                  <a:gd name="T49" fmla="*/ 148 h 667"/>
                  <a:gd name="T50" fmla="*/ 525 w 527"/>
                  <a:gd name="T51" fmla="*/ 667 h 667"/>
                  <a:gd name="T52" fmla="*/ 527 w 527"/>
                  <a:gd name="T53" fmla="*/ 667 h 667"/>
                  <a:gd name="T54" fmla="*/ 527 w 527"/>
                  <a:gd name="T55" fmla="*/ 575 h 667"/>
                  <a:gd name="T56" fmla="*/ 487 w 527"/>
                  <a:gd name="T57" fmla="*/ 583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7" h="667">
                    <a:moveTo>
                      <a:pt x="487" y="583"/>
                    </a:moveTo>
                    <a:cubicBezTo>
                      <a:pt x="484" y="586"/>
                      <a:pt x="482" y="588"/>
                      <a:pt x="478" y="591"/>
                    </a:cubicBezTo>
                    <a:cubicBezTo>
                      <a:pt x="465" y="601"/>
                      <a:pt x="449" y="607"/>
                      <a:pt x="431" y="606"/>
                    </a:cubicBezTo>
                    <a:cubicBezTo>
                      <a:pt x="391" y="604"/>
                      <a:pt x="360" y="571"/>
                      <a:pt x="361" y="531"/>
                    </a:cubicBezTo>
                    <a:cubicBezTo>
                      <a:pt x="363" y="491"/>
                      <a:pt x="397" y="459"/>
                      <a:pt x="437" y="461"/>
                    </a:cubicBezTo>
                    <a:cubicBezTo>
                      <a:pt x="451" y="462"/>
                      <a:pt x="465" y="467"/>
                      <a:pt x="476" y="475"/>
                    </a:cubicBezTo>
                    <a:cubicBezTo>
                      <a:pt x="476" y="475"/>
                      <a:pt x="476" y="475"/>
                      <a:pt x="476" y="475"/>
                    </a:cubicBezTo>
                    <a:cubicBezTo>
                      <a:pt x="476" y="475"/>
                      <a:pt x="476" y="475"/>
                      <a:pt x="476" y="475"/>
                    </a:cubicBezTo>
                    <a:cubicBezTo>
                      <a:pt x="478" y="477"/>
                      <a:pt x="481" y="478"/>
                      <a:pt x="483" y="480"/>
                    </a:cubicBezTo>
                    <a:cubicBezTo>
                      <a:pt x="504" y="496"/>
                      <a:pt x="519" y="494"/>
                      <a:pt x="527" y="489"/>
                    </a:cubicBezTo>
                    <a:cubicBezTo>
                      <a:pt x="527" y="386"/>
                      <a:pt x="527" y="386"/>
                      <a:pt x="527" y="386"/>
                    </a:cubicBezTo>
                    <a:cubicBezTo>
                      <a:pt x="527" y="386"/>
                      <a:pt x="526" y="386"/>
                      <a:pt x="525" y="386"/>
                    </a:cubicBezTo>
                    <a:cubicBezTo>
                      <a:pt x="393" y="386"/>
                      <a:pt x="285" y="280"/>
                      <a:pt x="282" y="148"/>
                    </a:cubicBezTo>
                    <a:cubicBezTo>
                      <a:pt x="176" y="148"/>
                      <a:pt x="176" y="148"/>
                      <a:pt x="176" y="148"/>
                    </a:cubicBezTo>
                    <a:cubicBezTo>
                      <a:pt x="179" y="137"/>
                      <a:pt x="188" y="128"/>
                      <a:pt x="188" y="128"/>
                    </a:cubicBezTo>
                    <a:cubicBezTo>
                      <a:pt x="191" y="125"/>
                      <a:pt x="194" y="123"/>
                      <a:pt x="196" y="120"/>
                    </a:cubicBezTo>
                    <a:cubicBezTo>
                      <a:pt x="207" y="107"/>
                      <a:pt x="214" y="91"/>
                      <a:pt x="214" y="73"/>
                    </a:cubicBezTo>
                    <a:cubicBezTo>
                      <a:pt x="214" y="33"/>
                      <a:pt x="181" y="0"/>
                      <a:pt x="141" y="0"/>
                    </a:cubicBezTo>
                    <a:cubicBezTo>
                      <a:pt x="101" y="0"/>
                      <a:pt x="68" y="33"/>
                      <a:pt x="68" y="73"/>
                    </a:cubicBezTo>
                    <a:cubicBezTo>
                      <a:pt x="68" y="87"/>
                      <a:pt x="73" y="101"/>
                      <a:pt x="80" y="112"/>
                    </a:cubicBezTo>
                    <a:cubicBezTo>
                      <a:pt x="80" y="112"/>
                      <a:pt x="80" y="112"/>
                      <a:pt x="80" y="112"/>
                    </a:cubicBezTo>
                    <a:cubicBezTo>
                      <a:pt x="80" y="112"/>
                      <a:pt x="80" y="112"/>
                      <a:pt x="80" y="112"/>
                    </a:cubicBezTo>
                    <a:cubicBezTo>
                      <a:pt x="82" y="115"/>
                      <a:pt x="84" y="117"/>
                      <a:pt x="86" y="120"/>
                    </a:cubicBezTo>
                    <a:cubicBezTo>
                      <a:pt x="94" y="131"/>
                      <a:pt x="97" y="141"/>
                      <a:pt x="97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3" y="436"/>
                      <a:pt x="237" y="667"/>
                      <a:pt x="525" y="667"/>
                    </a:cubicBezTo>
                    <a:cubicBezTo>
                      <a:pt x="526" y="667"/>
                      <a:pt x="527" y="667"/>
                      <a:pt x="527" y="667"/>
                    </a:cubicBezTo>
                    <a:cubicBezTo>
                      <a:pt x="527" y="575"/>
                      <a:pt x="527" y="575"/>
                      <a:pt x="527" y="575"/>
                    </a:cubicBezTo>
                    <a:cubicBezTo>
                      <a:pt x="509" y="563"/>
                      <a:pt x="487" y="583"/>
                      <a:pt x="487" y="58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  <p:sp>
            <p:nvSpPr>
              <p:cNvPr id="5" name="Freeform 4"/>
              <p:cNvSpPr/>
              <p:nvPr/>
            </p:nvSpPr>
            <p:spPr bwMode="auto">
              <a:xfrm rot="607970">
                <a:off x="4817095" y="3309159"/>
                <a:ext cx="1701131" cy="1280509"/>
              </a:xfrm>
              <a:custGeom>
                <a:avLst/>
                <a:gdLst>
                  <a:gd name="T0" fmla="*/ 604 w 690"/>
                  <a:gd name="T1" fmla="*/ 28 h 519"/>
                  <a:gd name="T2" fmla="*/ 612 w 690"/>
                  <a:gd name="T3" fmla="*/ 36 h 519"/>
                  <a:gd name="T4" fmla="*/ 630 w 690"/>
                  <a:gd name="T5" fmla="*/ 83 h 519"/>
                  <a:gd name="T6" fmla="*/ 557 w 690"/>
                  <a:gd name="T7" fmla="*/ 156 h 519"/>
                  <a:gd name="T8" fmla="*/ 484 w 690"/>
                  <a:gd name="T9" fmla="*/ 83 h 519"/>
                  <a:gd name="T10" fmla="*/ 496 w 690"/>
                  <a:gd name="T11" fmla="*/ 44 h 519"/>
                  <a:gd name="T12" fmla="*/ 496 w 690"/>
                  <a:gd name="T13" fmla="*/ 44 h 519"/>
                  <a:gd name="T14" fmla="*/ 496 w 690"/>
                  <a:gd name="T15" fmla="*/ 43 h 519"/>
                  <a:gd name="T16" fmla="*/ 502 w 690"/>
                  <a:gd name="T17" fmla="*/ 36 h 519"/>
                  <a:gd name="T18" fmla="*/ 512 w 690"/>
                  <a:gd name="T19" fmla="*/ 0 h 519"/>
                  <a:gd name="T20" fmla="*/ 409 w 690"/>
                  <a:gd name="T21" fmla="*/ 0 h 519"/>
                  <a:gd name="T22" fmla="*/ 167 w 690"/>
                  <a:gd name="T23" fmla="*/ 238 h 519"/>
                  <a:gd name="T24" fmla="*/ 167 w 690"/>
                  <a:gd name="T25" fmla="*/ 341 h 519"/>
                  <a:gd name="T26" fmla="*/ 123 w 690"/>
                  <a:gd name="T27" fmla="*/ 332 h 519"/>
                  <a:gd name="T28" fmla="*/ 116 w 690"/>
                  <a:gd name="T29" fmla="*/ 327 h 519"/>
                  <a:gd name="T30" fmla="*/ 116 w 690"/>
                  <a:gd name="T31" fmla="*/ 327 h 519"/>
                  <a:gd name="T32" fmla="*/ 116 w 690"/>
                  <a:gd name="T33" fmla="*/ 327 h 519"/>
                  <a:gd name="T34" fmla="*/ 77 w 690"/>
                  <a:gd name="T35" fmla="*/ 313 h 519"/>
                  <a:gd name="T36" fmla="*/ 1 w 690"/>
                  <a:gd name="T37" fmla="*/ 383 h 519"/>
                  <a:gd name="T38" fmla="*/ 71 w 690"/>
                  <a:gd name="T39" fmla="*/ 458 h 519"/>
                  <a:gd name="T40" fmla="*/ 118 w 690"/>
                  <a:gd name="T41" fmla="*/ 443 h 519"/>
                  <a:gd name="T42" fmla="*/ 127 w 690"/>
                  <a:gd name="T43" fmla="*/ 435 h 519"/>
                  <a:gd name="T44" fmla="*/ 167 w 690"/>
                  <a:gd name="T45" fmla="*/ 427 h 519"/>
                  <a:gd name="T46" fmla="*/ 167 w 690"/>
                  <a:gd name="T47" fmla="*/ 519 h 519"/>
                  <a:gd name="T48" fmla="*/ 690 w 690"/>
                  <a:gd name="T49" fmla="*/ 0 h 519"/>
                  <a:gd name="T50" fmla="*/ 591 w 690"/>
                  <a:gd name="T51" fmla="*/ 0 h 519"/>
                  <a:gd name="T52" fmla="*/ 604 w 690"/>
                  <a:gd name="T53" fmla="*/ 28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90" h="519">
                    <a:moveTo>
                      <a:pt x="604" y="28"/>
                    </a:moveTo>
                    <a:cubicBezTo>
                      <a:pt x="607" y="30"/>
                      <a:pt x="610" y="33"/>
                      <a:pt x="612" y="36"/>
                    </a:cubicBezTo>
                    <a:cubicBezTo>
                      <a:pt x="623" y="49"/>
                      <a:pt x="630" y="65"/>
                      <a:pt x="630" y="83"/>
                    </a:cubicBezTo>
                    <a:cubicBezTo>
                      <a:pt x="630" y="123"/>
                      <a:pt x="597" y="156"/>
                      <a:pt x="557" y="156"/>
                    </a:cubicBezTo>
                    <a:cubicBezTo>
                      <a:pt x="517" y="156"/>
                      <a:pt x="484" y="123"/>
                      <a:pt x="484" y="83"/>
                    </a:cubicBezTo>
                    <a:cubicBezTo>
                      <a:pt x="484" y="69"/>
                      <a:pt x="489" y="55"/>
                      <a:pt x="496" y="44"/>
                    </a:cubicBezTo>
                    <a:cubicBezTo>
                      <a:pt x="496" y="44"/>
                      <a:pt x="496" y="44"/>
                      <a:pt x="496" y="44"/>
                    </a:cubicBezTo>
                    <a:cubicBezTo>
                      <a:pt x="496" y="43"/>
                      <a:pt x="496" y="43"/>
                      <a:pt x="496" y="43"/>
                    </a:cubicBezTo>
                    <a:cubicBezTo>
                      <a:pt x="498" y="41"/>
                      <a:pt x="500" y="38"/>
                      <a:pt x="502" y="36"/>
                    </a:cubicBezTo>
                    <a:cubicBezTo>
                      <a:pt x="512" y="21"/>
                      <a:pt x="514" y="9"/>
                      <a:pt x="512" y="0"/>
                    </a:cubicBezTo>
                    <a:cubicBezTo>
                      <a:pt x="409" y="0"/>
                      <a:pt x="409" y="0"/>
                      <a:pt x="409" y="0"/>
                    </a:cubicBezTo>
                    <a:cubicBezTo>
                      <a:pt x="405" y="131"/>
                      <a:pt x="299" y="236"/>
                      <a:pt x="167" y="238"/>
                    </a:cubicBezTo>
                    <a:cubicBezTo>
                      <a:pt x="167" y="341"/>
                      <a:pt x="167" y="341"/>
                      <a:pt x="167" y="341"/>
                    </a:cubicBezTo>
                    <a:cubicBezTo>
                      <a:pt x="159" y="346"/>
                      <a:pt x="144" y="348"/>
                      <a:pt x="123" y="332"/>
                    </a:cubicBezTo>
                    <a:cubicBezTo>
                      <a:pt x="121" y="330"/>
                      <a:pt x="118" y="329"/>
                      <a:pt x="116" y="327"/>
                    </a:cubicBezTo>
                    <a:cubicBezTo>
                      <a:pt x="116" y="327"/>
                      <a:pt x="116" y="327"/>
                      <a:pt x="116" y="327"/>
                    </a:cubicBezTo>
                    <a:cubicBezTo>
                      <a:pt x="116" y="327"/>
                      <a:pt x="116" y="327"/>
                      <a:pt x="116" y="327"/>
                    </a:cubicBezTo>
                    <a:cubicBezTo>
                      <a:pt x="105" y="319"/>
                      <a:pt x="91" y="314"/>
                      <a:pt x="77" y="313"/>
                    </a:cubicBezTo>
                    <a:cubicBezTo>
                      <a:pt x="37" y="311"/>
                      <a:pt x="3" y="343"/>
                      <a:pt x="1" y="383"/>
                    </a:cubicBezTo>
                    <a:cubicBezTo>
                      <a:pt x="0" y="423"/>
                      <a:pt x="31" y="456"/>
                      <a:pt x="71" y="458"/>
                    </a:cubicBezTo>
                    <a:cubicBezTo>
                      <a:pt x="89" y="459"/>
                      <a:pt x="105" y="453"/>
                      <a:pt x="118" y="443"/>
                    </a:cubicBezTo>
                    <a:cubicBezTo>
                      <a:pt x="122" y="440"/>
                      <a:pt x="124" y="438"/>
                      <a:pt x="127" y="435"/>
                    </a:cubicBezTo>
                    <a:cubicBezTo>
                      <a:pt x="127" y="435"/>
                      <a:pt x="149" y="415"/>
                      <a:pt x="167" y="427"/>
                    </a:cubicBezTo>
                    <a:cubicBezTo>
                      <a:pt x="167" y="519"/>
                      <a:pt x="167" y="519"/>
                      <a:pt x="167" y="519"/>
                    </a:cubicBezTo>
                    <a:cubicBezTo>
                      <a:pt x="454" y="518"/>
                      <a:pt x="687" y="287"/>
                      <a:pt x="690" y="0"/>
                    </a:cubicBezTo>
                    <a:cubicBezTo>
                      <a:pt x="591" y="0"/>
                      <a:pt x="591" y="0"/>
                      <a:pt x="591" y="0"/>
                    </a:cubicBezTo>
                    <a:cubicBezTo>
                      <a:pt x="591" y="15"/>
                      <a:pt x="604" y="28"/>
                      <a:pt x="604" y="28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38100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3717074" y="1594136"/>
                <a:ext cx="4796313" cy="4673988"/>
                <a:chOff x="3717074" y="1594136"/>
                <a:chExt cx="4796313" cy="4673988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6337412" y="4191322"/>
                  <a:ext cx="2175975" cy="2076802"/>
                  <a:chOff x="10089755" y="4302305"/>
                  <a:chExt cx="2175975" cy="2076802"/>
                </a:xfrm>
              </p:grpSpPr>
              <p:sp>
                <p:nvSpPr>
                  <p:cNvPr id="24" name="Freeform 10"/>
                  <p:cNvSpPr/>
                  <p:nvPr/>
                </p:nvSpPr>
                <p:spPr bwMode="auto">
                  <a:xfrm flipH="1">
                    <a:off x="10422276" y="4442314"/>
                    <a:ext cx="206125" cy="208069"/>
                  </a:xfrm>
                  <a:custGeom>
                    <a:avLst/>
                    <a:gdLst>
                      <a:gd name="T0" fmla="*/ 80 w 81"/>
                      <a:gd name="T1" fmla="*/ 38 h 81"/>
                      <a:gd name="T2" fmla="*/ 43 w 81"/>
                      <a:gd name="T3" fmla="*/ 80 h 81"/>
                      <a:gd name="T4" fmla="*/ 1 w 81"/>
                      <a:gd name="T5" fmla="*/ 43 h 81"/>
                      <a:gd name="T6" fmla="*/ 38 w 81"/>
                      <a:gd name="T7" fmla="*/ 1 h 81"/>
                      <a:gd name="T8" fmla="*/ 80 w 81"/>
                      <a:gd name="T9" fmla="*/ 38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1" h="81">
                        <a:moveTo>
                          <a:pt x="80" y="38"/>
                        </a:moveTo>
                        <a:cubicBezTo>
                          <a:pt x="81" y="59"/>
                          <a:pt x="65" y="78"/>
                          <a:pt x="43" y="80"/>
                        </a:cubicBezTo>
                        <a:cubicBezTo>
                          <a:pt x="21" y="81"/>
                          <a:pt x="3" y="65"/>
                          <a:pt x="1" y="43"/>
                        </a:cubicBezTo>
                        <a:cubicBezTo>
                          <a:pt x="0" y="21"/>
                          <a:pt x="16" y="3"/>
                          <a:pt x="38" y="1"/>
                        </a:cubicBezTo>
                        <a:cubicBezTo>
                          <a:pt x="59" y="0"/>
                          <a:pt x="78" y="16"/>
                          <a:pt x="80" y="38"/>
                        </a:cubicBez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 15"/>
                  <p:cNvSpPr/>
                  <p:nvPr/>
                </p:nvSpPr>
                <p:spPr bwMode="auto">
                  <a:xfrm flipH="1">
                    <a:off x="10089755" y="4302305"/>
                    <a:ext cx="1055902" cy="1020900"/>
                  </a:xfrm>
                  <a:custGeom>
                    <a:avLst/>
                    <a:gdLst>
                      <a:gd name="T0" fmla="*/ 99 w 414"/>
                      <a:gd name="T1" fmla="*/ 388 h 400"/>
                      <a:gd name="T2" fmla="*/ 11 w 414"/>
                      <a:gd name="T3" fmla="*/ 298 h 400"/>
                      <a:gd name="T4" fmla="*/ 12 w 414"/>
                      <a:gd name="T5" fmla="*/ 257 h 400"/>
                      <a:gd name="T6" fmla="*/ 274 w 414"/>
                      <a:gd name="T7" fmla="*/ 10 h 400"/>
                      <a:gd name="T8" fmla="*/ 314 w 414"/>
                      <a:gd name="T9" fmla="*/ 11 h 400"/>
                      <a:gd name="T10" fmla="*/ 403 w 414"/>
                      <a:gd name="T11" fmla="*/ 102 h 400"/>
                      <a:gd name="T12" fmla="*/ 402 w 414"/>
                      <a:gd name="T13" fmla="*/ 143 h 400"/>
                      <a:gd name="T14" fmla="*/ 139 w 414"/>
                      <a:gd name="T15" fmla="*/ 389 h 400"/>
                      <a:gd name="T16" fmla="*/ 99 w 414"/>
                      <a:gd name="T17" fmla="*/ 388 h 4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14" h="400">
                        <a:moveTo>
                          <a:pt x="99" y="388"/>
                        </a:moveTo>
                        <a:cubicBezTo>
                          <a:pt x="11" y="298"/>
                          <a:pt x="11" y="298"/>
                          <a:pt x="11" y="298"/>
                        </a:cubicBezTo>
                        <a:cubicBezTo>
                          <a:pt x="0" y="286"/>
                          <a:pt x="0" y="268"/>
                          <a:pt x="12" y="257"/>
                        </a:cubicBezTo>
                        <a:cubicBezTo>
                          <a:pt x="274" y="10"/>
                          <a:pt x="274" y="10"/>
                          <a:pt x="274" y="10"/>
                        </a:cubicBezTo>
                        <a:cubicBezTo>
                          <a:pt x="285" y="0"/>
                          <a:pt x="304" y="0"/>
                          <a:pt x="314" y="11"/>
                        </a:cubicBezTo>
                        <a:cubicBezTo>
                          <a:pt x="403" y="102"/>
                          <a:pt x="403" y="102"/>
                          <a:pt x="403" y="102"/>
                        </a:cubicBezTo>
                        <a:cubicBezTo>
                          <a:pt x="414" y="114"/>
                          <a:pt x="413" y="132"/>
                          <a:pt x="402" y="143"/>
                        </a:cubicBezTo>
                        <a:cubicBezTo>
                          <a:pt x="139" y="389"/>
                          <a:pt x="139" y="389"/>
                          <a:pt x="139" y="389"/>
                        </a:cubicBezTo>
                        <a:cubicBezTo>
                          <a:pt x="128" y="400"/>
                          <a:pt x="110" y="400"/>
                          <a:pt x="99" y="388"/>
                        </a:cubicBezTo>
                        <a:close/>
                      </a:path>
                    </a:pathLst>
                  </a:custGeom>
                  <a:solidFill>
                    <a:srgbClr val="535353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 17"/>
                  <p:cNvSpPr/>
                  <p:nvPr/>
                </p:nvSpPr>
                <p:spPr bwMode="auto">
                  <a:xfrm flipH="1">
                    <a:off x="10867584" y="5025685"/>
                    <a:ext cx="1069514" cy="1046179"/>
                  </a:xfrm>
                  <a:custGeom>
                    <a:avLst/>
                    <a:gdLst>
                      <a:gd name="T0" fmla="*/ 250 w 550"/>
                      <a:gd name="T1" fmla="*/ 538 h 538"/>
                      <a:gd name="T2" fmla="*/ 0 w 550"/>
                      <a:gd name="T3" fmla="*/ 281 h 538"/>
                      <a:gd name="T4" fmla="*/ 300 w 550"/>
                      <a:gd name="T5" fmla="*/ 0 h 538"/>
                      <a:gd name="T6" fmla="*/ 550 w 550"/>
                      <a:gd name="T7" fmla="*/ 257 h 538"/>
                      <a:gd name="T8" fmla="*/ 250 w 550"/>
                      <a:gd name="T9" fmla="*/ 538 h 5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50" h="538">
                        <a:moveTo>
                          <a:pt x="250" y="538"/>
                        </a:moveTo>
                        <a:lnTo>
                          <a:pt x="0" y="281"/>
                        </a:lnTo>
                        <a:lnTo>
                          <a:pt x="300" y="0"/>
                        </a:lnTo>
                        <a:lnTo>
                          <a:pt x="550" y="257"/>
                        </a:lnTo>
                        <a:lnTo>
                          <a:pt x="250" y="538"/>
                        </a:lnTo>
                        <a:close/>
                      </a:path>
                    </a:pathLst>
                  </a:custGeom>
                  <a:solidFill>
                    <a:srgbClr val="53535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 18"/>
                  <p:cNvSpPr/>
                  <p:nvPr/>
                </p:nvSpPr>
                <p:spPr bwMode="auto">
                  <a:xfrm flipH="1">
                    <a:off x="11450955" y="5572110"/>
                    <a:ext cx="814775" cy="806997"/>
                  </a:xfrm>
                  <a:custGeom>
                    <a:avLst/>
                    <a:gdLst>
                      <a:gd name="T0" fmla="*/ 14 w 319"/>
                      <a:gd name="T1" fmla="*/ 108 h 316"/>
                      <a:gd name="T2" fmla="*/ 13 w 319"/>
                      <a:gd name="T3" fmla="*/ 154 h 316"/>
                      <a:gd name="T4" fmla="*/ 158 w 319"/>
                      <a:gd name="T5" fmla="*/ 303 h 316"/>
                      <a:gd name="T6" fmla="*/ 204 w 319"/>
                      <a:gd name="T7" fmla="*/ 304 h 316"/>
                      <a:gd name="T8" fmla="*/ 319 w 319"/>
                      <a:gd name="T9" fmla="*/ 196 h 316"/>
                      <a:gd name="T10" fmla="*/ 128 w 319"/>
                      <a:gd name="T11" fmla="*/ 0 h 316"/>
                      <a:gd name="T12" fmla="*/ 14 w 319"/>
                      <a:gd name="T13" fmla="*/ 108 h 3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19" h="316">
                        <a:moveTo>
                          <a:pt x="14" y="108"/>
                        </a:moveTo>
                        <a:cubicBezTo>
                          <a:pt x="1" y="120"/>
                          <a:pt x="0" y="141"/>
                          <a:pt x="13" y="154"/>
                        </a:cubicBezTo>
                        <a:cubicBezTo>
                          <a:pt x="158" y="303"/>
                          <a:pt x="158" y="303"/>
                          <a:pt x="158" y="303"/>
                        </a:cubicBezTo>
                        <a:cubicBezTo>
                          <a:pt x="170" y="316"/>
                          <a:pt x="191" y="316"/>
                          <a:pt x="204" y="304"/>
                        </a:cubicBezTo>
                        <a:cubicBezTo>
                          <a:pt x="319" y="196"/>
                          <a:pt x="319" y="196"/>
                          <a:pt x="319" y="196"/>
                        </a:cubicBezTo>
                        <a:cubicBezTo>
                          <a:pt x="128" y="0"/>
                          <a:pt x="128" y="0"/>
                          <a:pt x="128" y="0"/>
                        </a:cubicBezTo>
                        <a:lnTo>
                          <a:pt x="14" y="108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 19"/>
                  <p:cNvSpPr/>
                  <p:nvPr/>
                </p:nvSpPr>
                <p:spPr bwMode="auto">
                  <a:xfrm flipH="1">
                    <a:off x="10546729" y="4724277"/>
                    <a:ext cx="806997" cy="801163"/>
                  </a:xfrm>
                  <a:custGeom>
                    <a:avLst/>
                    <a:gdLst>
                      <a:gd name="T0" fmla="*/ 303 w 316"/>
                      <a:gd name="T1" fmla="*/ 163 h 314"/>
                      <a:gd name="T2" fmla="*/ 158 w 316"/>
                      <a:gd name="T3" fmla="*/ 13 h 314"/>
                      <a:gd name="T4" fmla="*/ 112 w 316"/>
                      <a:gd name="T5" fmla="*/ 12 h 314"/>
                      <a:gd name="T6" fmla="*/ 0 w 316"/>
                      <a:gd name="T7" fmla="*/ 118 h 314"/>
                      <a:gd name="T8" fmla="*/ 190 w 316"/>
                      <a:gd name="T9" fmla="*/ 314 h 314"/>
                      <a:gd name="T10" fmla="*/ 302 w 316"/>
                      <a:gd name="T11" fmla="*/ 208 h 314"/>
                      <a:gd name="T12" fmla="*/ 303 w 316"/>
                      <a:gd name="T13" fmla="*/ 163 h 3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16" h="314">
                        <a:moveTo>
                          <a:pt x="303" y="163"/>
                        </a:moveTo>
                        <a:cubicBezTo>
                          <a:pt x="158" y="13"/>
                          <a:pt x="158" y="13"/>
                          <a:pt x="158" y="13"/>
                        </a:cubicBezTo>
                        <a:cubicBezTo>
                          <a:pt x="146" y="1"/>
                          <a:pt x="125" y="0"/>
                          <a:pt x="112" y="12"/>
                        </a:cubicBezTo>
                        <a:cubicBezTo>
                          <a:pt x="0" y="118"/>
                          <a:pt x="0" y="118"/>
                          <a:pt x="0" y="118"/>
                        </a:cubicBezTo>
                        <a:cubicBezTo>
                          <a:pt x="190" y="314"/>
                          <a:pt x="190" y="314"/>
                          <a:pt x="190" y="314"/>
                        </a:cubicBezTo>
                        <a:cubicBezTo>
                          <a:pt x="302" y="208"/>
                          <a:pt x="302" y="208"/>
                          <a:pt x="302" y="208"/>
                        </a:cubicBezTo>
                        <a:cubicBezTo>
                          <a:pt x="315" y="196"/>
                          <a:pt x="316" y="176"/>
                          <a:pt x="303" y="163"/>
                        </a:cubicBez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/>
                  </a:p>
                </p:txBody>
              </p:sp>
              <p:sp>
                <p:nvSpPr>
                  <p:cNvPr id="29" name="Freeform 20"/>
                  <p:cNvSpPr/>
                  <p:nvPr/>
                </p:nvSpPr>
                <p:spPr bwMode="auto">
                  <a:xfrm flipH="1">
                    <a:off x="10867584" y="5025685"/>
                    <a:ext cx="497810" cy="509478"/>
                  </a:xfrm>
                  <a:custGeom>
                    <a:avLst/>
                    <a:gdLst>
                      <a:gd name="T0" fmla="*/ 250 w 256"/>
                      <a:gd name="T1" fmla="*/ 262 h 262"/>
                      <a:gd name="T2" fmla="*/ 0 w 256"/>
                      <a:gd name="T3" fmla="*/ 5 h 262"/>
                      <a:gd name="T4" fmla="*/ 6 w 256"/>
                      <a:gd name="T5" fmla="*/ 0 h 262"/>
                      <a:gd name="T6" fmla="*/ 256 w 256"/>
                      <a:gd name="T7" fmla="*/ 257 h 262"/>
                      <a:gd name="T8" fmla="*/ 250 w 256"/>
                      <a:gd name="T9" fmla="*/ 262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6" h="262">
                        <a:moveTo>
                          <a:pt x="250" y="262"/>
                        </a:moveTo>
                        <a:lnTo>
                          <a:pt x="0" y="5"/>
                        </a:lnTo>
                        <a:lnTo>
                          <a:pt x="6" y="0"/>
                        </a:lnTo>
                        <a:lnTo>
                          <a:pt x="256" y="257"/>
                        </a:lnTo>
                        <a:lnTo>
                          <a:pt x="250" y="262"/>
                        </a:lnTo>
                        <a:close/>
                      </a:path>
                    </a:pathLst>
                  </a:custGeom>
                  <a:solidFill>
                    <a:srgbClr val="84848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 21"/>
                  <p:cNvSpPr/>
                  <p:nvPr/>
                </p:nvSpPr>
                <p:spPr bwMode="auto">
                  <a:xfrm flipH="1">
                    <a:off x="11443177" y="5566276"/>
                    <a:ext cx="497810" cy="507533"/>
                  </a:xfrm>
                  <a:custGeom>
                    <a:avLst/>
                    <a:gdLst>
                      <a:gd name="T0" fmla="*/ 250 w 256"/>
                      <a:gd name="T1" fmla="*/ 261 h 261"/>
                      <a:gd name="T2" fmla="*/ 0 w 256"/>
                      <a:gd name="T3" fmla="*/ 4 h 261"/>
                      <a:gd name="T4" fmla="*/ 5 w 256"/>
                      <a:gd name="T5" fmla="*/ 0 h 261"/>
                      <a:gd name="T6" fmla="*/ 256 w 256"/>
                      <a:gd name="T7" fmla="*/ 256 h 261"/>
                      <a:gd name="T8" fmla="*/ 250 w 256"/>
                      <a:gd name="T9" fmla="*/ 261 h 2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6" h="261">
                        <a:moveTo>
                          <a:pt x="250" y="261"/>
                        </a:moveTo>
                        <a:lnTo>
                          <a:pt x="0" y="4"/>
                        </a:lnTo>
                        <a:lnTo>
                          <a:pt x="5" y="0"/>
                        </a:lnTo>
                        <a:lnTo>
                          <a:pt x="256" y="256"/>
                        </a:lnTo>
                        <a:lnTo>
                          <a:pt x="250" y="261"/>
                        </a:lnTo>
                        <a:close/>
                      </a:path>
                    </a:pathLst>
                  </a:custGeom>
                  <a:solidFill>
                    <a:srgbClr val="84848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" name="Freeform 6"/>
                <p:cNvSpPr>
                  <a:spLocks noEditPoints="1"/>
                </p:cNvSpPr>
                <p:nvPr/>
              </p:nvSpPr>
              <p:spPr bwMode="auto">
                <a:xfrm rot="607970">
                  <a:off x="3717074" y="1594136"/>
                  <a:ext cx="3259294" cy="3261361"/>
                </a:xfrm>
                <a:custGeom>
                  <a:avLst/>
                  <a:gdLst>
                    <a:gd name="T0" fmla="*/ 662 w 1321"/>
                    <a:gd name="T1" fmla="*/ 2 h 1322"/>
                    <a:gd name="T2" fmla="*/ 0 w 1321"/>
                    <a:gd name="T3" fmla="*/ 660 h 1322"/>
                    <a:gd name="T4" fmla="*/ 0 w 1321"/>
                    <a:gd name="T5" fmla="*/ 668 h 1322"/>
                    <a:gd name="T6" fmla="*/ 652 w 1321"/>
                    <a:gd name="T7" fmla="*/ 1322 h 1322"/>
                    <a:gd name="T8" fmla="*/ 662 w 1321"/>
                    <a:gd name="T9" fmla="*/ 1322 h 1322"/>
                    <a:gd name="T10" fmla="*/ 1320 w 1321"/>
                    <a:gd name="T11" fmla="*/ 668 h 1322"/>
                    <a:gd name="T12" fmla="*/ 1320 w 1321"/>
                    <a:gd name="T13" fmla="*/ 663 h 1322"/>
                    <a:gd name="T14" fmla="*/ 662 w 1321"/>
                    <a:gd name="T15" fmla="*/ 2 h 1322"/>
                    <a:gd name="T16" fmla="*/ 662 w 1321"/>
                    <a:gd name="T17" fmla="*/ 1229 h 1322"/>
                    <a:gd name="T18" fmla="*/ 657 w 1321"/>
                    <a:gd name="T19" fmla="*/ 1229 h 1322"/>
                    <a:gd name="T20" fmla="*/ 95 w 1321"/>
                    <a:gd name="T21" fmla="*/ 668 h 1322"/>
                    <a:gd name="T22" fmla="*/ 95 w 1321"/>
                    <a:gd name="T23" fmla="*/ 661 h 1322"/>
                    <a:gd name="T24" fmla="*/ 658 w 1321"/>
                    <a:gd name="T25" fmla="*/ 96 h 1322"/>
                    <a:gd name="T26" fmla="*/ 662 w 1321"/>
                    <a:gd name="T27" fmla="*/ 96 h 1322"/>
                    <a:gd name="T28" fmla="*/ 1227 w 1321"/>
                    <a:gd name="T29" fmla="*/ 663 h 1322"/>
                    <a:gd name="T30" fmla="*/ 1227 w 1321"/>
                    <a:gd name="T31" fmla="*/ 668 h 1322"/>
                    <a:gd name="T32" fmla="*/ 662 w 1321"/>
                    <a:gd name="T33" fmla="*/ 1229 h 1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321" h="1322">
                      <a:moveTo>
                        <a:pt x="662" y="2"/>
                      </a:moveTo>
                      <a:cubicBezTo>
                        <a:pt x="299" y="0"/>
                        <a:pt x="2" y="296"/>
                        <a:pt x="0" y="660"/>
                      </a:cubicBezTo>
                      <a:cubicBezTo>
                        <a:pt x="0" y="663"/>
                        <a:pt x="0" y="666"/>
                        <a:pt x="0" y="668"/>
                      </a:cubicBezTo>
                      <a:cubicBezTo>
                        <a:pt x="3" y="1026"/>
                        <a:pt x="297" y="1321"/>
                        <a:pt x="652" y="1322"/>
                      </a:cubicBezTo>
                      <a:cubicBezTo>
                        <a:pt x="655" y="1322"/>
                        <a:pt x="659" y="1322"/>
                        <a:pt x="662" y="1322"/>
                      </a:cubicBezTo>
                      <a:cubicBezTo>
                        <a:pt x="1027" y="1318"/>
                        <a:pt x="1316" y="1031"/>
                        <a:pt x="1320" y="668"/>
                      </a:cubicBezTo>
                      <a:cubicBezTo>
                        <a:pt x="1320" y="667"/>
                        <a:pt x="1320" y="665"/>
                        <a:pt x="1320" y="663"/>
                      </a:cubicBezTo>
                      <a:cubicBezTo>
                        <a:pt x="1321" y="299"/>
                        <a:pt x="1027" y="3"/>
                        <a:pt x="662" y="2"/>
                      </a:cubicBezTo>
                      <a:close/>
                      <a:moveTo>
                        <a:pt x="662" y="1229"/>
                      </a:moveTo>
                      <a:cubicBezTo>
                        <a:pt x="660" y="1229"/>
                        <a:pt x="659" y="1229"/>
                        <a:pt x="657" y="1229"/>
                      </a:cubicBezTo>
                      <a:cubicBezTo>
                        <a:pt x="349" y="1228"/>
                        <a:pt x="98" y="977"/>
                        <a:pt x="95" y="668"/>
                      </a:cubicBezTo>
                      <a:cubicBezTo>
                        <a:pt x="95" y="666"/>
                        <a:pt x="95" y="664"/>
                        <a:pt x="95" y="661"/>
                      </a:cubicBezTo>
                      <a:cubicBezTo>
                        <a:pt x="95" y="349"/>
                        <a:pt x="349" y="96"/>
                        <a:pt x="658" y="96"/>
                      </a:cubicBezTo>
                      <a:cubicBezTo>
                        <a:pt x="660" y="96"/>
                        <a:pt x="661" y="96"/>
                        <a:pt x="662" y="96"/>
                      </a:cubicBezTo>
                      <a:cubicBezTo>
                        <a:pt x="976" y="99"/>
                        <a:pt x="1228" y="351"/>
                        <a:pt x="1227" y="663"/>
                      </a:cubicBezTo>
                      <a:cubicBezTo>
                        <a:pt x="1227" y="665"/>
                        <a:pt x="1227" y="667"/>
                        <a:pt x="1227" y="668"/>
                      </a:cubicBezTo>
                      <a:cubicBezTo>
                        <a:pt x="1223" y="977"/>
                        <a:pt x="972" y="1227"/>
                        <a:pt x="662" y="1229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IN"/>
                </a:p>
              </p:txBody>
            </p:sp>
          </p:grpSp>
        </p:grpSp>
        <p:sp>
          <p:nvSpPr>
            <p:cNvPr id="65" name="Text Box 7"/>
            <p:cNvSpPr txBox="1">
              <a:spLocks noChangeArrowheads="1"/>
            </p:cNvSpPr>
            <p:nvPr/>
          </p:nvSpPr>
          <p:spPr bwMode="auto">
            <a:xfrm flipH="1">
              <a:off x="7194707" y="2930630"/>
              <a:ext cx="273794" cy="61555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60960" tIns="30480" rIns="60960" bIns="30480">
              <a:spAutoFit/>
            </a:bodyPr>
            <a:lstStyle/>
            <a:p>
              <a:pPr algn="ctr" defTabSz="1450340"/>
              <a:r>
                <a:rPr lang="en-CA" sz="3600" spc="-200" dirty="0" smtClean="0">
                  <a:solidFill>
                    <a:schemeClr val="bg1"/>
                  </a:solidFill>
                  <a:latin typeface="Novecento wide Light" panose="00000405000000000000" pitchFamily="50" charset="0"/>
                  <a:ea typeface="Fira Sans SemiBold Italic" panose="00000700000000000000" pitchFamily="50" charset="0"/>
                  <a:cs typeface="Open Sans Light" panose="020B0306030504020204" pitchFamily="34" charset="0"/>
                </a:rPr>
                <a:t>1</a:t>
              </a:r>
              <a:endParaRPr lang="en-CA" sz="3600" spc="-200" dirty="0">
                <a:solidFill>
                  <a:schemeClr val="bg1"/>
                </a:solidFill>
                <a:latin typeface="Novecento wide Light" panose="00000405000000000000" pitchFamily="50" charset="0"/>
                <a:ea typeface="Fira Sans SemiBold Italic" panose="00000700000000000000" pitchFamily="50" charset="0"/>
                <a:cs typeface="Open Sans Light" panose="020B0306030504020204" pitchFamily="34" charset="0"/>
              </a:endParaRPr>
            </a:p>
          </p:txBody>
        </p:sp>
        <p:sp>
          <p:nvSpPr>
            <p:cNvPr id="66" name="Text Box 7"/>
            <p:cNvSpPr txBox="1">
              <a:spLocks noChangeArrowheads="1"/>
            </p:cNvSpPr>
            <p:nvPr/>
          </p:nvSpPr>
          <p:spPr bwMode="auto">
            <a:xfrm flipH="1">
              <a:off x="7618704" y="1760799"/>
              <a:ext cx="353943" cy="61555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60960" tIns="30480" rIns="60960" bIns="30480">
              <a:spAutoFit/>
            </a:bodyPr>
            <a:lstStyle/>
            <a:p>
              <a:pPr algn="ctr" defTabSz="1450340"/>
              <a:r>
                <a:rPr lang="en-CA" sz="3600" spc="-200" dirty="0" smtClean="0">
                  <a:solidFill>
                    <a:schemeClr val="bg1"/>
                  </a:solidFill>
                  <a:latin typeface="Novecento wide Light" panose="00000405000000000000" pitchFamily="50" charset="0"/>
                  <a:ea typeface="Fira Sans SemiBold Italic" panose="00000700000000000000" pitchFamily="50" charset="0"/>
                  <a:cs typeface="Open Sans Light" panose="020B0306030504020204" pitchFamily="34" charset="0"/>
                </a:rPr>
                <a:t>2</a:t>
              </a:r>
              <a:endParaRPr lang="en-CA" sz="3600" spc="-200" dirty="0">
                <a:solidFill>
                  <a:schemeClr val="bg1"/>
                </a:solidFill>
                <a:latin typeface="Novecento wide Light" panose="00000405000000000000" pitchFamily="50" charset="0"/>
                <a:ea typeface="Fira Sans SemiBold Italic" panose="00000700000000000000" pitchFamily="50" charset="0"/>
                <a:cs typeface="Open Sans Light" panose="020B0306030504020204" pitchFamily="34" charset="0"/>
              </a:endParaRPr>
            </a:p>
          </p:txBody>
        </p:sp>
        <p:sp>
          <p:nvSpPr>
            <p:cNvPr id="67" name="Text Box 7"/>
            <p:cNvSpPr txBox="1">
              <a:spLocks noChangeArrowheads="1"/>
            </p:cNvSpPr>
            <p:nvPr/>
          </p:nvSpPr>
          <p:spPr bwMode="auto">
            <a:xfrm flipH="1">
              <a:off x="8825523" y="2216865"/>
              <a:ext cx="368371" cy="61555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60960" tIns="30480" rIns="60960" bIns="30480">
              <a:spAutoFit/>
            </a:bodyPr>
            <a:lstStyle/>
            <a:p>
              <a:pPr algn="ctr" defTabSz="1450340"/>
              <a:r>
                <a:rPr lang="en-CA" sz="3600" spc="-200" dirty="0" smtClean="0">
                  <a:solidFill>
                    <a:schemeClr val="bg1"/>
                  </a:solidFill>
                  <a:latin typeface="Novecento wide Light" panose="00000405000000000000" pitchFamily="50" charset="0"/>
                  <a:ea typeface="Fira Sans SemiBold Italic" panose="00000700000000000000" pitchFamily="50" charset="0"/>
                  <a:cs typeface="Open Sans Light" panose="020B0306030504020204" pitchFamily="34" charset="0"/>
                </a:rPr>
                <a:t>3</a:t>
              </a:r>
              <a:endParaRPr lang="en-CA" sz="3600" spc="-200" dirty="0">
                <a:solidFill>
                  <a:schemeClr val="bg1"/>
                </a:solidFill>
                <a:latin typeface="Novecento wide Light" panose="00000405000000000000" pitchFamily="50" charset="0"/>
                <a:ea typeface="Fira Sans SemiBold Italic" panose="00000700000000000000" pitchFamily="50" charset="0"/>
                <a:cs typeface="Open Sans Light" panose="020B0306030504020204" pitchFamily="34" charset="0"/>
              </a:endParaRPr>
            </a:p>
          </p:txBody>
        </p:sp>
        <p:sp>
          <p:nvSpPr>
            <p:cNvPr id="68" name="Text Box 7"/>
            <p:cNvSpPr txBox="1">
              <a:spLocks noChangeArrowheads="1"/>
            </p:cNvSpPr>
            <p:nvPr/>
          </p:nvSpPr>
          <p:spPr bwMode="auto">
            <a:xfrm flipH="1">
              <a:off x="8354587" y="3402202"/>
              <a:ext cx="381195" cy="61555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60960" tIns="30480" rIns="60960" bIns="30480">
              <a:spAutoFit/>
            </a:bodyPr>
            <a:lstStyle/>
            <a:p>
              <a:pPr algn="ctr" defTabSz="1450340"/>
              <a:r>
                <a:rPr lang="en-CA" sz="3600" spc="-200" dirty="0" smtClean="0">
                  <a:solidFill>
                    <a:schemeClr val="bg1"/>
                  </a:solidFill>
                  <a:latin typeface="Novecento wide Light" panose="00000405000000000000" pitchFamily="50" charset="0"/>
                  <a:ea typeface="Fira Sans SemiBold Italic" panose="00000700000000000000" pitchFamily="50" charset="0"/>
                  <a:cs typeface="Open Sans Light" panose="020B0306030504020204" pitchFamily="34" charset="0"/>
                </a:rPr>
                <a:t>4</a:t>
              </a:r>
              <a:endParaRPr lang="en-CA" sz="3600" spc="-200" dirty="0">
                <a:solidFill>
                  <a:schemeClr val="bg1"/>
                </a:solidFill>
                <a:latin typeface="Novecento wide Light" panose="00000405000000000000" pitchFamily="50" charset="0"/>
                <a:ea typeface="Fira Sans SemiBold Italic" panose="00000700000000000000" pitchFamily="50" charset="0"/>
                <a:cs typeface="Open Sans Light" panose="020B0306030504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39" grpId="0"/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Brace 1"/>
          <p:cNvSpPr/>
          <p:nvPr/>
        </p:nvSpPr>
        <p:spPr>
          <a:xfrm>
            <a:off x="3484281" y="3002737"/>
            <a:ext cx="203200" cy="1545513"/>
          </a:xfrm>
          <a:prstGeom prst="leftBrac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9"/>
          <p:cNvGrpSpPr/>
          <p:nvPr/>
        </p:nvGrpSpPr>
        <p:grpSpPr>
          <a:xfrm>
            <a:off x="4116554" y="2387774"/>
            <a:ext cx="3957397" cy="2571073"/>
            <a:chOff x="2587625" y="1717676"/>
            <a:chExt cx="4298950" cy="2476501"/>
          </a:xfrm>
        </p:grpSpPr>
        <p:sp>
          <p:nvSpPr>
            <p:cNvPr id="12" name="Freeform 6"/>
            <p:cNvSpPr/>
            <p:nvPr/>
          </p:nvSpPr>
          <p:spPr bwMode="auto">
            <a:xfrm>
              <a:off x="2587625" y="3433764"/>
              <a:ext cx="4298950" cy="760413"/>
            </a:xfrm>
            <a:custGeom>
              <a:avLst/>
              <a:gdLst>
                <a:gd name="T0" fmla="*/ 290 w 1143"/>
                <a:gd name="T1" fmla="*/ 0 h 202"/>
                <a:gd name="T2" fmla="*/ 853 w 1143"/>
                <a:gd name="T3" fmla="*/ 0 h 202"/>
                <a:gd name="T4" fmla="*/ 1143 w 1143"/>
                <a:gd name="T5" fmla="*/ 202 h 202"/>
                <a:gd name="T6" fmla="*/ 0 w 1143"/>
                <a:gd name="T7" fmla="*/ 202 h 202"/>
                <a:gd name="T8" fmla="*/ 290 w 1143"/>
                <a:gd name="T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3" h="202">
                  <a:moveTo>
                    <a:pt x="290" y="0"/>
                  </a:moveTo>
                  <a:cubicBezTo>
                    <a:pt x="477" y="0"/>
                    <a:pt x="665" y="0"/>
                    <a:pt x="853" y="0"/>
                  </a:cubicBezTo>
                  <a:cubicBezTo>
                    <a:pt x="1143" y="202"/>
                    <a:pt x="1143" y="202"/>
                    <a:pt x="1143" y="202"/>
                  </a:cubicBezTo>
                  <a:cubicBezTo>
                    <a:pt x="762" y="202"/>
                    <a:pt x="381" y="202"/>
                    <a:pt x="0" y="202"/>
                  </a:cubicBezTo>
                  <a:lnTo>
                    <a:pt x="29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62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2587625" y="3144839"/>
              <a:ext cx="4298950" cy="755650"/>
            </a:xfrm>
            <a:custGeom>
              <a:avLst/>
              <a:gdLst>
                <a:gd name="T0" fmla="*/ 290 w 1143"/>
                <a:gd name="T1" fmla="*/ 0 h 201"/>
                <a:gd name="T2" fmla="*/ 853 w 1143"/>
                <a:gd name="T3" fmla="*/ 0 h 201"/>
                <a:gd name="T4" fmla="*/ 1143 w 1143"/>
                <a:gd name="T5" fmla="*/ 201 h 201"/>
                <a:gd name="T6" fmla="*/ 0 w 1143"/>
                <a:gd name="T7" fmla="*/ 201 h 201"/>
                <a:gd name="T8" fmla="*/ 290 w 1143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3" h="201">
                  <a:moveTo>
                    <a:pt x="290" y="0"/>
                  </a:moveTo>
                  <a:cubicBezTo>
                    <a:pt x="477" y="0"/>
                    <a:pt x="665" y="0"/>
                    <a:pt x="853" y="0"/>
                  </a:cubicBezTo>
                  <a:cubicBezTo>
                    <a:pt x="1143" y="201"/>
                    <a:pt x="1143" y="201"/>
                    <a:pt x="1143" y="201"/>
                  </a:cubicBezTo>
                  <a:cubicBezTo>
                    <a:pt x="762" y="201"/>
                    <a:pt x="381" y="201"/>
                    <a:pt x="0" y="201"/>
                  </a:cubicBezTo>
                  <a:lnTo>
                    <a:pt x="290" y="0"/>
                  </a:lnTo>
                  <a:close/>
                </a:path>
              </a:pathLst>
            </a:custGeom>
            <a:solidFill>
              <a:schemeClr val="accent5">
                <a:lumMod val="75000"/>
                <a:alpha val="62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5" name="Freeform 9"/>
            <p:cNvSpPr/>
            <p:nvPr/>
          </p:nvSpPr>
          <p:spPr bwMode="auto">
            <a:xfrm>
              <a:off x="2587625" y="2862264"/>
              <a:ext cx="4298950" cy="760413"/>
            </a:xfrm>
            <a:custGeom>
              <a:avLst/>
              <a:gdLst>
                <a:gd name="T0" fmla="*/ 290 w 1143"/>
                <a:gd name="T1" fmla="*/ 0 h 202"/>
                <a:gd name="T2" fmla="*/ 853 w 1143"/>
                <a:gd name="T3" fmla="*/ 0 h 202"/>
                <a:gd name="T4" fmla="*/ 1143 w 1143"/>
                <a:gd name="T5" fmla="*/ 202 h 202"/>
                <a:gd name="T6" fmla="*/ 0 w 1143"/>
                <a:gd name="T7" fmla="*/ 202 h 202"/>
                <a:gd name="T8" fmla="*/ 290 w 1143"/>
                <a:gd name="T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3" h="202">
                  <a:moveTo>
                    <a:pt x="290" y="0"/>
                  </a:moveTo>
                  <a:cubicBezTo>
                    <a:pt x="477" y="0"/>
                    <a:pt x="665" y="0"/>
                    <a:pt x="853" y="0"/>
                  </a:cubicBezTo>
                  <a:cubicBezTo>
                    <a:pt x="1143" y="202"/>
                    <a:pt x="1143" y="202"/>
                    <a:pt x="1143" y="202"/>
                  </a:cubicBezTo>
                  <a:cubicBezTo>
                    <a:pt x="762" y="202"/>
                    <a:pt x="381" y="202"/>
                    <a:pt x="0" y="202"/>
                  </a:cubicBezTo>
                  <a:lnTo>
                    <a:pt x="29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62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6" name="Freeform 10"/>
            <p:cNvSpPr/>
            <p:nvPr/>
          </p:nvSpPr>
          <p:spPr bwMode="auto">
            <a:xfrm>
              <a:off x="2587625" y="2293939"/>
              <a:ext cx="4298950" cy="760413"/>
            </a:xfrm>
            <a:custGeom>
              <a:avLst/>
              <a:gdLst>
                <a:gd name="T0" fmla="*/ 290 w 1143"/>
                <a:gd name="T1" fmla="*/ 0 h 202"/>
                <a:gd name="T2" fmla="*/ 853 w 1143"/>
                <a:gd name="T3" fmla="*/ 0 h 202"/>
                <a:gd name="T4" fmla="*/ 1143 w 1143"/>
                <a:gd name="T5" fmla="*/ 202 h 202"/>
                <a:gd name="T6" fmla="*/ 0 w 1143"/>
                <a:gd name="T7" fmla="*/ 202 h 202"/>
                <a:gd name="T8" fmla="*/ 290 w 1143"/>
                <a:gd name="T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3" h="202">
                  <a:moveTo>
                    <a:pt x="290" y="0"/>
                  </a:moveTo>
                  <a:cubicBezTo>
                    <a:pt x="477" y="0"/>
                    <a:pt x="665" y="0"/>
                    <a:pt x="853" y="0"/>
                  </a:cubicBezTo>
                  <a:cubicBezTo>
                    <a:pt x="1143" y="202"/>
                    <a:pt x="1143" y="202"/>
                    <a:pt x="1143" y="202"/>
                  </a:cubicBezTo>
                  <a:cubicBezTo>
                    <a:pt x="762" y="202"/>
                    <a:pt x="381" y="202"/>
                    <a:pt x="0" y="202"/>
                  </a:cubicBezTo>
                  <a:lnTo>
                    <a:pt x="29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62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2587625" y="2571751"/>
              <a:ext cx="4298950" cy="757238"/>
            </a:xfrm>
            <a:custGeom>
              <a:avLst/>
              <a:gdLst>
                <a:gd name="T0" fmla="*/ 290 w 1143"/>
                <a:gd name="T1" fmla="*/ 0 h 201"/>
                <a:gd name="T2" fmla="*/ 853 w 1143"/>
                <a:gd name="T3" fmla="*/ 0 h 201"/>
                <a:gd name="T4" fmla="*/ 1143 w 1143"/>
                <a:gd name="T5" fmla="*/ 201 h 201"/>
                <a:gd name="T6" fmla="*/ 0 w 1143"/>
                <a:gd name="T7" fmla="*/ 201 h 201"/>
                <a:gd name="T8" fmla="*/ 290 w 1143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3" h="201">
                  <a:moveTo>
                    <a:pt x="290" y="0"/>
                  </a:moveTo>
                  <a:cubicBezTo>
                    <a:pt x="477" y="0"/>
                    <a:pt x="665" y="0"/>
                    <a:pt x="853" y="0"/>
                  </a:cubicBezTo>
                  <a:cubicBezTo>
                    <a:pt x="1143" y="201"/>
                    <a:pt x="1143" y="201"/>
                    <a:pt x="1143" y="201"/>
                  </a:cubicBezTo>
                  <a:cubicBezTo>
                    <a:pt x="762" y="201"/>
                    <a:pt x="381" y="201"/>
                    <a:pt x="0" y="201"/>
                  </a:cubicBezTo>
                  <a:lnTo>
                    <a:pt x="29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62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8" name="Freeform 12"/>
            <p:cNvSpPr/>
            <p:nvPr/>
          </p:nvSpPr>
          <p:spPr bwMode="auto">
            <a:xfrm>
              <a:off x="2587625" y="2003426"/>
              <a:ext cx="4298950" cy="757238"/>
            </a:xfrm>
            <a:custGeom>
              <a:avLst/>
              <a:gdLst>
                <a:gd name="T0" fmla="*/ 290 w 1143"/>
                <a:gd name="T1" fmla="*/ 0 h 201"/>
                <a:gd name="T2" fmla="*/ 853 w 1143"/>
                <a:gd name="T3" fmla="*/ 0 h 201"/>
                <a:gd name="T4" fmla="*/ 1143 w 1143"/>
                <a:gd name="T5" fmla="*/ 201 h 201"/>
                <a:gd name="T6" fmla="*/ 0 w 1143"/>
                <a:gd name="T7" fmla="*/ 201 h 201"/>
                <a:gd name="T8" fmla="*/ 290 w 1143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3" h="201">
                  <a:moveTo>
                    <a:pt x="290" y="0"/>
                  </a:moveTo>
                  <a:cubicBezTo>
                    <a:pt x="477" y="0"/>
                    <a:pt x="665" y="0"/>
                    <a:pt x="853" y="0"/>
                  </a:cubicBezTo>
                  <a:cubicBezTo>
                    <a:pt x="1143" y="201"/>
                    <a:pt x="1143" y="201"/>
                    <a:pt x="1143" y="201"/>
                  </a:cubicBezTo>
                  <a:cubicBezTo>
                    <a:pt x="762" y="201"/>
                    <a:pt x="381" y="201"/>
                    <a:pt x="0" y="201"/>
                  </a:cubicBezTo>
                  <a:lnTo>
                    <a:pt x="29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62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9" name="Freeform 13"/>
            <p:cNvSpPr/>
            <p:nvPr/>
          </p:nvSpPr>
          <p:spPr bwMode="auto">
            <a:xfrm>
              <a:off x="2587625" y="1717676"/>
              <a:ext cx="4298950" cy="757238"/>
            </a:xfrm>
            <a:custGeom>
              <a:avLst/>
              <a:gdLst>
                <a:gd name="T0" fmla="*/ 290 w 1143"/>
                <a:gd name="T1" fmla="*/ 0 h 201"/>
                <a:gd name="T2" fmla="*/ 853 w 1143"/>
                <a:gd name="T3" fmla="*/ 0 h 201"/>
                <a:gd name="T4" fmla="*/ 1143 w 1143"/>
                <a:gd name="T5" fmla="*/ 201 h 201"/>
                <a:gd name="T6" fmla="*/ 0 w 1143"/>
                <a:gd name="T7" fmla="*/ 201 h 201"/>
                <a:gd name="T8" fmla="*/ 290 w 1143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3" h="201">
                  <a:moveTo>
                    <a:pt x="290" y="0"/>
                  </a:moveTo>
                  <a:cubicBezTo>
                    <a:pt x="477" y="0"/>
                    <a:pt x="665" y="0"/>
                    <a:pt x="853" y="0"/>
                  </a:cubicBezTo>
                  <a:cubicBezTo>
                    <a:pt x="1143" y="201"/>
                    <a:pt x="1143" y="201"/>
                    <a:pt x="1143" y="201"/>
                  </a:cubicBezTo>
                  <a:cubicBezTo>
                    <a:pt x="762" y="201"/>
                    <a:pt x="381" y="201"/>
                    <a:pt x="0" y="201"/>
                  </a:cubicBezTo>
                  <a:lnTo>
                    <a:pt x="290" y="0"/>
                  </a:lnTo>
                  <a:close/>
                </a:path>
              </a:pathLst>
            </a:custGeom>
            <a:solidFill>
              <a:schemeClr val="accent5">
                <a:lumMod val="75000"/>
                <a:alpha val="62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24396" y="507018"/>
            <a:ext cx="7605204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Book"/>
              </a:rPr>
              <a:t>Layer Isometric Sample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Novecento wide Book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4737" y="1573493"/>
            <a:ext cx="38851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Lorem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ipsum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dolor sit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amet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,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consectetur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Novecento wide Light" panose="00000405000000000000" pitchFamily="50" charset="0"/>
            </a:endParaRPr>
          </a:p>
        </p:txBody>
      </p:sp>
      <p:sp>
        <p:nvSpPr>
          <p:cNvPr id="24" name="Left Brace 23"/>
          <p:cNvSpPr/>
          <p:nvPr/>
        </p:nvSpPr>
        <p:spPr>
          <a:xfrm flipH="1">
            <a:off x="8476130" y="3002737"/>
            <a:ext cx="203200" cy="1545513"/>
          </a:xfrm>
          <a:prstGeom prst="leftBrac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3" name="Group 12"/>
          <p:cNvGrpSpPr/>
          <p:nvPr/>
        </p:nvGrpSpPr>
        <p:grpSpPr>
          <a:xfrm>
            <a:off x="9081509" y="2868804"/>
            <a:ext cx="1959284" cy="1909079"/>
            <a:chOff x="9081509" y="2868804"/>
            <a:chExt cx="1959284" cy="1909079"/>
          </a:xfrm>
        </p:grpSpPr>
        <p:sp>
          <p:nvSpPr>
            <p:cNvPr id="25" name="Text Placeholder 32"/>
            <p:cNvSpPr txBox="1"/>
            <p:nvPr/>
          </p:nvSpPr>
          <p:spPr>
            <a:xfrm>
              <a:off x="9081509" y="3178419"/>
              <a:ext cx="1937513" cy="1599464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Denima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Ostebus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danaime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lovera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donWakamare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dimas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quosam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santLoirem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ipsume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koler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sit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denimaOstebus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daname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endPara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0" indent="0">
                <a:buNone/>
              </a:pP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Wakamare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dimas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quosam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santLoirem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ipsume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koler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sit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denimaOstebus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daname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lovera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don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dala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Text Placeholder 33"/>
            <p:cNvSpPr txBox="1"/>
            <p:nvPr/>
          </p:nvSpPr>
          <p:spPr>
            <a:xfrm>
              <a:off x="9089612" y="2868804"/>
              <a:ext cx="1951181" cy="267865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14400">
                <a:buNone/>
              </a:pPr>
              <a:r>
                <a:rPr lang="en-AU" sz="1600" dirty="0">
                  <a:solidFill>
                    <a:schemeClr val="bg1">
                      <a:lumMod val="50000"/>
                    </a:schemeClr>
                  </a:solidFill>
                  <a:latin typeface="Novecento wide Light" panose="00000405000000000000" pitchFamily="50" charset="0"/>
                  <a:ea typeface="Roboto Condensed" panose="02000000000000000000" pitchFamily="2" charset="0"/>
                </a:rPr>
                <a:t>Data Analysis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14715" y="2868804"/>
            <a:ext cx="1959284" cy="1909079"/>
            <a:chOff x="1114715" y="2868804"/>
            <a:chExt cx="1959284" cy="1909079"/>
          </a:xfrm>
        </p:grpSpPr>
        <p:sp>
          <p:nvSpPr>
            <p:cNvPr id="29" name="Text Placeholder 32"/>
            <p:cNvSpPr txBox="1"/>
            <p:nvPr/>
          </p:nvSpPr>
          <p:spPr>
            <a:xfrm>
              <a:off x="1114715" y="3178419"/>
              <a:ext cx="1937513" cy="1599464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Denima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Ostebus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danaime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lovera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donWakamare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dimas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quosam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santLoirem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ipsume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koler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sit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denimaOstebus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daname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endPara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0" indent="0">
                <a:buNone/>
              </a:pP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Wakamare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dimas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quosam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santLoirem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ipsume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koler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sit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denimaOstebus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daname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lovera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don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dala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Text Placeholder 33"/>
            <p:cNvSpPr txBox="1"/>
            <p:nvPr/>
          </p:nvSpPr>
          <p:spPr>
            <a:xfrm>
              <a:off x="1122818" y="2868804"/>
              <a:ext cx="1951181" cy="267865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14400">
                <a:buNone/>
              </a:pPr>
              <a:r>
                <a:rPr lang="en-AU" sz="1600" dirty="0">
                  <a:solidFill>
                    <a:schemeClr val="bg1">
                      <a:lumMod val="50000"/>
                    </a:schemeClr>
                  </a:solidFill>
                  <a:latin typeface="Novecento wide Light" panose="00000405000000000000" pitchFamily="50" charset="0"/>
                  <a:ea typeface="Roboto Condensed" panose="02000000000000000000" pitchFamily="2" charset="0"/>
                </a:rPr>
                <a:t>Data Analysis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867113" y="5020732"/>
            <a:ext cx="2474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vecento wide Light" panose="00000405000000000000" pitchFamily="50" charset="0"/>
              </a:rPr>
              <a:t>LAYER Online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vecento wide Light" panose="00000405000000000000" pitchFamily="50" charset="0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2" grpId="0"/>
      <p:bldP spid="23" grpId="0"/>
      <p:bldP spid="24" grpId="0" bldLvl="0" animBg="1"/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624396" y="507018"/>
            <a:ext cx="8326262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Book"/>
              </a:rPr>
              <a:t>Ingredient Value Comparison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Novecento wide Book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64737" y="1573493"/>
            <a:ext cx="38851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Lorem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ipsum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dolor sit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amet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,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consectetur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Novecento wide Light" panose="00000405000000000000" pitchFamily="50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942555" y="2495494"/>
            <a:ext cx="1959284" cy="1909079"/>
            <a:chOff x="8942555" y="2495494"/>
            <a:chExt cx="1959284" cy="1909079"/>
          </a:xfrm>
        </p:grpSpPr>
        <p:sp>
          <p:nvSpPr>
            <p:cNvPr id="49" name="Text Placeholder 32"/>
            <p:cNvSpPr txBox="1"/>
            <p:nvPr/>
          </p:nvSpPr>
          <p:spPr>
            <a:xfrm>
              <a:off x="8942555" y="2805109"/>
              <a:ext cx="1937513" cy="1599464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Denima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Ostebus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danaime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lovera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donWakamare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dimas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quosam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santLoirem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ipsume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koler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sit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denimaOstebus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daname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endPara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0" indent="0">
                <a:buNone/>
              </a:pP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Wakamare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dimas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quosam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santLoirem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ipsume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koler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sit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denimaOstebus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daname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lovera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don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dala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0" name="Text Placeholder 33"/>
            <p:cNvSpPr txBox="1"/>
            <p:nvPr/>
          </p:nvSpPr>
          <p:spPr>
            <a:xfrm>
              <a:off x="8950658" y="2495494"/>
              <a:ext cx="1951181" cy="267865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14400">
                <a:buNone/>
              </a:pPr>
              <a:r>
                <a:rPr lang="en-AU" sz="1600" dirty="0">
                  <a:solidFill>
                    <a:schemeClr val="bg1">
                      <a:lumMod val="50000"/>
                    </a:schemeClr>
                  </a:solidFill>
                  <a:latin typeface="Novecento wide Light" panose="00000405000000000000" pitchFamily="50" charset="0"/>
                  <a:ea typeface="Roboto Condensed" panose="02000000000000000000" pitchFamily="2" charset="0"/>
                </a:rPr>
                <a:t>Data Analysis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942555" y="4641316"/>
            <a:ext cx="2096559" cy="821863"/>
            <a:chOff x="8942555" y="4641316"/>
            <a:chExt cx="2096559" cy="821863"/>
          </a:xfrm>
        </p:grpSpPr>
        <p:sp>
          <p:nvSpPr>
            <p:cNvPr id="51" name="Text Placeholder 33"/>
            <p:cNvSpPr txBox="1"/>
            <p:nvPr/>
          </p:nvSpPr>
          <p:spPr>
            <a:xfrm>
              <a:off x="8950658" y="4641316"/>
              <a:ext cx="1951181" cy="267865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14400">
                <a:buNone/>
              </a:pPr>
              <a:r>
                <a:rPr lang="en-AU" sz="1600" dirty="0">
                  <a:solidFill>
                    <a:schemeClr val="bg1">
                      <a:lumMod val="50000"/>
                    </a:schemeClr>
                  </a:solidFill>
                  <a:latin typeface="Novecento wide Light" panose="00000405000000000000" pitchFamily="50" charset="0"/>
                  <a:ea typeface="Roboto Condensed" panose="02000000000000000000" pitchFamily="2" charset="0"/>
                </a:rPr>
                <a:t>Data Analysis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942555" y="4909181"/>
              <a:ext cx="209655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Loem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dolor sit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cnsectetur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Seddiet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velit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403977" y="2624644"/>
            <a:ext cx="3425776" cy="702001"/>
            <a:chOff x="2249511" y="1913094"/>
            <a:chExt cx="3425776" cy="702001"/>
          </a:xfrm>
        </p:grpSpPr>
        <p:sp>
          <p:nvSpPr>
            <p:cNvPr id="54" name="Rectangle 53"/>
            <p:cNvSpPr/>
            <p:nvPr/>
          </p:nvSpPr>
          <p:spPr>
            <a:xfrm>
              <a:off x="2249511" y="1913094"/>
              <a:ext cx="187172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ea typeface="Roboto" panose="02000000000000000000" pitchFamily="2" charset="0"/>
                  <a:cs typeface="Clear Sans" panose="020B0503030202020304" pitchFamily="34" charset="0"/>
                </a:rPr>
                <a:t>First Step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  <a:ea typeface="Roboto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249511" y="2153430"/>
              <a:ext cx="3425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Denima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ostebus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danaime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lovera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donWakamare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dimasa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quosam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santLoirem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.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403976" y="3345661"/>
            <a:ext cx="3454139" cy="702001"/>
            <a:chOff x="2249510" y="1913094"/>
            <a:chExt cx="3454139" cy="702001"/>
          </a:xfrm>
        </p:grpSpPr>
        <p:sp>
          <p:nvSpPr>
            <p:cNvPr id="57" name="Rectangle 56"/>
            <p:cNvSpPr/>
            <p:nvPr/>
          </p:nvSpPr>
          <p:spPr>
            <a:xfrm>
              <a:off x="2249511" y="1913094"/>
              <a:ext cx="209981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ea typeface="Roboto" panose="02000000000000000000" pitchFamily="2" charset="0"/>
                  <a:cs typeface="Clear Sans" panose="020B0503030202020304" pitchFamily="34" charset="0"/>
                </a:rPr>
                <a:t>Second Step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  <a:ea typeface="Roboto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49510" y="2153430"/>
              <a:ext cx="3454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Denima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ostebus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danaime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lovera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donWakamare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dimasa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quosam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santLoirem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403976" y="4055717"/>
            <a:ext cx="3454139" cy="702001"/>
            <a:chOff x="2249510" y="1913094"/>
            <a:chExt cx="3454139" cy="702001"/>
          </a:xfrm>
        </p:grpSpPr>
        <p:sp>
          <p:nvSpPr>
            <p:cNvPr id="60" name="Rectangle 59"/>
            <p:cNvSpPr/>
            <p:nvPr/>
          </p:nvSpPr>
          <p:spPr>
            <a:xfrm>
              <a:off x="2249511" y="1913094"/>
              <a:ext cx="187172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ea typeface="Roboto" panose="02000000000000000000" pitchFamily="2" charset="0"/>
                  <a:cs typeface="Clear Sans" panose="020B0503030202020304" pitchFamily="34" charset="0"/>
                </a:rPr>
                <a:t>Third Step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  <a:ea typeface="Roboto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249510" y="2153430"/>
              <a:ext cx="3454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Denima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ostebus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danaime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lovera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donWakamare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dimasa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quosam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santLoirem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403976" y="4708962"/>
            <a:ext cx="3454139" cy="702001"/>
            <a:chOff x="2249510" y="1913094"/>
            <a:chExt cx="3454139" cy="702001"/>
          </a:xfrm>
        </p:grpSpPr>
        <p:sp>
          <p:nvSpPr>
            <p:cNvPr id="63" name="Rectangle 62"/>
            <p:cNvSpPr/>
            <p:nvPr/>
          </p:nvSpPr>
          <p:spPr>
            <a:xfrm>
              <a:off x="2249511" y="1913094"/>
              <a:ext cx="187172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ea typeface="Roboto" panose="02000000000000000000" pitchFamily="2" charset="0"/>
                  <a:cs typeface="Clear Sans" panose="020B0503030202020304" pitchFamily="34" charset="0"/>
                </a:rPr>
                <a:t>Fourth Step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  <a:ea typeface="Roboto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249510" y="2153430"/>
              <a:ext cx="3454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Denima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ostebus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danaime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lovera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donWakamare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dimasa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quosam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santLoirem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36608" y="2673582"/>
            <a:ext cx="268941" cy="268941"/>
            <a:chOff x="1751239" y="2683047"/>
            <a:chExt cx="268941" cy="268941"/>
          </a:xfrm>
        </p:grpSpPr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1818506" y="2750600"/>
              <a:ext cx="134408" cy="13468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67" name="Oval 66"/>
            <p:cNvSpPr/>
            <p:nvPr/>
          </p:nvSpPr>
          <p:spPr>
            <a:xfrm>
              <a:off x="1751239" y="2683047"/>
              <a:ext cx="268941" cy="268941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36608" y="3394386"/>
            <a:ext cx="268941" cy="268941"/>
            <a:chOff x="1751239" y="3403851"/>
            <a:chExt cx="268941" cy="268941"/>
          </a:xfrm>
        </p:grpSpPr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1818506" y="3471617"/>
              <a:ext cx="134408" cy="13468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0" name="Oval 69"/>
            <p:cNvSpPr/>
            <p:nvPr/>
          </p:nvSpPr>
          <p:spPr>
            <a:xfrm>
              <a:off x="1751239" y="3403851"/>
              <a:ext cx="268941" cy="268941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036608" y="4105078"/>
            <a:ext cx="268941" cy="268941"/>
            <a:chOff x="1751239" y="4114543"/>
            <a:chExt cx="268941" cy="268941"/>
          </a:xfrm>
        </p:grpSpPr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1818506" y="4181673"/>
              <a:ext cx="134408" cy="13468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3" name="Oval 72"/>
            <p:cNvSpPr/>
            <p:nvPr/>
          </p:nvSpPr>
          <p:spPr>
            <a:xfrm>
              <a:off x="1751239" y="4114543"/>
              <a:ext cx="268941" cy="268941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36608" y="4758323"/>
            <a:ext cx="268941" cy="268941"/>
            <a:chOff x="1751239" y="4767788"/>
            <a:chExt cx="268941" cy="268941"/>
          </a:xfrm>
        </p:grpSpPr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1818506" y="4834918"/>
              <a:ext cx="134408" cy="13468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6" name="Oval 75"/>
            <p:cNvSpPr/>
            <p:nvPr/>
          </p:nvSpPr>
          <p:spPr>
            <a:xfrm>
              <a:off x="1751239" y="4767788"/>
              <a:ext cx="268941" cy="268941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00756" y="2995846"/>
            <a:ext cx="393175" cy="1464953"/>
            <a:chOff x="5600756" y="2995846"/>
            <a:chExt cx="393175" cy="1464953"/>
          </a:xfrm>
          <a:solidFill>
            <a:srgbClr val="ED2D23"/>
          </a:solidFill>
        </p:grpSpPr>
        <p:sp>
          <p:nvSpPr>
            <p:cNvPr id="79" name="Shape 2305"/>
            <p:cNvSpPr/>
            <p:nvPr/>
          </p:nvSpPr>
          <p:spPr>
            <a:xfrm>
              <a:off x="5600756" y="3062019"/>
              <a:ext cx="393175" cy="1398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8" h="21592" extrusionOk="0">
                  <a:moveTo>
                    <a:pt x="10378" y="21592"/>
                  </a:moveTo>
                  <a:cubicBezTo>
                    <a:pt x="21178" y="21578"/>
                    <a:pt x="20491" y="18119"/>
                    <a:pt x="20460" y="16042"/>
                  </a:cubicBezTo>
                  <a:cubicBezTo>
                    <a:pt x="20447" y="13969"/>
                    <a:pt x="20291" y="0"/>
                    <a:pt x="20291" y="0"/>
                  </a:cubicBezTo>
                  <a:lnTo>
                    <a:pt x="0" y="22"/>
                  </a:lnTo>
                  <a:cubicBezTo>
                    <a:pt x="0" y="22"/>
                    <a:pt x="155" y="14401"/>
                    <a:pt x="169" y="16064"/>
                  </a:cubicBezTo>
                  <a:cubicBezTo>
                    <a:pt x="201" y="17728"/>
                    <a:pt x="-422" y="21600"/>
                    <a:pt x="10378" y="21592"/>
                  </a:cubicBezTo>
                  <a:cubicBezTo>
                    <a:pt x="10378" y="21592"/>
                    <a:pt x="10378" y="21592"/>
                    <a:pt x="10378" y="2159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800"/>
            </a:p>
          </p:txBody>
        </p:sp>
        <p:grpSp>
          <p:nvGrpSpPr>
            <p:cNvPr id="80" name="Group 2310"/>
            <p:cNvGrpSpPr/>
            <p:nvPr/>
          </p:nvGrpSpPr>
          <p:grpSpPr>
            <a:xfrm flipH="1">
              <a:off x="5680683" y="2995846"/>
              <a:ext cx="235495" cy="424662"/>
              <a:chOff x="0" y="0"/>
              <a:chExt cx="634962" cy="1145013"/>
            </a:xfrm>
            <a:grpFill/>
          </p:grpSpPr>
          <p:sp>
            <p:nvSpPr>
              <p:cNvPr id="82" name="Shape 2306"/>
              <p:cNvSpPr/>
              <p:nvPr/>
            </p:nvSpPr>
            <p:spPr>
              <a:xfrm rot="10800000">
                <a:off x="212083" y="-1"/>
                <a:ext cx="374528" cy="374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25400" cap="flat">
                <a:solidFill>
                  <a:schemeClr val="accent5">
                    <a:lumMod val="60000"/>
                    <a:lumOff val="40000"/>
                    <a:alpha val="73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algn="l">
                  <a:defRPr sz="3100" b="1">
                    <a:latin typeface="Kontrapunkt Bob Bold"/>
                    <a:ea typeface="Kontrapunkt Bob Bold"/>
                    <a:cs typeface="Kontrapunkt Bob Bold"/>
                    <a:sym typeface="Kontrapunkt Bob Bold"/>
                  </a:defRPr>
                </a:pPr>
                <a:endParaRPr sz="1800"/>
              </a:p>
            </p:txBody>
          </p:sp>
          <p:sp>
            <p:nvSpPr>
              <p:cNvPr id="83" name="Shape 2307"/>
              <p:cNvSpPr/>
              <p:nvPr/>
            </p:nvSpPr>
            <p:spPr>
              <a:xfrm rot="10800000">
                <a:off x="0" y="363026"/>
                <a:ext cx="277475" cy="277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25400" cap="flat">
                <a:solidFill>
                  <a:schemeClr val="accent5">
                    <a:lumMod val="60000"/>
                    <a:lumOff val="40000"/>
                    <a:alpha val="73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algn="l">
                  <a:defRPr sz="3100" b="1">
                    <a:latin typeface="Kontrapunkt Bob Bold"/>
                    <a:ea typeface="Kontrapunkt Bob Bold"/>
                    <a:cs typeface="Kontrapunkt Bob Bold"/>
                    <a:sym typeface="Kontrapunkt Bob Bold"/>
                  </a:defRPr>
                </a:pPr>
                <a:endParaRPr sz="1800"/>
              </a:p>
            </p:txBody>
          </p:sp>
          <p:sp>
            <p:nvSpPr>
              <p:cNvPr id="84" name="Shape 2308"/>
              <p:cNvSpPr/>
              <p:nvPr/>
            </p:nvSpPr>
            <p:spPr>
              <a:xfrm rot="10800000">
                <a:off x="260435" y="563976"/>
                <a:ext cx="374528" cy="374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25400" cap="flat">
                <a:solidFill>
                  <a:schemeClr val="accent5">
                    <a:lumMod val="60000"/>
                    <a:lumOff val="40000"/>
                    <a:alpha val="73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algn="l">
                  <a:defRPr sz="3100" b="1">
                    <a:latin typeface="Kontrapunkt Bob Bold"/>
                    <a:ea typeface="Kontrapunkt Bob Bold"/>
                    <a:cs typeface="Kontrapunkt Bob Bold"/>
                    <a:sym typeface="Kontrapunkt Bob Bold"/>
                  </a:defRPr>
                </a:pPr>
                <a:endParaRPr sz="1800"/>
              </a:p>
            </p:txBody>
          </p:sp>
          <p:sp>
            <p:nvSpPr>
              <p:cNvPr id="85" name="Shape 2309"/>
              <p:cNvSpPr/>
              <p:nvPr/>
            </p:nvSpPr>
            <p:spPr>
              <a:xfrm rot="10800000">
                <a:off x="113348" y="914220"/>
                <a:ext cx="230794" cy="2307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25400" cap="flat">
                <a:solidFill>
                  <a:schemeClr val="accent5">
                    <a:lumMod val="60000"/>
                    <a:lumOff val="40000"/>
                    <a:alpha val="73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algn="l">
                  <a:defRPr sz="3100" b="1">
                    <a:latin typeface="Kontrapunkt Bob Bold"/>
                    <a:ea typeface="Kontrapunkt Bob Bold"/>
                    <a:cs typeface="Kontrapunkt Bob Bold"/>
                    <a:sym typeface="Kontrapunkt Bob Bold"/>
                  </a:defRPr>
                </a:pPr>
                <a:endParaRPr sz="1800"/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5294595" y="2460204"/>
            <a:ext cx="2813483" cy="3140571"/>
            <a:chOff x="5294595" y="2460204"/>
            <a:chExt cx="2813483" cy="3140571"/>
          </a:xfrm>
        </p:grpSpPr>
        <p:grpSp>
          <p:nvGrpSpPr>
            <p:cNvPr id="3" name="Group 2"/>
            <p:cNvGrpSpPr/>
            <p:nvPr/>
          </p:nvGrpSpPr>
          <p:grpSpPr>
            <a:xfrm>
              <a:off x="5318147" y="3217869"/>
              <a:ext cx="2717800" cy="2382906"/>
              <a:chOff x="2587625" y="1349375"/>
              <a:chExt cx="3349625" cy="2936876"/>
            </a:xfrm>
          </p:grpSpPr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625850" y="1349375"/>
                <a:ext cx="1373188" cy="201613"/>
              </a:xfrm>
              <a:prstGeom prst="rect">
                <a:avLst/>
              </a:prstGeom>
              <a:solidFill>
                <a:srgbClr val="4241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5" name="Freeform 6"/>
              <p:cNvSpPr/>
              <p:nvPr/>
            </p:nvSpPr>
            <p:spPr bwMode="auto">
              <a:xfrm>
                <a:off x="2587625" y="3900488"/>
                <a:ext cx="3349625" cy="385763"/>
              </a:xfrm>
              <a:custGeom>
                <a:avLst/>
                <a:gdLst>
                  <a:gd name="T0" fmla="*/ 1962 w 2110"/>
                  <a:gd name="T1" fmla="*/ 95 h 243"/>
                  <a:gd name="T2" fmla="*/ 1962 w 2110"/>
                  <a:gd name="T3" fmla="*/ 0 h 243"/>
                  <a:gd name="T4" fmla="*/ 150 w 2110"/>
                  <a:gd name="T5" fmla="*/ 0 h 243"/>
                  <a:gd name="T6" fmla="*/ 150 w 2110"/>
                  <a:gd name="T7" fmla="*/ 95 h 243"/>
                  <a:gd name="T8" fmla="*/ 0 w 2110"/>
                  <a:gd name="T9" fmla="*/ 95 h 243"/>
                  <a:gd name="T10" fmla="*/ 0 w 2110"/>
                  <a:gd name="T11" fmla="*/ 243 h 243"/>
                  <a:gd name="T12" fmla="*/ 2110 w 2110"/>
                  <a:gd name="T13" fmla="*/ 243 h 243"/>
                  <a:gd name="T14" fmla="*/ 2110 w 2110"/>
                  <a:gd name="T15" fmla="*/ 95 h 243"/>
                  <a:gd name="T16" fmla="*/ 1962 w 2110"/>
                  <a:gd name="T17" fmla="*/ 9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10" h="243">
                    <a:moveTo>
                      <a:pt x="1962" y="95"/>
                    </a:moveTo>
                    <a:lnTo>
                      <a:pt x="1962" y="0"/>
                    </a:lnTo>
                    <a:lnTo>
                      <a:pt x="150" y="0"/>
                    </a:lnTo>
                    <a:lnTo>
                      <a:pt x="150" y="95"/>
                    </a:lnTo>
                    <a:lnTo>
                      <a:pt x="0" y="95"/>
                    </a:lnTo>
                    <a:lnTo>
                      <a:pt x="0" y="243"/>
                    </a:lnTo>
                    <a:lnTo>
                      <a:pt x="2110" y="243"/>
                    </a:lnTo>
                    <a:lnTo>
                      <a:pt x="2110" y="95"/>
                    </a:lnTo>
                    <a:lnTo>
                      <a:pt x="1962" y="95"/>
                    </a:lnTo>
                    <a:close/>
                  </a:path>
                </a:pathLst>
              </a:custGeom>
              <a:solidFill>
                <a:srgbClr val="4241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4205288" y="1468438"/>
                <a:ext cx="203200" cy="2433638"/>
              </a:xfrm>
              <a:prstGeom prst="rect">
                <a:avLst/>
              </a:prstGeom>
              <a:solidFill>
                <a:srgbClr val="4241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7" name="Rectangle 8"/>
              <p:cNvSpPr>
                <a:spLocks noChangeArrowheads="1"/>
              </p:cNvSpPr>
              <p:nvPr/>
            </p:nvSpPr>
            <p:spPr bwMode="auto">
              <a:xfrm>
                <a:off x="4117975" y="1547813"/>
                <a:ext cx="377825" cy="279400"/>
              </a:xfrm>
              <a:prstGeom prst="rect">
                <a:avLst/>
              </a:prstGeom>
              <a:solidFill>
                <a:srgbClr val="595A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</p:grpSp>
        <p:sp>
          <p:nvSpPr>
            <p:cNvPr id="78" name="Shape 2289"/>
            <p:cNvSpPr/>
            <p:nvPr/>
          </p:nvSpPr>
          <p:spPr>
            <a:xfrm>
              <a:off x="5294595" y="2460204"/>
              <a:ext cx="982846" cy="2181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6" extrusionOk="0">
                  <a:moveTo>
                    <a:pt x="5245" y="16334"/>
                  </a:moveTo>
                  <a:lnTo>
                    <a:pt x="5245" y="16081"/>
                  </a:lnTo>
                  <a:cubicBezTo>
                    <a:pt x="5235" y="14768"/>
                    <a:pt x="5155" y="4711"/>
                    <a:pt x="5136" y="2138"/>
                  </a:cubicBezTo>
                  <a:lnTo>
                    <a:pt x="16736" y="2121"/>
                  </a:lnTo>
                  <a:lnTo>
                    <a:pt x="16853" y="16064"/>
                  </a:lnTo>
                  <a:lnTo>
                    <a:pt x="16855" y="16375"/>
                  </a:lnTo>
                  <a:cubicBezTo>
                    <a:pt x="16876" y="17574"/>
                    <a:pt x="16912" y="19216"/>
                    <a:pt x="14980" y="20023"/>
                  </a:cubicBezTo>
                  <a:cubicBezTo>
                    <a:pt x="14079" y="20402"/>
                    <a:pt x="12803" y="20586"/>
                    <a:pt x="11085" y="20590"/>
                  </a:cubicBezTo>
                  <a:cubicBezTo>
                    <a:pt x="9390" y="20590"/>
                    <a:pt x="8117" y="20391"/>
                    <a:pt x="7199" y="19979"/>
                  </a:cubicBezTo>
                  <a:cubicBezTo>
                    <a:pt x="5231" y="19089"/>
                    <a:pt x="5239" y="17366"/>
                    <a:pt x="5245" y="16334"/>
                  </a:cubicBezTo>
                  <a:cubicBezTo>
                    <a:pt x="5245" y="16334"/>
                    <a:pt x="5245" y="16334"/>
                    <a:pt x="5245" y="16334"/>
                  </a:cubicBezTo>
                  <a:close/>
                  <a:moveTo>
                    <a:pt x="11" y="2147"/>
                  </a:moveTo>
                  <a:lnTo>
                    <a:pt x="2896" y="2143"/>
                  </a:lnTo>
                  <a:cubicBezTo>
                    <a:pt x="2914" y="4717"/>
                    <a:pt x="2995" y="14775"/>
                    <a:pt x="3005" y="16085"/>
                  </a:cubicBezTo>
                  <a:lnTo>
                    <a:pt x="3012" y="16327"/>
                  </a:lnTo>
                  <a:cubicBezTo>
                    <a:pt x="3003" y="17516"/>
                    <a:pt x="2988" y="19507"/>
                    <a:pt x="5618" y="20690"/>
                  </a:cubicBezTo>
                  <a:cubicBezTo>
                    <a:pt x="6964" y="21297"/>
                    <a:pt x="8807" y="21600"/>
                    <a:pt x="11093" y="21596"/>
                  </a:cubicBezTo>
                  <a:cubicBezTo>
                    <a:pt x="13364" y="21596"/>
                    <a:pt x="15189" y="21311"/>
                    <a:pt x="16507" y="20760"/>
                  </a:cubicBezTo>
                  <a:cubicBezTo>
                    <a:pt x="19158" y="19651"/>
                    <a:pt x="19122" y="17754"/>
                    <a:pt x="19095" y="16368"/>
                  </a:cubicBezTo>
                  <a:lnTo>
                    <a:pt x="18976" y="2118"/>
                  </a:lnTo>
                  <a:lnTo>
                    <a:pt x="21600" y="2111"/>
                  </a:lnTo>
                  <a:lnTo>
                    <a:pt x="21581" y="0"/>
                  </a:lnTo>
                  <a:lnTo>
                    <a:pt x="0" y="34"/>
                  </a:lnTo>
                  <a:cubicBezTo>
                    <a:pt x="0" y="34"/>
                    <a:pt x="11" y="2147"/>
                    <a:pt x="11" y="214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800"/>
            </a:p>
          </p:txBody>
        </p:sp>
        <p:sp>
          <p:nvSpPr>
            <p:cNvPr id="87" name="Shape 2289"/>
            <p:cNvSpPr/>
            <p:nvPr/>
          </p:nvSpPr>
          <p:spPr>
            <a:xfrm>
              <a:off x="7125232" y="2460204"/>
              <a:ext cx="982846" cy="2181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6" extrusionOk="0">
                  <a:moveTo>
                    <a:pt x="5245" y="16334"/>
                  </a:moveTo>
                  <a:lnTo>
                    <a:pt x="5245" y="16081"/>
                  </a:lnTo>
                  <a:cubicBezTo>
                    <a:pt x="5235" y="14768"/>
                    <a:pt x="5155" y="4711"/>
                    <a:pt x="5136" y="2138"/>
                  </a:cubicBezTo>
                  <a:lnTo>
                    <a:pt x="16736" y="2121"/>
                  </a:lnTo>
                  <a:lnTo>
                    <a:pt x="16853" y="16064"/>
                  </a:lnTo>
                  <a:lnTo>
                    <a:pt x="16855" y="16375"/>
                  </a:lnTo>
                  <a:cubicBezTo>
                    <a:pt x="16876" y="17574"/>
                    <a:pt x="16912" y="19216"/>
                    <a:pt x="14980" y="20023"/>
                  </a:cubicBezTo>
                  <a:cubicBezTo>
                    <a:pt x="14079" y="20402"/>
                    <a:pt x="12803" y="20586"/>
                    <a:pt x="11085" y="20590"/>
                  </a:cubicBezTo>
                  <a:cubicBezTo>
                    <a:pt x="9390" y="20590"/>
                    <a:pt x="8117" y="20391"/>
                    <a:pt x="7199" y="19979"/>
                  </a:cubicBezTo>
                  <a:cubicBezTo>
                    <a:pt x="5231" y="19089"/>
                    <a:pt x="5239" y="17366"/>
                    <a:pt x="5245" y="16334"/>
                  </a:cubicBezTo>
                  <a:cubicBezTo>
                    <a:pt x="5245" y="16334"/>
                    <a:pt x="5245" y="16334"/>
                    <a:pt x="5245" y="16334"/>
                  </a:cubicBezTo>
                  <a:close/>
                  <a:moveTo>
                    <a:pt x="11" y="2147"/>
                  </a:moveTo>
                  <a:lnTo>
                    <a:pt x="2896" y="2143"/>
                  </a:lnTo>
                  <a:cubicBezTo>
                    <a:pt x="2914" y="4717"/>
                    <a:pt x="2995" y="14775"/>
                    <a:pt x="3005" y="16085"/>
                  </a:cubicBezTo>
                  <a:lnTo>
                    <a:pt x="3012" y="16327"/>
                  </a:lnTo>
                  <a:cubicBezTo>
                    <a:pt x="3003" y="17516"/>
                    <a:pt x="2988" y="19507"/>
                    <a:pt x="5618" y="20690"/>
                  </a:cubicBezTo>
                  <a:cubicBezTo>
                    <a:pt x="6964" y="21297"/>
                    <a:pt x="8807" y="21600"/>
                    <a:pt x="11093" y="21596"/>
                  </a:cubicBezTo>
                  <a:cubicBezTo>
                    <a:pt x="13364" y="21596"/>
                    <a:pt x="15189" y="21311"/>
                    <a:pt x="16507" y="20760"/>
                  </a:cubicBezTo>
                  <a:cubicBezTo>
                    <a:pt x="19158" y="19651"/>
                    <a:pt x="19122" y="17754"/>
                    <a:pt x="19095" y="16368"/>
                  </a:cubicBezTo>
                  <a:lnTo>
                    <a:pt x="18976" y="2118"/>
                  </a:lnTo>
                  <a:lnTo>
                    <a:pt x="21600" y="2111"/>
                  </a:lnTo>
                  <a:lnTo>
                    <a:pt x="21581" y="0"/>
                  </a:lnTo>
                  <a:lnTo>
                    <a:pt x="0" y="34"/>
                  </a:lnTo>
                  <a:cubicBezTo>
                    <a:pt x="0" y="34"/>
                    <a:pt x="11" y="2147"/>
                    <a:pt x="11" y="214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431393" y="3391143"/>
            <a:ext cx="393175" cy="1069656"/>
            <a:chOff x="7431393" y="3391143"/>
            <a:chExt cx="393175" cy="1069656"/>
          </a:xfrm>
          <a:solidFill>
            <a:schemeClr val="accent5">
              <a:lumMod val="75000"/>
            </a:schemeClr>
          </a:solidFill>
        </p:grpSpPr>
        <p:sp>
          <p:nvSpPr>
            <p:cNvPr id="88" name="Shape 2305"/>
            <p:cNvSpPr/>
            <p:nvPr/>
          </p:nvSpPr>
          <p:spPr>
            <a:xfrm>
              <a:off x="7431393" y="3445435"/>
              <a:ext cx="393175" cy="1015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8" h="21592" extrusionOk="0">
                  <a:moveTo>
                    <a:pt x="10378" y="21592"/>
                  </a:moveTo>
                  <a:cubicBezTo>
                    <a:pt x="21178" y="21578"/>
                    <a:pt x="20491" y="18119"/>
                    <a:pt x="20460" y="16042"/>
                  </a:cubicBezTo>
                  <a:cubicBezTo>
                    <a:pt x="20447" y="13969"/>
                    <a:pt x="20291" y="0"/>
                    <a:pt x="20291" y="0"/>
                  </a:cubicBezTo>
                  <a:lnTo>
                    <a:pt x="0" y="22"/>
                  </a:lnTo>
                  <a:cubicBezTo>
                    <a:pt x="0" y="22"/>
                    <a:pt x="155" y="14401"/>
                    <a:pt x="169" y="16064"/>
                  </a:cubicBezTo>
                  <a:cubicBezTo>
                    <a:pt x="201" y="17728"/>
                    <a:pt x="-422" y="21600"/>
                    <a:pt x="10378" y="21592"/>
                  </a:cubicBezTo>
                  <a:cubicBezTo>
                    <a:pt x="10378" y="21592"/>
                    <a:pt x="10378" y="21592"/>
                    <a:pt x="10378" y="2159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800"/>
            </a:p>
          </p:txBody>
        </p:sp>
        <p:grpSp>
          <p:nvGrpSpPr>
            <p:cNvPr id="89" name="Group 2310"/>
            <p:cNvGrpSpPr/>
            <p:nvPr/>
          </p:nvGrpSpPr>
          <p:grpSpPr>
            <a:xfrm flipH="1">
              <a:off x="7511320" y="3391143"/>
              <a:ext cx="235495" cy="424663"/>
              <a:chOff x="0" y="1065833"/>
              <a:chExt cx="634963" cy="1145013"/>
            </a:xfrm>
            <a:grpFill/>
          </p:grpSpPr>
          <p:sp>
            <p:nvSpPr>
              <p:cNvPr id="91" name="Shape 2306"/>
              <p:cNvSpPr/>
              <p:nvPr/>
            </p:nvSpPr>
            <p:spPr>
              <a:xfrm rot="10800000">
                <a:off x="212085" y="1065833"/>
                <a:ext cx="374528" cy="374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25400" cap="flat">
                <a:solidFill>
                  <a:schemeClr val="accent5">
                    <a:lumMod val="60000"/>
                    <a:lumOff val="40000"/>
                    <a:alpha val="73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algn="l">
                  <a:defRPr sz="3100" b="1">
                    <a:latin typeface="Kontrapunkt Bob Bold"/>
                    <a:ea typeface="Kontrapunkt Bob Bold"/>
                    <a:cs typeface="Kontrapunkt Bob Bold"/>
                    <a:sym typeface="Kontrapunkt Bob Bold"/>
                  </a:defRPr>
                </a:pPr>
                <a:endParaRPr sz="1800"/>
              </a:p>
            </p:txBody>
          </p:sp>
          <p:sp>
            <p:nvSpPr>
              <p:cNvPr id="92" name="Shape 2307"/>
              <p:cNvSpPr/>
              <p:nvPr/>
            </p:nvSpPr>
            <p:spPr>
              <a:xfrm rot="10800000">
                <a:off x="0" y="1428858"/>
                <a:ext cx="277475" cy="277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25400" cap="flat">
                <a:solidFill>
                  <a:schemeClr val="accent5">
                    <a:lumMod val="60000"/>
                    <a:lumOff val="40000"/>
                    <a:alpha val="73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algn="l">
                  <a:defRPr sz="3100" b="1">
                    <a:latin typeface="Kontrapunkt Bob Bold"/>
                    <a:ea typeface="Kontrapunkt Bob Bold"/>
                    <a:cs typeface="Kontrapunkt Bob Bold"/>
                    <a:sym typeface="Kontrapunkt Bob Bold"/>
                  </a:defRPr>
                </a:pPr>
                <a:endParaRPr sz="1800"/>
              </a:p>
            </p:txBody>
          </p:sp>
          <p:sp>
            <p:nvSpPr>
              <p:cNvPr id="93" name="Shape 2308"/>
              <p:cNvSpPr/>
              <p:nvPr/>
            </p:nvSpPr>
            <p:spPr>
              <a:xfrm rot="10800000">
                <a:off x="260435" y="1629810"/>
                <a:ext cx="374528" cy="374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25400" cap="flat">
                <a:solidFill>
                  <a:schemeClr val="accent5">
                    <a:lumMod val="60000"/>
                    <a:lumOff val="40000"/>
                    <a:alpha val="73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algn="l">
                  <a:defRPr sz="3100" b="1">
                    <a:latin typeface="Kontrapunkt Bob Bold"/>
                    <a:ea typeface="Kontrapunkt Bob Bold"/>
                    <a:cs typeface="Kontrapunkt Bob Bold"/>
                    <a:sym typeface="Kontrapunkt Bob Bold"/>
                  </a:defRPr>
                </a:pPr>
                <a:endParaRPr sz="1800"/>
              </a:p>
            </p:txBody>
          </p:sp>
          <p:sp>
            <p:nvSpPr>
              <p:cNvPr id="94" name="Shape 2309"/>
              <p:cNvSpPr/>
              <p:nvPr/>
            </p:nvSpPr>
            <p:spPr>
              <a:xfrm rot="10800000">
                <a:off x="113347" y="1980052"/>
                <a:ext cx="230794" cy="2307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25400" cap="flat">
                <a:solidFill>
                  <a:schemeClr val="accent5">
                    <a:lumMod val="60000"/>
                    <a:lumOff val="40000"/>
                    <a:alpha val="73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algn="l">
                  <a:defRPr sz="3100" b="1">
                    <a:latin typeface="Kontrapunkt Bob Bold"/>
                    <a:ea typeface="Kontrapunkt Bob Bold"/>
                    <a:cs typeface="Kontrapunkt Bob Bold"/>
                    <a:sym typeface="Kontrapunkt Bob Bold"/>
                  </a:defRPr>
                </a:pPr>
                <a:endParaRPr sz="1800"/>
              </a:p>
            </p:txBody>
          </p:sp>
        </p:grpSp>
      </p:grpSp>
      <p:sp>
        <p:nvSpPr>
          <p:cNvPr id="81" name="TextBox 80"/>
          <p:cNvSpPr txBox="1"/>
          <p:nvPr/>
        </p:nvSpPr>
        <p:spPr>
          <a:xfrm>
            <a:off x="5348018" y="1897753"/>
            <a:ext cx="96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gnika" panose="02010003020600000004" pitchFamily="50" charset="0"/>
              </a:rPr>
              <a:t>8</a:t>
            </a: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gnika" panose="02010003020600000004" pitchFamily="50" charset="0"/>
              </a:rPr>
              <a:t>0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gnika" panose="02010003020600000004" pitchFamily="50" charset="0"/>
              </a:rPr>
              <a:t>%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144658" y="1897753"/>
            <a:ext cx="96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gnika" panose="02010003020600000004" pitchFamily="50" charset="0"/>
              </a:rPr>
              <a:t>6</a:t>
            </a: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gnika" panose="02010003020600000004" pitchFamily="50" charset="0"/>
              </a:rPr>
              <a:t>0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gnika" panose="02010003020600000004" pitchFamily="50" charset="0"/>
              </a:rPr>
              <a:t>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81" grpId="0"/>
      <p:bldP spid="9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24395" y="507018"/>
            <a:ext cx="8802939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Book"/>
              </a:rPr>
              <a:t>Application World Base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Novecento wide Book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4737" y="1573493"/>
            <a:ext cx="38851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Lorem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ipsum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dolor sit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amet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,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consectetur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Novecento wide Light" panose="00000405000000000000" pitchFamily="50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54774" y="2855011"/>
            <a:ext cx="4189522" cy="1275897"/>
            <a:chOff x="1254774" y="2855011"/>
            <a:chExt cx="4189522" cy="1275897"/>
          </a:xfrm>
        </p:grpSpPr>
        <p:sp>
          <p:nvSpPr>
            <p:cNvPr id="7" name="Notched Right Arrow 6"/>
            <p:cNvSpPr/>
            <p:nvPr/>
          </p:nvSpPr>
          <p:spPr bwMode="auto">
            <a:xfrm flipH="1">
              <a:off x="1254774" y="2855011"/>
              <a:ext cx="4189522" cy="1275897"/>
            </a:xfrm>
            <a:prstGeom prst="notchedRightArrow">
              <a:avLst>
                <a:gd name="adj1" fmla="val 100000"/>
                <a:gd name="adj2" fmla="val 50945"/>
              </a:avLst>
            </a:prstGeom>
            <a:solidFill>
              <a:schemeClr val="accent5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en-US"/>
            </a:p>
          </p:txBody>
        </p:sp>
        <p:sp>
          <p:nvSpPr>
            <p:cNvPr id="25" name="Text Placeholder 2"/>
            <p:cNvSpPr txBox="1"/>
            <p:nvPr/>
          </p:nvSpPr>
          <p:spPr>
            <a:xfrm>
              <a:off x="2475710" y="3362070"/>
              <a:ext cx="1881951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800" b="1" dirty="0" smtClean="0">
                  <a:solidFill>
                    <a:schemeClr val="bg1"/>
                  </a:solidFill>
                  <a:latin typeface="Novecento wide Light" panose="00000405000000000000" pitchFamily="50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App World</a:t>
              </a:r>
              <a:endParaRPr lang="en-GB" sz="1800" b="1" dirty="0">
                <a:solidFill>
                  <a:schemeClr val="bg1"/>
                </a:solidFill>
                <a:latin typeface="Novecento wide Light" panose="00000405000000000000" pitchFamily="50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747704" y="2843375"/>
            <a:ext cx="4189522" cy="1275897"/>
            <a:chOff x="6747704" y="2843375"/>
            <a:chExt cx="4189522" cy="1275897"/>
          </a:xfrm>
        </p:grpSpPr>
        <p:sp>
          <p:nvSpPr>
            <p:cNvPr id="4" name="Notched Right Arrow 3"/>
            <p:cNvSpPr/>
            <p:nvPr/>
          </p:nvSpPr>
          <p:spPr bwMode="auto">
            <a:xfrm>
              <a:off x="6747704" y="2843375"/>
              <a:ext cx="4189522" cy="1275897"/>
            </a:xfrm>
            <a:prstGeom prst="notchedRightArrow">
              <a:avLst>
                <a:gd name="adj1" fmla="val 100000"/>
                <a:gd name="adj2" fmla="val 50945"/>
              </a:avLst>
            </a:prstGeom>
            <a:solidFill>
              <a:schemeClr val="accent5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en-US"/>
            </a:p>
          </p:txBody>
        </p:sp>
        <p:sp>
          <p:nvSpPr>
            <p:cNvPr id="26" name="Text Placeholder 2"/>
            <p:cNvSpPr txBox="1"/>
            <p:nvPr/>
          </p:nvSpPr>
          <p:spPr>
            <a:xfrm>
              <a:off x="7922567" y="3362070"/>
              <a:ext cx="1881951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800" b="1" dirty="0" smtClean="0">
                  <a:solidFill>
                    <a:schemeClr val="bg1"/>
                  </a:solidFill>
                  <a:latin typeface="Novecento wide Light" panose="00000405000000000000" pitchFamily="50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Play store</a:t>
              </a:r>
              <a:endParaRPr lang="en-GB" sz="1800" b="1" dirty="0">
                <a:solidFill>
                  <a:schemeClr val="bg1"/>
                </a:solidFill>
                <a:latin typeface="Novecento wide Light" panose="00000405000000000000" pitchFamily="50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393860" y="4278001"/>
            <a:ext cx="2457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lear Sans Light" panose="020B0303030202020304" pitchFamily="34" charset="0"/>
              </a:rPr>
              <a:t>Penime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lear Sans Light" panose="020B0303030202020304" pitchFamily="34" charset="0"/>
              </a:rPr>
              <a:t>estebup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lear Sans Light" panose="020B0303030202020304" pitchFamily="34" charset="0"/>
              </a:rPr>
              <a:t>manimew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lear Sans Light" panose="020B0303030202020304" pitchFamily="34" charset="0"/>
              </a:rPr>
              <a:t>noasina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lear Sans Light" panose="020B0303030202020304" pitchFamily="34" charset="0"/>
              </a:rPr>
              <a:t>lvepa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lear Sans Light" panose="020B0303030202020304" pitchFamily="34" charset="0"/>
              </a:rPr>
              <a:t> ante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lear Sans Light" panose="020B0303030202020304" pitchFamily="34" charset="0"/>
              </a:rPr>
              <a:t>uka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lear Sans Light" panose="020B0303030202020304" pitchFamily="34" charset="0"/>
              </a:rPr>
              <a:t>imarede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lear Sans Light" panose="020B0303030202020304" pitchFamily="34" charset="0"/>
              </a:rPr>
              <a:t>pimasa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lear Sans Light" panose="020B0303030202020304" pitchFamily="34" charset="0"/>
              </a:rPr>
              <a:t>quosm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lear Sans Light" panose="020B0303030202020304" pitchFamily="34" charset="0"/>
              </a:rPr>
              <a:t>santLrema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lear Sans Light" panose="020B0303030202020304" pitchFamily="34" charset="0"/>
              </a:rPr>
              <a:t>pusamusa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lear Sans Light" panose="020B0303030202020304" pitchFamily="34" charset="0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34337" y="4278001"/>
            <a:ext cx="25543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Clear Sans Light" panose="020B0303030202020304" pitchFamily="34" charset="0"/>
              </a:rPr>
              <a:t>Penime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Clear Sans Light" panose="020B03030302020203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Clear Sans Light" panose="020B0303030202020304" pitchFamily="34" charset="0"/>
              </a:rPr>
              <a:t>estebup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Clear Sans Light" panose="020B03030302020203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Clear Sans Light" panose="020B0303030202020304" pitchFamily="34" charset="0"/>
              </a:rPr>
              <a:t>manimew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Clear Sans Light" panose="020B03030302020203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Clear Sans Light" panose="020B0303030202020304" pitchFamily="34" charset="0"/>
              </a:rPr>
              <a:t>noasina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Clear Sans Light" panose="020B03030302020203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Clear Sans Light" panose="020B0303030202020304" pitchFamily="34" charset="0"/>
              </a:rPr>
              <a:t>lvepa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Clear Sans Light" panose="020B0303030202020304" pitchFamily="34" charset="0"/>
              </a:rPr>
              <a:t> ante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Clear Sans Light" panose="020B0303030202020304" pitchFamily="34" charset="0"/>
              </a:rPr>
              <a:t>uka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Clear Sans Light" panose="020B03030302020203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Clear Sans Light" panose="020B0303030202020304" pitchFamily="34" charset="0"/>
              </a:rPr>
              <a:t>imarede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Clear Sans Light" panose="020B03030302020203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Clear Sans Light" panose="020B0303030202020304" pitchFamily="34" charset="0"/>
              </a:rPr>
              <a:t>pimasa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Clear Sans Light" panose="020B03030302020203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Clear Sans Light" panose="020B0303030202020304" pitchFamily="34" charset="0"/>
              </a:rPr>
              <a:t>quosm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Clear Sans Light" panose="020B03030302020203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Clear Sans Light" panose="020B0303030202020304" pitchFamily="34" charset="0"/>
              </a:rPr>
              <a:t>santLrema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Clear Sans Light" panose="020B03030302020203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Clear Sans Light" panose="020B0303030202020304" pitchFamily="34" charset="0"/>
              </a:rPr>
              <a:t>pusamusa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Clear Sans Light" panose="020B0303030202020304" pitchFamily="34" charset="0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07883" y="2693208"/>
            <a:ext cx="1576233" cy="1576233"/>
            <a:chOff x="5307883" y="2693208"/>
            <a:chExt cx="1576233" cy="1576233"/>
          </a:xfrm>
        </p:grpSpPr>
        <p:sp>
          <p:nvSpPr>
            <p:cNvPr id="13" name="Rectangle 12"/>
            <p:cNvSpPr/>
            <p:nvPr/>
          </p:nvSpPr>
          <p:spPr bwMode="auto">
            <a:xfrm rot="18900000">
              <a:off x="5307883" y="2693208"/>
              <a:ext cx="1576233" cy="157623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696591" y="3143726"/>
              <a:ext cx="820817" cy="698467"/>
              <a:chOff x="2057401" y="1725613"/>
              <a:chExt cx="1214438" cy="1073150"/>
            </a:xfrm>
            <a:solidFill>
              <a:schemeClr val="bg1"/>
            </a:solidFill>
          </p:grpSpPr>
          <p:sp>
            <p:nvSpPr>
              <p:cNvPr id="30" name="Oval 11"/>
              <p:cNvSpPr>
                <a:spLocks noChangeArrowheads="1"/>
              </p:cNvSpPr>
              <p:nvPr/>
            </p:nvSpPr>
            <p:spPr bwMode="auto">
              <a:xfrm>
                <a:off x="2500313" y="2616200"/>
                <a:ext cx="182563" cy="1825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31" name="Oval 12"/>
              <p:cNvSpPr>
                <a:spLocks noChangeArrowheads="1"/>
              </p:cNvSpPr>
              <p:nvPr/>
            </p:nvSpPr>
            <p:spPr bwMode="auto">
              <a:xfrm>
                <a:off x="2867026" y="2616200"/>
                <a:ext cx="184150" cy="1825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32" name="Freeform 13"/>
              <p:cNvSpPr>
                <a:spLocks noEditPoints="1"/>
              </p:cNvSpPr>
              <p:nvPr/>
            </p:nvSpPr>
            <p:spPr bwMode="auto">
              <a:xfrm>
                <a:off x="2057401" y="1725613"/>
                <a:ext cx="1214438" cy="823913"/>
              </a:xfrm>
              <a:custGeom>
                <a:avLst/>
                <a:gdLst>
                  <a:gd name="T0" fmla="*/ 383 w 390"/>
                  <a:gd name="T1" fmla="*/ 64 h 265"/>
                  <a:gd name="T2" fmla="*/ 364 w 390"/>
                  <a:gd name="T3" fmla="*/ 57 h 265"/>
                  <a:gd name="T4" fmla="*/ 105 w 390"/>
                  <a:gd name="T5" fmla="*/ 57 h 265"/>
                  <a:gd name="T6" fmla="*/ 102 w 390"/>
                  <a:gd name="T7" fmla="*/ 44 h 265"/>
                  <a:gd name="T8" fmla="*/ 61 w 390"/>
                  <a:gd name="T9" fmla="*/ 0 h 265"/>
                  <a:gd name="T10" fmla="*/ 0 w 390"/>
                  <a:gd name="T11" fmla="*/ 0 h 265"/>
                  <a:gd name="T12" fmla="*/ 14 w 390"/>
                  <a:gd name="T13" fmla="*/ 28 h 265"/>
                  <a:gd name="T14" fmla="*/ 62 w 390"/>
                  <a:gd name="T15" fmla="*/ 28 h 265"/>
                  <a:gd name="T16" fmla="*/ 75 w 390"/>
                  <a:gd name="T17" fmla="*/ 44 h 265"/>
                  <a:gd name="T18" fmla="*/ 116 w 390"/>
                  <a:gd name="T19" fmla="*/ 242 h 265"/>
                  <a:gd name="T20" fmla="*/ 163 w 390"/>
                  <a:gd name="T21" fmla="*/ 265 h 265"/>
                  <a:gd name="T22" fmla="*/ 327 w 390"/>
                  <a:gd name="T23" fmla="*/ 265 h 265"/>
                  <a:gd name="T24" fmla="*/ 352 w 390"/>
                  <a:gd name="T25" fmla="*/ 239 h 265"/>
                  <a:gd name="T26" fmla="*/ 166 w 390"/>
                  <a:gd name="T27" fmla="*/ 239 h 265"/>
                  <a:gd name="T28" fmla="*/ 138 w 390"/>
                  <a:gd name="T29" fmla="*/ 213 h 265"/>
                  <a:gd name="T30" fmla="*/ 130 w 390"/>
                  <a:gd name="T31" fmla="*/ 172 h 265"/>
                  <a:gd name="T32" fmla="*/ 362 w 390"/>
                  <a:gd name="T33" fmla="*/ 172 h 265"/>
                  <a:gd name="T34" fmla="*/ 362 w 390"/>
                  <a:gd name="T35" fmla="*/ 172 h 265"/>
                  <a:gd name="T36" fmla="*/ 382 w 390"/>
                  <a:gd name="T37" fmla="*/ 153 h 265"/>
                  <a:gd name="T38" fmla="*/ 390 w 390"/>
                  <a:gd name="T39" fmla="*/ 81 h 265"/>
                  <a:gd name="T40" fmla="*/ 383 w 390"/>
                  <a:gd name="T41" fmla="*/ 64 h 265"/>
                  <a:gd name="T42" fmla="*/ 356 w 390"/>
                  <a:gd name="T43" fmla="*/ 143 h 265"/>
                  <a:gd name="T44" fmla="*/ 123 w 390"/>
                  <a:gd name="T45" fmla="*/ 143 h 265"/>
                  <a:gd name="T46" fmla="*/ 112 w 390"/>
                  <a:gd name="T47" fmla="*/ 90 h 265"/>
                  <a:gd name="T48" fmla="*/ 362 w 390"/>
                  <a:gd name="T49" fmla="*/ 90 h 265"/>
                  <a:gd name="T50" fmla="*/ 356 w 390"/>
                  <a:gd name="T51" fmla="*/ 143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90" h="265">
                    <a:moveTo>
                      <a:pt x="383" y="64"/>
                    </a:moveTo>
                    <a:cubicBezTo>
                      <a:pt x="377" y="57"/>
                      <a:pt x="364" y="57"/>
                      <a:pt x="364" y="57"/>
                    </a:cubicBezTo>
                    <a:cubicBezTo>
                      <a:pt x="105" y="57"/>
                      <a:pt x="105" y="57"/>
                      <a:pt x="105" y="57"/>
                    </a:cubicBezTo>
                    <a:cubicBezTo>
                      <a:pt x="102" y="44"/>
                      <a:pt x="102" y="44"/>
                      <a:pt x="102" y="44"/>
                    </a:cubicBezTo>
                    <a:cubicBezTo>
                      <a:pt x="102" y="44"/>
                      <a:pt x="96" y="0"/>
                      <a:pt x="61" y="0"/>
                    </a:cubicBezTo>
                    <a:cubicBezTo>
                      <a:pt x="26" y="0"/>
                      <a:pt x="0" y="0"/>
                      <a:pt x="0" y="0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2" y="28"/>
                      <a:pt x="73" y="25"/>
                      <a:pt x="75" y="44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6" y="242"/>
                      <a:pt x="123" y="265"/>
                      <a:pt x="163" y="265"/>
                    </a:cubicBezTo>
                    <a:cubicBezTo>
                      <a:pt x="163" y="265"/>
                      <a:pt x="304" y="265"/>
                      <a:pt x="327" y="265"/>
                    </a:cubicBezTo>
                    <a:cubicBezTo>
                      <a:pt x="350" y="265"/>
                      <a:pt x="352" y="239"/>
                      <a:pt x="352" y="239"/>
                    </a:cubicBezTo>
                    <a:cubicBezTo>
                      <a:pt x="166" y="239"/>
                      <a:pt x="166" y="239"/>
                      <a:pt x="166" y="239"/>
                    </a:cubicBezTo>
                    <a:cubicBezTo>
                      <a:pt x="166" y="239"/>
                      <a:pt x="142" y="241"/>
                      <a:pt x="138" y="213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362" y="172"/>
                      <a:pt x="362" y="172"/>
                      <a:pt x="362" y="172"/>
                    </a:cubicBezTo>
                    <a:cubicBezTo>
                      <a:pt x="362" y="172"/>
                      <a:pt x="362" y="172"/>
                      <a:pt x="362" y="172"/>
                    </a:cubicBezTo>
                    <a:cubicBezTo>
                      <a:pt x="372" y="171"/>
                      <a:pt x="381" y="163"/>
                      <a:pt x="382" y="153"/>
                    </a:cubicBezTo>
                    <a:cubicBezTo>
                      <a:pt x="390" y="81"/>
                      <a:pt x="390" y="81"/>
                      <a:pt x="390" y="81"/>
                    </a:cubicBezTo>
                    <a:cubicBezTo>
                      <a:pt x="390" y="74"/>
                      <a:pt x="390" y="70"/>
                      <a:pt x="383" y="64"/>
                    </a:cubicBezTo>
                    <a:close/>
                    <a:moveTo>
                      <a:pt x="356" y="143"/>
                    </a:moveTo>
                    <a:cubicBezTo>
                      <a:pt x="123" y="143"/>
                      <a:pt x="123" y="143"/>
                      <a:pt x="123" y="143"/>
                    </a:cubicBezTo>
                    <a:cubicBezTo>
                      <a:pt x="112" y="90"/>
                      <a:pt x="112" y="90"/>
                      <a:pt x="112" y="90"/>
                    </a:cubicBezTo>
                    <a:cubicBezTo>
                      <a:pt x="362" y="90"/>
                      <a:pt x="362" y="90"/>
                      <a:pt x="362" y="90"/>
                    </a:cubicBezTo>
                    <a:lnTo>
                      <a:pt x="356" y="1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7" grpId="0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6139972" y="2552418"/>
            <a:ext cx="4466789" cy="2112761"/>
            <a:chOff x="6139972" y="2552418"/>
            <a:chExt cx="4466789" cy="2112761"/>
          </a:xfrm>
        </p:grpSpPr>
        <p:grpSp>
          <p:nvGrpSpPr>
            <p:cNvPr id="8" name="Group 7"/>
            <p:cNvGrpSpPr/>
            <p:nvPr/>
          </p:nvGrpSpPr>
          <p:grpSpPr>
            <a:xfrm>
              <a:off x="6139972" y="2553710"/>
              <a:ext cx="4466789" cy="2111469"/>
              <a:chOff x="6139972" y="2553710"/>
              <a:chExt cx="4466789" cy="2111469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 rot="5400000">
                <a:off x="8060338" y="781916"/>
                <a:ext cx="774628" cy="431821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6139972" y="2553710"/>
                <a:ext cx="313032" cy="2111469"/>
                <a:chOff x="5974083" y="2444589"/>
                <a:chExt cx="338721" cy="3333058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974083" y="2444589"/>
                  <a:ext cx="161777" cy="3333058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6134847" y="2457173"/>
                  <a:ext cx="177957" cy="3319663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Group 22"/>
            <p:cNvGrpSpPr/>
            <p:nvPr/>
          </p:nvGrpSpPr>
          <p:grpSpPr>
            <a:xfrm>
              <a:off x="6502922" y="2552418"/>
              <a:ext cx="3658637" cy="747355"/>
              <a:chOff x="7243178" y="1543663"/>
              <a:chExt cx="3912911" cy="799292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7243178" y="1543663"/>
                <a:ext cx="1946786" cy="362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  <a:latin typeface="Novecento wide Light" panose="00000405000000000000" pitchFamily="50" charset="0"/>
                  </a:rPr>
                  <a:t>Service</a:t>
                </a:r>
                <a:endParaRPr lang="en-US" sz="1600" dirty="0">
                  <a:solidFill>
                    <a:schemeClr val="bg1"/>
                  </a:solidFill>
                  <a:latin typeface="Novecento wide Light" panose="00000405000000000000" pitchFamily="50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243178" y="1783372"/>
                <a:ext cx="3912911" cy="559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Penime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estebup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manime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lvepa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 ante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uka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imare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pimasa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quosm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santLrem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pusamu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.</a:t>
                </a:r>
                <a:endParaRPr lang="en-US" sz="14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6452020" y="4093969"/>
            <a:ext cx="4373274" cy="1539257"/>
            <a:chOff x="6452020" y="4093969"/>
            <a:chExt cx="4373274" cy="1539257"/>
          </a:xfrm>
        </p:grpSpPr>
        <p:grpSp>
          <p:nvGrpSpPr>
            <p:cNvPr id="21" name="Group 20"/>
            <p:cNvGrpSpPr/>
            <p:nvPr/>
          </p:nvGrpSpPr>
          <p:grpSpPr>
            <a:xfrm>
              <a:off x="6452020" y="4103715"/>
              <a:ext cx="4373274" cy="1529511"/>
              <a:chOff x="6452020" y="4103715"/>
              <a:chExt cx="4373274" cy="1529511"/>
            </a:xfrm>
          </p:grpSpPr>
          <p:sp>
            <p:nvSpPr>
              <p:cNvPr id="7" name="Round Same Side Corner Rectangle 6"/>
              <p:cNvSpPr/>
              <p:nvPr/>
            </p:nvSpPr>
            <p:spPr>
              <a:xfrm rot="5400000">
                <a:off x="8328071" y="2381122"/>
                <a:ext cx="774628" cy="421981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6452020" y="4103715"/>
                <a:ext cx="306265" cy="1529511"/>
                <a:chOff x="6311751" y="4121800"/>
                <a:chExt cx="331400" cy="1655035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6311751" y="4121800"/>
                  <a:ext cx="166051" cy="165503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6477802" y="4133095"/>
                  <a:ext cx="165349" cy="1643739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6" name="Group 25"/>
            <p:cNvGrpSpPr/>
            <p:nvPr/>
          </p:nvGrpSpPr>
          <p:grpSpPr>
            <a:xfrm>
              <a:off x="6744222" y="4093969"/>
              <a:ext cx="3658637" cy="747355"/>
              <a:chOff x="7243178" y="1543663"/>
              <a:chExt cx="3912911" cy="799292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7243178" y="1543663"/>
                <a:ext cx="2984228" cy="362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  <a:latin typeface="Novecento wide Light" panose="00000405000000000000" pitchFamily="50" charset="0"/>
                  </a:rPr>
                  <a:t>Research</a:t>
                </a:r>
                <a:endParaRPr lang="en-US" sz="1600" dirty="0">
                  <a:solidFill>
                    <a:schemeClr val="bg1"/>
                  </a:solidFill>
                  <a:latin typeface="Novecento wide Light" panose="00000405000000000000" pitchFamily="50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243178" y="1783372"/>
                <a:ext cx="3912911" cy="559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Penime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estebup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manime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lvepa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 ante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uka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imare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pimasa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quosm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santLrem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pusamu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.</a:t>
                </a:r>
                <a:endParaRPr lang="en-US" sz="14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1603159" y="1790712"/>
            <a:ext cx="4537451" cy="3843859"/>
            <a:chOff x="1603159" y="1790712"/>
            <a:chExt cx="4537451" cy="3843859"/>
          </a:xfrm>
        </p:grpSpPr>
        <p:grpSp>
          <p:nvGrpSpPr>
            <p:cNvPr id="3" name="Group 2"/>
            <p:cNvGrpSpPr/>
            <p:nvPr/>
          </p:nvGrpSpPr>
          <p:grpSpPr>
            <a:xfrm>
              <a:off x="1603159" y="1790712"/>
              <a:ext cx="4537451" cy="3843859"/>
              <a:chOff x="1603159" y="1790712"/>
              <a:chExt cx="4537451" cy="3843859"/>
            </a:xfrm>
          </p:grpSpPr>
          <p:sp>
            <p:nvSpPr>
              <p:cNvPr id="4" name="Round Same Side Corner Rectangle 3"/>
              <p:cNvSpPr/>
              <p:nvPr/>
            </p:nvSpPr>
            <p:spPr>
              <a:xfrm rot="16200000">
                <a:off x="3402482" y="-8609"/>
                <a:ext cx="774628" cy="437327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5807499" y="1790712"/>
                <a:ext cx="333111" cy="3843859"/>
                <a:chOff x="5614336" y="1618973"/>
                <a:chExt cx="360449" cy="4159317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614336" y="1618973"/>
                  <a:ext cx="191264" cy="4159317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5797895" y="1618973"/>
                  <a:ext cx="176890" cy="4159317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9" name="Group 28"/>
            <p:cNvGrpSpPr/>
            <p:nvPr/>
          </p:nvGrpSpPr>
          <p:grpSpPr>
            <a:xfrm>
              <a:off x="2002455" y="1790712"/>
              <a:ext cx="3658638" cy="747355"/>
              <a:chOff x="7243178" y="1543663"/>
              <a:chExt cx="3912911" cy="799292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8832348" y="1543663"/>
                <a:ext cx="2299935" cy="362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smtClean="0">
                    <a:solidFill>
                      <a:schemeClr val="bg1"/>
                    </a:solidFill>
                    <a:latin typeface="Novecento wide Light" panose="00000405000000000000" pitchFamily="50" charset="0"/>
                  </a:rPr>
                  <a:t>Product</a:t>
                </a:r>
                <a:endParaRPr lang="en-US" sz="1600" dirty="0">
                  <a:solidFill>
                    <a:schemeClr val="bg1"/>
                  </a:solidFill>
                  <a:latin typeface="Novecento wide Light" panose="00000405000000000000" pitchFamily="50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243178" y="1783372"/>
                <a:ext cx="3912911" cy="559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Penime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estebup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manime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lvepa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 ante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uka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imare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pimasa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quosm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santLrem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pusamu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.</a:t>
                </a:r>
                <a:endParaRPr lang="en-US" sz="14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1259059" y="3325173"/>
            <a:ext cx="4552182" cy="1742128"/>
            <a:chOff x="1259059" y="3325173"/>
            <a:chExt cx="4552182" cy="1742128"/>
          </a:xfrm>
        </p:grpSpPr>
        <p:grpSp>
          <p:nvGrpSpPr>
            <p:cNvPr id="2" name="Group 1"/>
            <p:cNvGrpSpPr/>
            <p:nvPr/>
          </p:nvGrpSpPr>
          <p:grpSpPr>
            <a:xfrm>
              <a:off x="1259059" y="3329089"/>
              <a:ext cx="4552182" cy="1738212"/>
              <a:chOff x="1259059" y="3329089"/>
              <a:chExt cx="4552182" cy="1738212"/>
            </a:xfrm>
          </p:grpSpPr>
          <p:sp>
            <p:nvSpPr>
              <p:cNvPr id="5" name="Round Same Side Corner Rectangle 4"/>
              <p:cNvSpPr/>
              <p:nvPr/>
            </p:nvSpPr>
            <p:spPr>
              <a:xfrm rot="16200000">
                <a:off x="3058382" y="1529766"/>
                <a:ext cx="774628" cy="437327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5467826" y="3329089"/>
                <a:ext cx="343415" cy="1738212"/>
                <a:chOff x="5246786" y="3283601"/>
                <a:chExt cx="371598" cy="2493235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246786" y="3750697"/>
                  <a:ext cx="176950" cy="2026139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5423735" y="3283601"/>
                  <a:ext cx="194649" cy="2493235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7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32" name="Group 31"/>
            <p:cNvGrpSpPr/>
            <p:nvPr/>
          </p:nvGrpSpPr>
          <p:grpSpPr>
            <a:xfrm>
              <a:off x="1672255" y="3325173"/>
              <a:ext cx="3658638" cy="747355"/>
              <a:chOff x="7243178" y="1543663"/>
              <a:chExt cx="3912911" cy="799292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9185497" y="1543663"/>
                <a:ext cx="1946786" cy="362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smtClean="0">
                    <a:solidFill>
                      <a:schemeClr val="bg1"/>
                    </a:solidFill>
                    <a:latin typeface="Novecento wide Light" panose="00000405000000000000" pitchFamily="50" charset="0"/>
                  </a:rPr>
                  <a:t>Processes</a:t>
                </a:r>
                <a:endParaRPr lang="en-US" sz="1600" dirty="0">
                  <a:solidFill>
                    <a:schemeClr val="bg1"/>
                  </a:solidFill>
                  <a:latin typeface="Novecento wide Light" panose="00000405000000000000" pitchFamily="50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243178" y="1783372"/>
                <a:ext cx="3912911" cy="559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Penime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estebup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manime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lvepa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 ante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uka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imare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pimasa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quosm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santLrem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pusamu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Clear Sans Light" panose="020B0303030202020304" pitchFamily="34" charset="0"/>
                  </a:rPr>
                  <a:t>.</a:t>
                </a:r>
                <a:endParaRPr lang="en-US" sz="14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sp>
        <p:nvSpPr>
          <p:cNvPr id="37" name="TextBox 36"/>
          <p:cNvSpPr txBox="1"/>
          <p:nvPr/>
        </p:nvSpPr>
        <p:spPr>
          <a:xfrm>
            <a:off x="5467826" y="507018"/>
            <a:ext cx="6110715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00"/>
              </a:lnSpc>
            </a:pPr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Book"/>
              </a:rPr>
              <a:t>Market Orientation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Novecento wide Book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637037" y="1573493"/>
            <a:ext cx="38851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Lorem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ipsum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dolor sit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amet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consectetur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Novecento wide Light" panose="00000405000000000000" pitchFamily="50" charset="0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624396" y="507018"/>
            <a:ext cx="8763131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Book"/>
              </a:rPr>
              <a:t>Commodity Export Value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Novecento wide Book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4737" y="1573493"/>
            <a:ext cx="38851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Lorem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ipsum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dolor sit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amet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,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consectetur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Novecento wide Light" panose="00000405000000000000" pitchFamily="50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63341" y="2788133"/>
            <a:ext cx="456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Denima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ostebus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danaime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lovera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don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akamare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dimasa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quo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sam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santLoirem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ipsume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koler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sit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denimaOstebus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daname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lovera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don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Wakamare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dimasa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qm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santLorem</a:t>
            </a:r>
            <a:endParaRPr lang="id-ID" sz="1200" dirty="0">
              <a:solidFill>
                <a:schemeClr val="bg1">
                  <a:lumMod val="50000"/>
                </a:schemeClr>
              </a:solidFill>
              <a:latin typeface="+mj-lt"/>
              <a:cs typeface="Clear Sans Light" panose="020B03030302020203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68418" y="2426838"/>
            <a:ext cx="3802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  <a:cs typeface="Clear Sans" panose="020B0503030202020304" pitchFamily="34" charset="0"/>
              </a:rPr>
              <a:t>Developing an effective commodity</a:t>
            </a:r>
            <a:endParaRPr lang="id-ID" sz="1400" dirty="0">
              <a:solidFill>
                <a:schemeClr val="tx1">
                  <a:lumMod val="65000"/>
                  <a:lumOff val="35000"/>
                </a:schemeClr>
              </a:solidFill>
              <a:latin typeface="Novecento wide Light" panose="00000405000000000000" pitchFamily="50" charset="0"/>
              <a:cs typeface="Clear Sans" panose="020B0503030202020304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2596830" y="3477697"/>
            <a:ext cx="3458829" cy="691695"/>
            <a:chOff x="8689521" y="2412324"/>
            <a:chExt cx="3458829" cy="691695"/>
          </a:xfrm>
        </p:grpSpPr>
        <p:sp>
          <p:nvSpPr>
            <p:cNvPr id="48" name="TextBox 47"/>
            <p:cNvSpPr txBox="1"/>
            <p:nvPr/>
          </p:nvSpPr>
          <p:spPr>
            <a:xfrm>
              <a:off x="8689522" y="2412324"/>
              <a:ext cx="5841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cs typeface="Clear Sans" panose="020B0503030202020304" pitchFamily="34" charset="0"/>
                </a:rPr>
                <a:t>Rice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689521" y="2642354"/>
              <a:ext cx="34588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Loem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ipsum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dolor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satana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warna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dalam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cintakum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panama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cnsectetur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adiscing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elit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596831" y="4243205"/>
            <a:ext cx="3458828" cy="691695"/>
            <a:chOff x="8689522" y="2412324"/>
            <a:chExt cx="3458828" cy="691695"/>
          </a:xfrm>
        </p:grpSpPr>
        <p:sp>
          <p:nvSpPr>
            <p:cNvPr id="51" name="TextBox 50"/>
            <p:cNvSpPr txBox="1"/>
            <p:nvPr/>
          </p:nvSpPr>
          <p:spPr>
            <a:xfrm>
              <a:off x="8689522" y="2412324"/>
              <a:ext cx="715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cs typeface="Clear Sans" panose="020B0503030202020304" pitchFamily="34" charset="0"/>
                </a:rPr>
                <a:t>Corn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689522" y="2642354"/>
              <a:ext cx="34588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Loem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ipsum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dolor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satana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warna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dalam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cintakum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panama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cnsectetur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adiscing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elit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596831" y="4988603"/>
            <a:ext cx="3458828" cy="691695"/>
            <a:chOff x="8689522" y="2412324"/>
            <a:chExt cx="3458828" cy="691695"/>
          </a:xfrm>
        </p:grpSpPr>
        <p:sp>
          <p:nvSpPr>
            <p:cNvPr id="54" name="TextBox 53"/>
            <p:cNvSpPr txBox="1"/>
            <p:nvPr/>
          </p:nvSpPr>
          <p:spPr>
            <a:xfrm>
              <a:off x="8689522" y="2412324"/>
              <a:ext cx="7875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cs typeface="Clear Sans" panose="020B0503030202020304" pitchFamily="34" charset="0"/>
                </a:rPr>
                <a:t>Wood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689522" y="2642354"/>
              <a:ext cx="34588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Loem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ipsum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dolor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satana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warna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dalam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cintakum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panama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cnsectetur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adiscing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elit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55800" y="3584094"/>
            <a:ext cx="828526" cy="585787"/>
            <a:chOff x="1555800" y="3584094"/>
            <a:chExt cx="828526" cy="585787"/>
          </a:xfrm>
        </p:grpSpPr>
        <p:sp>
          <p:nvSpPr>
            <p:cNvPr id="57" name="Oval 56"/>
            <p:cNvSpPr/>
            <p:nvPr/>
          </p:nvSpPr>
          <p:spPr>
            <a:xfrm>
              <a:off x="1677170" y="3584094"/>
              <a:ext cx="585787" cy="58578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555800" y="3707806"/>
              <a:ext cx="828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latin typeface="Novecento wide Light" panose="00000405000000000000" pitchFamily="50" charset="0"/>
                </a:rPr>
                <a:t>9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Novecento wide Light" panose="00000405000000000000" pitchFamily="50" charset="0"/>
                </a:rPr>
                <a:t>0</a:t>
              </a:r>
              <a:r>
                <a:rPr lang="en-US" altLang="zh-CN" sz="900" dirty="0" smtClean="0">
                  <a:solidFill>
                    <a:schemeClr val="bg1"/>
                  </a:solidFill>
                  <a:latin typeface="Novecento wide Light" panose="00000405000000000000" pitchFamily="50" charset="0"/>
                </a:rPr>
                <a:t>%</a:t>
              </a:r>
              <a:endParaRPr lang="en-US" altLang="zh-CN" sz="1400" dirty="0" smtClean="0">
                <a:solidFill>
                  <a:schemeClr val="bg1"/>
                </a:solidFill>
                <a:latin typeface="Novecento wide Light" panose="00000405000000000000" pitchFamily="50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555800" y="4335811"/>
            <a:ext cx="828526" cy="585787"/>
            <a:chOff x="1555800" y="4335811"/>
            <a:chExt cx="828526" cy="585787"/>
          </a:xfrm>
        </p:grpSpPr>
        <p:sp>
          <p:nvSpPr>
            <p:cNvPr id="60" name="Oval 59"/>
            <p:cNvSpPr/>
            <p:nvPr/>
          </p:nvSpPr>
          <p:spPr>
            <a:xfrm>
              <a:off x="1682936" y="4335811"/>
              <a:ext cx="585787" cy="5857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555800" y="4452009"/>
              <a:ext cx="828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bg1"/>
                  </a:solidFill>
                  <a:latin typeface="Novecento wide Light" panose="00000405000000000000" pitchFamily="50" charset="0"/>
                </a:rPr>
                <a:t>80</a:t>
              </a:r>
              <a:r>
                <a:rPr lang="en-US" altLang="zh-CN" sz="900" dirty="0" smtClean="0">
                  <a:solidFill>
                    <a:schemeClr val="bg1"/>
                  </a:solidFill>
                  <a:latin typeface="Novecento wide Light" panose="00000405000000000000" pitchFamily="50" charset="0"/>
                </a:rPr>
                <a:t>%</a:t>
              </a:r>
              <a:endParaRPr lang="en-US" altLang="zh-CN" sz="1400" dirty="0" smtClean="0">
                <a:solidFill>
                  <a:schemeClr val="bg1"/>
                </a:solidFill>
                <a:latin typeface="Novecento wide Light" panose="00000405000000000000" pitchFamily="50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555800" y="5094511"/>
            <a:ext cx="828526" cy="585787"/>
            <a:chOff x="1555800" y="5094511"/>
            <a:chExt cx="828526" cy="585787"/>
          </a:xfrm>
        </p:grpSpPr>
        <p:sp>
          <p:nvSpPr>
            <p:cNvPr id="115" name="Oval 114"/>
            <p:cNvSpPr/>
            <p:nvPr/>
          </p:nvSpPr>
          <p:spPr>
            <a:xfrm>
              <a:off x="1682936" y="5094511"/>
              <a:ext cx="585787" cy="58578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555800" y="5202783"/>
              <a:ext cx="828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bg1"/>
                  </a:solidFill>
                  <a:latin typeface="Novecento wide Light" panose="00000405000000000000" pitchFamily="50" charset="0"/>
                </a:rPr>
                <a:t>65</a:t>
              </a:r>
              <a:r>
                <a:rPr lang="en-US" altLang="zh-CN" sz="900" dirty="0" smtClean="0">
                  <a:solidFill>
                    <a:schemeClr val="bg1"/>
                  </a:solidFill>
                  <a:latin typeface="Novecento wide Light" panose="00000405000000000000" pitchFamily="50" charset="0"/>
                </a:rPr>
                <a:t>%</a:t>
              </a:r>
              <a:endParaRPr lang="en-US" altLang="zh-CN" sz="1400" dirty="0" smtClean="0">
                <a:solidFill>
                  <a:schemeClr val="bg1"/>
                </a:solidFill>
                <a:latin typeface="Novecento wide Light" panose="00000405000000000000" pitchFamily="50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068083" y="2423916"/>
            <a:ext cx="3633081" cy="3389688"/>
            <a:chOff x="7068083" y="2423916"/>
            <a:chExt cx="3633081" cy="3389688"/>
          </a:xfrm>
        </p:grpSpPr>
        <p:grpSp>
          <p:nvGrpSpPr>
            <p:cNvPr id="35" name="Group 34"/>
            <p:cNvGrpSpPr/>
            <p:nvPr/>
          </p:nvGrpSpPr>
          <p:grpSpPr>
            <a:xfrm>
              <a:off x="7068083" y="2423916"/>
              <a:ext cx="3633081" cy="3389688"/>
              <a:chOff x="3222224" y="1609243"/>
              <a:chExt cx="2699553" cy="2518699"/>
            </a:xfrm>
          </p:grpSpPr>
          <p:grpSp>
            <p:nvGrpSpPr>
              <p:cNvPr id="2" name="Group 20"/>
              <p:cNvGrpSpPr/>
              <p:nvPr/>
            </p:nvGrpSpPr>
            <p:grpSpPr>
              <a:xfrm>
                <a:off x="3222225" y="1609243"/>
                <a:ext cx="1723458" cy="922337"/>
                <a:chOff x="6495289" y="1573713"/>
                <a:chExt cx="2014538" cy="922337"/>
              </a:xfrm>
            </p:grpSpPr>
            <p:sp>
              <p:nvSpPr>
                <p:cNvPr id="3" name="Freeform 6"/>
                <p:cNvSpPr/>
                <p:nvPr/>
              </p:nvSpPr>
              <p:spPr bwMode="auto">
                <a:xfrm>
                  <a:off x="6495289" y="1573713"/>
                  <a:ext cx="292100" cy="922337"/>
                </a:xfrm>
                <a:custGeom>
                  <a:avLst/>
                  <a:gdLst>
                    <a:gd name="T0" fmla="*/ 184 w 184"/>
                    <a:gd name="T1" fmla="*/ 529 h 581"/>
                    <a:gd name="T2" fmla="*/ 184 w 184"/>
                    <a:gd name="T3" fmla="*/ 531 h 581"/>
                    <a:gd name="T4" fmla="*/ 0 w 184"/>
                    <a:gd name="T5" fmla="*/ 581 h 581"/>
                    <a:gd name="T6" fmla="*/ 0 w 184"/>
                    <a:gd name="T7" fmla="*/ 162 h 581"/>
                    <a:gd name="T8" fmla="*/ 2 w 184"/>
                    <a:gd name="T9" fmla="*/ 162 h 581"/>
                    <a:gd name="T10" fmla="*/ 184 w 184"/>
                    <a:gd name="T11" fmla="*/ 0 h 581"/>
                    <a:gd name="T12" fmla="*/ 184 w 184"/>
                    <a:gd name="T13" fmla="*/ 529 h 5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4" h="581">
                      <a:moveTo>
                        <a:pt x="184" y="529"/>
                      </a:moveTo>
                      <a:lnTo>
                        <a:pt x="184" y="531"/>
                      </a:lnTo>
                      <a:lnTo>
                        <a:pt x="0" y="581"/>
                      </a:lnTo>
                      <a:lnTo>
                        <a:pt x="0" y="162"/>
                      </a:lnTo>
                      <a:lnTo>
                        <a:pt x="2" y="162"/>
                      </a:lnTo>
                      <a:lnTo>
                        <a:pt x="184" y="0"/>
                      </a:lnTo>
                      <a:lnTo>
                        <a:pt x="184" y="529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4" name="Freeform 7"/>
                <p:cNvSpPr/>
                <p:nvPr/>
              </p:nvSpPr>
              <p:spPr bwMode="auto">
                <a:xfrm>
                  <a:off x="6787389" y="1583705"/>
                  <a:ext cx="1722438" cy="839787"/>
                </a:xfrm>
                <a:custGeom>
                  <a:avLst/>
                  <a:gdLst>
                    <a:gd name="T0" fmla="*/ 0 w 542"/>
                    <a:gd name="T1" fmla="*/ 264 h 264"/>
                    <a:gd name="T2" fmla="*/ 0 w 542"/>
                    <a:gd name="T3" fmla="*/ 0 h 264"/>
                    <a:gd name="T4" fmla="*/ 410 w 542"/>
                    <a:gd name="T5" fmla="*/ 0 h 264"/>
                    <a:gd name="T6" fmla="*/ 503 w 542"/>
                    <a:gd name="T7" fmla="*/ 38 h 264"/>
                    <a:gd name="T8" fmla="*/ 542 w 542"/>
                    <a:gd name="T9" fmla="*/ 132 h 264"/>
                    <a:gd name="T10" fmla="*/ 503 w 542"/>
                    <a:gd name="T11" fmla="*/ 225 h 264"/>
                    <a:gd name="T12" fmla="*/ 410 w 542"/>
                    <a:gd name="T13" fmla="*/ 264 h 264"/>
                    <a:gd name="T14" fmla="*/ 0 w 542"/>
                    <a:gd name="T15" fmla="*/ 264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42" h="264">
                      <a:moveTo>
                        <a:pt x="0" y="264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10" y="0"/>
                        <a:pt x="410" y="0"/>
                        <a:pt x="410" y="0"/>
                      </a:cubicBezTo>
                      <a:cubicBezTo>
                        <a:pt x="447" y="0"/>
                        <a:pt x="478" y="12"/>
                        <a:pt x="503" y="38"/>
                      </a:cubicBezTo>
                      <a:cubicBezTo>
                        <a:pt x="529" y="64"/>
                        <a:pt x="542" y="95"/>
                        <a:pt x="542" y="132"/>
                      </a:cubicBezTo>
                      <a:cubicBezTo>
                        <a:pt x="542" y="168"/>
                        <a:pt x="529" y="199"/>
                        <a:pt x="503" y="225"/>
                      </a:cubicBezTo>
                      <a:cubicBezTo>
                        <a:pt x="478" y="251"/>
                        <a:pt x="447" y="264"/>
                        <a:pt x="410" y="264"/>
                      </a:cubicBez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  <p:grpSp>
            <p:nvGrpSpPr>
              <p:cNvPr id="5" name="Group 20"/>
              <p:cNvGrpSpPr/>
              <p:nvPr/>
            </p:nvGrpSpPr>
            <p:grpSpPr>
              <a:xfrm flipH="1">
                <a:off x="4198317" y="1609243"/>
                <a:ext cx="1723460" cy="922337"/>
                <a:chOff x="6495289" y="1573713"/>
                <a:chExt cx="2014541" cy="922337"/>
              </a:xfrm>
            </p:grpSpPr>
            <p:sp>
              <p:nvSpPr>
                <p:cNvPr id="6" name="Freeform 6"/>
                <p:cNvSpPr/>
                <p:nvPr/>
              </p:nvSpPr>
              <p:spPr bwMode="auto">
                <a:xfrm>
                  <a:off x="6495289" y="1573713"/>
                  <a:ext cx="292100" cy="922337"/>
                </a:xfrm>
                <a:custGeom>
                  <a:avLst/>
                  <a:gdLst>
                    <a:gd name="T0" fmla="*/ 184 w 184"/>
                    <a:gd name="T1" fmla="*/ 529 h 581"/>
                    <a:gd name="T2" fmla="*/ 184 w 184"/>
                    <a:gd name="T3" fmla="*/ 531 h 581"/>
                    <a:gd name="T4" fmla="*/ 0 w 184"/>
                    <a:gd name="T5" fmla="*/ 581 h 581"/>
                    <a:gd name="T6" fmla="*/ 0 w 184"/>
                    <a:gd name="T7" fmla="*/ 162 h 581"/>
                    <a:gd name="T8" fmla="*/ 2 w 184"/>
                    <a:gd name="T9" fmla="*/ 162 h 581"/>
                    <a:gd name="T10" fmla="*/ 184 w 184"/>
                    <a:gd name="T11" fmla="*/ 0 h 581"/>
                    <a:gd name="T12" fmla="*/ 184 w 184"/>
                    <a:gd name="T13" fmla="*/ 529 h 5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4" h="581">
                      <a:moveTo>
                        <a:pt x="184" y="529"/>
                      </a:moveTo>
                      <a:lnTo>
                        <a:pt x="184" y="531"/>
                      </a:lnTo>
                      <a:lnTo>
                        <a:pt x="0" y="581"/>
                      </a:lnTo>
                      <a:lnTo>
                        <a:pt x="0" y="162"/>
                      </a:lnTo>
                      <a:lnTo>
                        <a:pt x="2" y="162"/>
                      </a:lnTo>
                      <a:lnTo>
                        <a:pt x="184" y="0"/>
                      </a:lnTo>
                      <a:lnTo>
                        <a:pt x="184" y="529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7" name="Freeform 7"/>
                <p:cNvSpPr/>
                <p:nvPr/>
              </p:nvSpPr>
              <p:spPr bwMode="auto">
                <a:xfrm>
                  <a:off x="6787391" y="1583704"/>
                  <a:ext cx="1722439" cy="839787"/>
                </a:xfrm>
                <a:custGeom>
                  <a:avLst/>
                  <a:gdLst>
                    <a:gd name="T0" fmla="*/ 0 w 542"/>
                    <a:gd name="T1" fmla="*/ 264 h 264"/>
                    <a:gd name="T2" fmla="*/ 0 w 542"/>
                    <a:gd name="T3" fmla="*/ 0 h 264"/>
                    <a:gd name="T4" fmla="*/ 410 w 542"/>
                    <a:gd name="T5" fmla="*/ 0 h 264"/>
                    <a:gd name="T6" fmla="*/ 503 w 542"/>
                    <a:gd name="T7" fmla="*/ 38 h 264"/>
                    <a:gd name="T8" fmla="*/ 542 w 542"/>
                    <a:gd name="T9" fmla="*/ 132 h 264"/>
                    <a:gd name="T10" fmla="*/ 503 w 542"/>
                    <a:gd name="T11" fmla="*/ 225 h 264"/>
                    <a:gd name="T12" fmla="*/ 410 w 542"/>
                    <a:gd name="T13" fmla="*/ 264 h 264"/>
                    <a:gd name="T14" fmla="*/ 0 w 542"/>
                    <a:gd name="T15" fmla="*/ 264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42" h="264">
                      <a:moveTo>
                        <a:pt x="0" y="264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10" y="0"/>
                        <a:pt x="410" y="0"/>
                        <a:pt x="410" y="0"/>
                      </a:cubicBezTo>
                      <a:cubicBezTo>
                        <a:pt x="447" y="0"/>
                        <a:pt x="478" y="12"/>
                        <a:pt x="503" y="38"/>
                      </a:cubicBezTo>
                      <a:cubicBezTo>
                        <a:pt x="529" y="64"/>
                        <a:pt x="542" y="95"/>
                        <a:pt x="542" y="132"/>
                      </a:cubicBezTo>
                      <a:cubicBezTo>
                        <a:pt x="542" y="168"/>
                        <a:pt x="529" y="199"/>
                        <a:pt x="503" y="225"/>
                      </a:cubicBezTo>
                      <a:cubicBezTo>
                        <a:pt x="478" y="251"/>
                        <a:pt x="447" y="264"/>
                        <a:pt x="410" y="264"/>
                      </a:cubicBez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  <p:grpSp>
            <p:nvGrpSpPr>
              <p:cNvPr id="8" name="Group 21"/>
              <p:cNvGrpSpPr/>
              <p:nvPr/>
            </p:nvGrpSpPr>
            <p:grpSpPr>
              <a:xfrm>
                <a:off x="3222224" y="2452205"/>
                <a:ext cx="1723458" cy="839787"/>
                <a:chOff x="6495289" y="2416675"/>
                <a:chExt cx="2014538" cy="839787"/>
              </a:xfrm>
            </p:grpSpPr>
            <p:sp>
              <p:nvSpPr>
                <p:cNvPr id="9" name="Freeform 9"/>
                <p:cNvSpPr/>
                <p:nvPr/>
              </p:nvSpPr>
              <p:spPr bwMode="auto">
                <a:xfrm>
                  <a:off x="6495289" y="2416675"/>
                  <a:ext cx="292100" cy="839787"/>
                </a:xfrm>
                <a:custGeom>
                  <a:avLst/>
                  <a:gdLst>
                    <a:gd name="T0" fmla="*/ 0 w 184"/>
                    <a:gd name="T1" fmla="*/ 451 h 529"/>
                    <a:gd name="T2" fmla="*/ 0 w 184"/>
                    <a:gd name="T3" fmla="*/ 50 h 529"/>
                    <a:gd name="T4" fmla="*/ 184 w 184"/>
                    <a:gd name="T5" fmla="*/ 0 h 529"/>
                    <a:gd name="T6" fmla="*/ 184 w 184"/>
                    <a:gd name="T7" fmla="*/ 527 h 529"/>
                    <a:gd name="T8" fmla="*/ 184 w 184"/>
                    <a:gd name="T9" fmla="*/ 529 h 529"/>
                    <a:gd name="T10" fmla="*/ 0 w 184"/>
                    <a:gd name="T11" fmla="*/ 451 h 5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4" h="529">
                      <a:moveTo>
                        <a:pt x="0" y="451"/>
                      </a:moveTo>
                      <a:lnTo>
                        <a:pt x="0" y="50"/>
                      </a:lnTo>
                      <a:lnTo>
                        <a:pt x="184" y="0"/>
                      </a:lnTo>
                      <a:lnTo>
                        <a:pt x="184" y="527"/>
                      </a:lnTo>
                      <a:lnTo>
                        <a:pt x="184" y="529"/>
                      </a:lnTo>
                      <a:lnTo>
                        <a:pt x="0" y="451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0" name="Freeform 10"/>
                <p:cNvSpPr/>
                <p:nvPr/>
              </p:nvSpPr>
              <p:spPr bwMode="auto">
                <a:xfrm>
                  <a:off x="6787389" y="2416675"/>
                  <a:ext cx="1722438" cy="836612"/>
                </a:xfrm>
                <a:custGeom>
                  <a:avLst/>
                  <a:gdLst>
                    <a:gd name="T0" fmla="*/ 0 w 542"/>
                    <a:gd name="T1" fmla="*/ 263 h 263"/>
                    <a:gd name="T2" fmla="*/ 0 w 542"/>
                    <a:gd name="T3" fmla="*/ 0 h 263"/>
                    <a:gd name="T4" fmla="*/ 410 w 542"/>
                    <a:gd name="T5" fmla="*/ 0 h 263"/>
                    <a:gd name="T6" fmla="*/ 503 w 542"/>
                    <a:gd name="T7" fmla="*/ 38 h 263"/>
                    <a:gd name="T8" fmla="*/ 542 w 542"/>
                    <a:gd name="T9" fmla="*/ 132 h 263"/>
                    <a:gd name="T10" fmla="*/ 503 w 542"/>
                    <a:gd name="T11" fmla="*/ 225 h 263"/>
                    <a:gd name="T12" fmla="*/ 442 w 542"/>
                    <a:gd name="T13" fmla="*/ 260 h 263"/>
                    <a:gd name="T14" fmla="*/ 422 w 542"/>
                    <a:gd name="T15" fmla="*/ 263 h 263"/>
                    <a:gd name="T16" fmla="*/ 410 w 542"/>
                    <a:gd name="T17" fmla="*/ 263 h 263"/>
                    <a:gd name="T18" fmla="*/ 0 w 542"/>
                    <a:gd name="T19" fmla="*/ 263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2" h="263">
                      <a:moveTo>
                        <a:pt x="0" y="263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10" y="0"/>
                        <a:pt x="410" y="0"/>
                        <a:pt x="410" y="0"/>
                      </a:cubicBezTo>
                      <a:cubicBezTo>
                        <a:pt x="447" y="0"/>
                        <a:pt x="478" y="13"/>
                        <a:pt x="503" y="38"/>
                      </a:cubicBezTo>
                      <a:cubicBezTo>
                        <a:pt x="529" y="64"/>
                        <a:pt x="542" y="95"/>
                        <a:pt x="542" y="132"/>
                      </a:cubicBezTo>
                      <a:cubicBezTo>
                        <a:pt x="542" y="168"/>
                        <a:pt x="529" y="199"/>
                        <a:pt x="503" y="225"/>
                      </a:cubicBezTo>
                      <a:cubicBezTo>
                        <a:pt x="486" y="243"/>
                        <a:pt x="465" y="255"/>
                        <a:pt x="442" y="260"/>
                      </a:cubicBezTo>
                      <a:cubicBezTo>
                        <a:pt x="436" y="262"/>
                        <a:pt x="429" y="263"/>
                        <a:pt x="422" y="263"/>
                      </a:cubicBezTo>
                      <a:cubicBezTo>
                        <a:pt x="418" y="263"/>
                        <a:pt x="414" y="263"/>
                        <a:pt x="410" y="263"/>
                      </a:cubicBezTo>
                      <a:lnTo>
                        <a:pt x="0" y="263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  <p:grpSp>
            <p:nvGrpSpPr>
              <p:cNvPr id="11" name="Group 21"/>
              <p:cNvGrpSpPr/>
              <p:nvPr/>
            </p:nvGrpSpPr>
            <p:grpSpPr>
              <a:xfrm flipH="1">
                <a:off x="4198318" y="2452205"/>
                <a:ext cx="1723458" cy="839787"/>
                <a:chOff x="6495289" y="2416675"/>
                <a:chExt cx="2014538" cy="839787"/>
              </a:xfrm>
            </p:grpSpPr>
            <p:sp>
              <p:nvSpPr>
                <p:cNvPr id="12" name="Freeform 9"/>
                <p:cNvSpPr/>
                <p:nvPr/>
              </p:nvSpPr>
              <p:spPr bwMode="auto">
                <a:xfrm>
                  <a:off x="6495289" y="2416675"/>
                  <a:ext cx="292100" cy="839787"/>
                </a:xfrm>
                <a:custGeom>
                  <a:avLst/>
                  <a:gdLst>
                    <a:gd name="T0" fmla="*/ 0 w 184"/>
                    <a:gd name="T1" fmla="*/ 451 h 529"/>
                    <a:gd name="T2" fmla="*/ 0 w 184"/>
                    <a:gd name="T3" fmla="*/ 50 h 529"/>
                    <a:gd name="T4" fmla="*/ 184 w 184"/>
                    <a:gd name="T5" fmla="*/ 0 h 529"/>
                    <a:gd name="T6" fmla="*/ 184 w 184"/>
                    <a:gd name="T7" fmla="*/ 527 h 529"/>
                    <a:gd name="T8" fmla="*/ 184 w 184"/>
                    <a:gd name="T9" fmla="*/ 529 h 529"/>
                    <a:gd name="T10" fmla="*/ 0 w 184"/>
                    <a:gd name="T11" fmla="*/ 451 h 5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4" h="529">
                      <a:moveTo>
                        <a:pt x="0" y="451"/>
                      </a:moveTo>
                      <a:lnTo>
                        <a:pt x="0" y="50"/>
                      </a:lnTo>
                      <a:lnTo>
                        <a:pt x="184" y="0"/>
                      </a:lnTo>
                      <a:lnTo>
                        <a:pt x="184" y="527"/>
                      </a:lnTo>
                      <a:lnTo>
                        <a:pt x="184" y="529"/>
                      </a:lnTo>
                      <a:lnTo>
                        <a:pt x="0" y="451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3" name="Freeform 10"/>
                <p:cNvSpPr/>
                <p:nvPr/>
              </p:nvSpPr>
              <p:spPr bwMode="auto">
                <a:xfrm>
                  <a:off x="6787389" y="2416675"/>
                  <a:ext cx="1722438" cy="836612"/>
                </a:xfrm>
                <a:custGeom>
                  <a:avLst/>
                  <a:gdLst>
                    <a:gd name="T0" fmla="*/ 0 w 542"/>
                    <a:gd name="T1" fmla="*/ 263 h 263"/>
                    <a:gd name="T2" fmla="*/ 0 w 542"/>
                    <a:gd name="T3" fmla="*/ 0 h 263"/>
                    <a:gd name="T4" fmla="*/ 410 w 542"/>
                    <a:gd name="T5" fmla="*/ 0 h 263"/>
                    <a:gd name="T6" fmla="*/ 503 w 542"/>
                    <a:gd name="T7" fmla="*/ 38 h 263"/>
                    <a:gd name="T8" fmla="*/ 542 w 542"/>
                    <a:gd name="T9" fmla="*/ 132 h 263"/>
                    <a:gd name="T10" fmla="*/ 503 w 542"/>
                    <a:gd name="T11" fmla="*/ 225 h 263"/>
                    <a:gd name="T12" fmla="*/ 442 w 542"/>
                    <a:gd name="T13" fmla="*/ 260 h 263"/>
                    <a:gd name="T14" fmla="*/ 422 w 542"/>
                    <a:gd name="T15" fmla="*/ 263 h 263"/>
                    <a:gd name="T16" fmla="*/ 410 w 542"/>
                    <a:gd name="T17" fmla="*/ 263 h 263"/>
                    <a:gd name="T18" fmla="*/ 0 w 542"/>
                    <a:gd name="T19" fmla="*/ 263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2" h="263">
                      <a:moveTo>
                        <a:pt x="0" y="263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10" y="0"/>
                        <a:pt x="410" y="0"/>
                        <a:pt x="410" y="0"/>
                      </a:cubicBezTo>
                      <a:cubicBezTo>
                        <a:pt x="447" y="0"/>
                        <a:pt x="478" y="13"/>
                        <a:pt x="503" y="38"/>
                      </a:cubicBezTo>
                      <a:cubicBezTo>
                        <a:pt x="529" y="64"/>
                        <a:pt x="542" y="95"/>
                        <a:pt x="542" y="132"/>
                      </a:cubicBezTo>
                      <a:cubicBezTo>
                        <a:pt x="542" y="168"/>
                        <a:pt x="529" y="199"/>
                        <a:pt x="503" y="225"/>
                      </a:cubicBezTo>
                      <a:cubicBezTo>
                        <a:pt x="486" y="243"/>
                        <a:pt x="465" y="255"/>
                        <a:pt x="442" y="260"/>
                      </a:cubicBezTo>
                      <a:cubicBezTo>
                        <a:pt x="436" y="262"/>
                        <a:pt x="429" y="263"/>
                        <a:pt x="422" y="263"/>
                      </a:cubicBezTo>
                      <a:cubicBezTo>
                        <a:pt x="418" y="263"/>
                        <a:pt x="414" y="263"/>
                        <a:pt x="410" y="263"/>
                      </a:cubicBezTo>
                      <a:lnTo>
                        <a:pt x="0" y="263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  <p:grpSp>
            <p:nvGrpSpPr>
              <p:cNvPr id="14" name="Group 22"/>
              <p:cNvGrpSpPr/>
              <p:nvPr/>
            </p:nvGrpSpPr>
            <p:grpSpPr>
              <a:xfrm>
                <a:off x="3222225" y="3167505"/>
                <a:ext cx="1723458" cy="960437"/>
                <a:chOff x="6495289" y="3132638"/>
                <a:chExt cx="2014538" cy="960437"/>
              </a:xfrm>
            </p:grpSpPr>
            <p:sp>
              <p:nvSpPr>
                <p:cNvPr id="15" name="Freeform 12"/>
                <p:cNvSpPr/>
                <p:nvPr/>
              </p:nvSpPr>
              <p:spPr bwMode="auto">
                <a:xfrm>
                  <a:off x="6495289" y="3132638"/>
                  <a:ext cx="292100" cy="960437"/>
                </a:xfrm>
                <a:custGeom>
                  <a:avLst/>
                  <a:gdLst>
                    <a:gd name="T0" fmla="*/ 184 w 184"/>
                    <a:gd name="T1" fmla="*/ 78 h 605"/>
                    <a:gd name="T2" fmla="*/ 184 w 184"/>
                    <a:gd name="T3" fmla="*/ 605 h 605"/>
                    <a:gd name="T4" fmla="*/ 0 w 184"/>
                    <a:gd name="T5" fmla="*/ 419 h 605"/>
                    <a:gd name="T6" fmla="*/ 0 w 184"/>
                    <a:gd name="T7" fmla="*/ 0 h 605"/>
                    <a:gd name="T8" fmla="*/ 184 w 184"/>
                    <a:gd name="T9" fmla="*/ 78 h 6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605">
                      <a:moveTo>
                        <a:pt x="184" y="78"/>
                      </a:moveTo>
                      <a:lnTo>
                        <a:pt x="184" y="605"/>
                      </a:lnTo>
                      <a:lnTo>
                        <a:pt x="0" y="419"/>
                      </a:lnTo>
                      <a:lnTo>
                        <a:pt x="0" y="0"/>
                      </a:lnTo>
                      <a:lnTo>
                        <a:pt x="184" y="7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6" name="Freeform 13"/>
                <p:cNvSpPr/>
                <p:nvPr/>
              </p:nvSpPr>
              <p:spPr bwMode="auto">
                <a:xfrm>
                  <a:off x="6787389" y="3253288"/>
                  <a:ext cx="1722438" cy="839787"/>
                </a:xfrm>
                <a:custGeom>
                  <a:avLst/>
                  <a:gdLst>
                    <a:gd name="T0" fmla="*/ 0 w 542"/>
                    <a:gd name="T1" fmla="*/ 264 h 264"/>
                    <a:gd name="T2" fmla="*/ 0 w 542"/>
                    <a:gd name="T3" fmla="*/ 1 h 264"/>
                    <a:gd name="T4" fmla="*/ 410 w 542"/>
                    <a:gd name="T5" fmla="*/ 1 h 264"/>
                    <a:gd name="T6" fmla="*/ 422 w 542"/>
                    <a:gd name="T7" fmla="*/ 0 h 264"/>
                    <a:gd name="T8" fmla="*/ 442 w 542"/>
                    <a:gd name="T9" fmla="*/ 4 h 264"/>
                    <a:gd name="T10" fmla="*/ 503 w 542"/>
                    <a:gd name="T11" fmla="*/ 38 h 264"/>
                    <a:gd name="T12" fmla="*/ 542 w 542"/>
                    <a:gd name="T13" fmla="*/ 132 h 264"/>
                    <a:gd name="T14" fmla="*/ 503 w 542"/>
                    <a:gd name="T15" fmla="*/ 225 h 264"/>
                    <a:gd name="T16" fmla="*/ 410 w 542"/>
                    <a:gd name="T17" fmla="*/ 264 h 264"/>
                    <a:gd name="T18" fmla="*/ 0 w 542"/>
                    <a:gd name="T19" fmla="*/ 264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2" h="264">
                      <a:moveTo>
                        <a:pt x="0" y="264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10" y="1"/>
                        <a:pt x="410" y="1"/>
                        <a:pt x="410" y="1"/>
                      </a:cubicBezTo>
                      <a:cubicBezTo>
                        <a:pt x="414" y="1"/>
                        <a:pt x="418" y="1"/>
                        <a:pt x="422" y="0"/>
                      </a:cubicBezTo>
                      <a:cubicBezTo>
                        <a:pt x="429" y="1"/>
                        <a:pt x="436" y="2"/>
                        <a:pt x="442" y="4"/>
                      </a:cubicBezTo>
                      <a:cubicBezTo>
                        <a:pt x="465" y="9"/>
                        <a:pt x="486" y="21"/>
                        <a:pt x="503" y="38"/>
                      </a:cubicBezTo>
                      <a:cubicBezTo>
                        <a:pt x="529" y="64"/>
                        <a:pt x="542" y="95"/>
                        <a:pt x="542" y="132"/>
                      </a:cubicBezTo>
                      <a:cubicBezTo>
                        <a:pt x="542" y="168"/>
                        <a:pt x="529" y="199"/>
                        <a:pt x="503" y="225"/>
                      </a:cubicBezTo>
                      <a:cubicBezTo>
                        <a:pt x="478" y="251"/>
                        <a:pt x="447" y="264"/>
                        <a:pt x="410" y="264"/>
                      </a:cubicBez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  <p:grpSp>
            <p:nvGrpSpPr>
              <p:cNvPr id="17" name="Group 22"/>
              <p:cNvGrpSpPr/>
              <p:nvPr/>
            </p:nvGrpSpPr>
            <p:grpSpPr>
              <a:xfrm flipH="1">
                <a:off x="4198317" y="3167505"/>
                <a:ext cx="1723458" cy="960437"/>
                <a:chOff x="6495289" y="3132638"/>
                <a:chExt cx="2014538" cy="960437"/>
              </a:xfrm>
            </p:grpSpPr>
            <p:sp>
              <p:nvSpPr>
                <p:cNvPr id="18" name="Freeform 12"/>
                <p:cNvSpPr/>
                <p:nvPr/>
              </p:nvSpPr>
              <p:spPr bwMode="auto">
                <a:xfrm>
                  <a:off x="6495289" y="3132638"/>
                  <a:ext cx="292100" cy="960437"/>
                </a:xfrm>
                <a:custGeom>
                  <a:avLst/>
                  <a:gdLst>
                    <a:gd name="T0" fmla="*/ 184 w 184"/>
                    <a:gd name="T1" fmla="*/ 78 h 605"/>
                    <a:gd name="T2" fmla="*/ 184 w 184"/>
                    <a:gd name="T3" fmla="*/ 605 h 605"/>
                    <a:gd name="T4" fmla="*/ 0 w 184"/>
                    <a:gd name="T5" fmla="*/ 419 h 605"/>
                    <a:gd name="T6" fmla="*/ 0 w 184"/>
                    <a:gd name="T7" fmla="*/ 0 h 605"/>
                    <a:gd name="T8" fmla="*/ 184 w 184"/>
                    <a:gd name="T9" fmla="*/ 78 h 6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605">
                      <a:moveTo>
                        <a:pt x="184" y="78"/>
                      </a:moveTo>
                      <a:lnTo>
                        <a:pt x="184" y="605"/>
                      </a:lnTo>
                      <a:lnTo>
                        <a:pt x="0" y="419"/>
                      </a:lnTo>
                      <a:lnTo>
                        <a:pt x="0" y="0"/>
                      </a:lnTo>
                      <a:lnTo>
                        <a:pt x="184" y="7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9" name="Freeform 13"/>
                <p:cNvSpPr/>
                <p:nvPr/>
              </p:nvSpPr>
              <p:spPr bwMode="auto">
                <a:xfrm>
                  <a:off x="6787389" y="3253288"/>
                  <a:ext cx="1722438" cy="839787"/>
                </a:xfrm>
                <a:custGeom>
                  <a:avLst/>
                  <a:gdLst>
                    <a:gd name="T0" fmla="*/ 0 w 542"/>
                    <a:gd name="T1" fmla="*/ 264 h 264"/>
                    <a:gd name="T2" fmla="*/ 0 w 542"/>
                    <a:gd name="T3" fmla="*/ 1 h 264"/>
                    <a:gd name="T4" fmla="*/ 410 w 542"/>
                    <a:gd name="T5" fmla="*/ 1 h 264"/>
                    <a:gd name="T6" fmla="*/ 422 w 542"/>
                    <a:gd name="T7" fmla="*/ 0 h 264"/>
                    <a:gd name="T8" fmla="*/ 442 w 542"/>
                    <a:gd name="T9" fmla="*/ 4 h 264"/>
                    <a:gd name="T10" fmla="*/ 503 w 542"/>
                    <a:gd name="T11" fmla="*/ 38 h 264"/>
                    <a:gd name="T12" fmla="*/ 542 w 542"/>
                    <a:gd name="T13" fmla="*/ 132 h 264"/>
                    <a:gd name="T14" fmla="*/ 503 w 542"/>
                    <a:gd name="T15" fmla="*/ 225 h 264"/>
                    <a:gd name="T16" fmla="*/ 410 w 542"/>
                    <a:gd name="T17" fmla="*/ 264 h 264"/>
                    <a:gd name="T18" fmla="*/ 0 w 542"/>
                    <a:gd name="T19" fmla="*/ 264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2" h="264">
                      <a:moveTo>
                        <a:pt x="0" y="264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10" y="1"/>
                        <a:pt x="410" y="1"/>
                        <a:pt x="410" y="1"/>
                      </a:cubicBezTo>
                      <a:cubicBezTo>
                        <a:pt x="414" y="1"/>
                        <a:pt x="418" y="1"/>
                        <a:pt x="422" y="0"/>
                      </a:cubicBezTo>
                      <a:cubicBezTo>
                        <a:pt x="429" y="1"/>
                        <a:pt x="436" y="2"/>
                        <a:pt x="442" y="4"/>
                      </a:cubicBezTo>
                      <a:cubicBezTo>
                        <a:pt x="465" y="9"/>
                        <a:pt x="486" y="21"/>
                        <a:pt x="503" y="38"/>
                      </a:cubicBezTo>
                      <a:cubicBezTo>
                        <a:pt x="529" y="64"/>
                        <a:pt x="542" y="95"/>
                        <a:pt x="542" y="132"/>
                      </a:cubicBezTo>
                      <a:cubicBezTo>
                        <a:pt x="542" y="168"/>
                        <a:pt x="529" y="199"/>
                        <a:pt x="503" y="225"/>
                      </a:cubicBezTo>
                      <a:cubicBezTo>
                        <a:pt x="478" y="251"/>
                        <a:pt x="447" y="264"/>
                        <a:pt x="410" y="264"/>
                      </a:cubicBez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56" name="Rectangle 55"/>
            <p:cNvSpPr/>
            <p:nvPr/>
          </p:nvSpPr>
          <p:spPr>
            <a:xfrm>
              <a:off x="7954652" y="2819733"/>
              <a:ext cx="187172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chemeClr val="bg1"/>
                  </a:solidFill>
                  <a:latin typeface="Novecento wide Light" panose="00000405000000000000" pitchFamily="50" charset="0"/>
                  <a:ea typeface="Roboto" panose="02000000000000000000" pitchFamily="2" charset="0"/>
                  <a:cs typeface="Clear Sans" panose="020B0503030202020304" pitchFamily="34" charset="0"/>
                </a:rPr>
                <a:t>First Step</a:t>
              </a:r>
              <a:endParaRPr lang="en-US" sz="1600" dirty="0">
                <a:solidFill>
                  <a:schemeClr val="bg1"/>
                </a:solidFill>
                <a:latin typeface="Novecento wide Light" panose="00000405000000000000" pitchFamily="50" charset="0"/>
                <a:ea typeface="Roboto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954652" y="3954199"/>
              <a:ext cx="187172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chemeClr val="bg1"/>
                  </a:solidFill>
                  <a:latin typeface="Novecento wide Light" panose="00000405000000000000" pitchFamily="50" charset="0"/>
                  <a:ea typeface="Roboto" panose="02000000000000000000" pitchFamily="2" charset="0"/>
                  <a:cs typeface="Clear Sans" panose="020B0503030202020304" pitchFamily="34" charset="0"/>
                </a:rPr>
                <a:t>Second Step</a:t>
              </a:r>
              <a:endParaRPr lang="en-US" sz="1600" dirty="0">
                <a:solidFill>
                  <a:schemeClr val="bg1"/>
                </a:solidFill>
                <a:latin typeface="Novecento wide Light" panose="00000405000000000000" pitchFamily="50" charset="0"/>
                <a:ea typeface="Roboto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954652" y="5074956"/>
              <a:ext cx="187172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 smtClean="0">
                  <a:solidFill>
                    <a:schemeClr val="bg1"/>
                  </a:solidFill>
                  <a:latin typeface="Novecento wide Light" panose="00000405000000000000" pitchFamily="50" charset="0"/>
                  <a:ea typeface="Roboto" panose="02000000000000000000" pitchFamily="2" charset="0"/>
                  <a:cs typeface="Clear Sans" panose="020B0503030202020304" pitchFamily="34" charset="0"/>
                </a:rPr>
                <a:t>Trihd</a:t>
              </a:r>
              <a:r>
                <a:rPr lang="en-US" sz="1600" dirty="0" smtClean="0">
                  <a:solidFill>
                    <a:schemeClr val="bg1"/>
                  </a:solidFill>
                  <a:latin typeface="Novecento wide Light" panose="00000405000000000000" pitchFamily="50" charset="0"/>
                  <a:ea typeface="Roboto" panose="02000000000000000000" pitchFamily="2" charset="0"/>
                  <a:cs typeface="Clear Sans" panose="020B0503030202020304" pitchFamily="34" charset="0"/>
                </a:rPr>
                <a:t> Step</a:t>
              </a:r>
              <a:endParaRPr lang="en-US" sz="1600" dirty="0">
                <a:solidFill>
                  <a:schemeClr val="bg1"/>
                </a:solidFill>
                <a:latin typeface="Novecento wide Light" panose="00000405000000000000" pitchFamily="50" charset="0"/>
                <a:ea typeface="Roboto" panose="02000000000000000000" pitchFamily="2" charset="0"/>
                <a:cs typeface="Clear Sans" panose="020B0503030202020304" pitchFamily="34" charset="0"/>
              </a:endParaRPr>
            </a:p>
          </p:txBody>
        </p:sp>
      </p:grpSp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5" grpId="0"/>
      <p:bldP spid="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7973362" y="3575297"/>
            <a:ext cx="914400" cy="2414058"/>
            <a:chOff x="7973362" y="3575297"/>
            <a:chExt cx="914400" cy="2414058"/>
          </a:xfrm>
        </p:grpSpPr>
        <p:grpSp>
          <p:nvGrpSpPr>
            <p:cNvPr id="41" name="Group 40"/>
            <p:cNvGrpSpPr/>
            <p:nvPr/>
          </p:nvGrpSpPr>
          <p:grpSpPr>
            <a:xfrm>
              <a:off x="7973362" y="3575297"/>
              <a:ext cx="914400" cy="2414058"/>
              <a:chOff x="7973362" y="3575297"/>
              <a:chExt cx="914400" cy="2414058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7973362" y="3575297"/>
                <a:ext cx="914400" cy="241405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8159045" y="5364239"/>
                <a:ext cx="556538" cy="556683"/>
                <a:chOff x="2946701" y="4003640"/>
                <a:chExt cx="556538" cy="556683"/>
              </a:xfrm>
            </p:grpSpPr>
            <p:sp>
              <p:nvSpPr>
                <p:cNvPr id="86" name="Oval 85"/>
                <p:cNvSpPr/>
                <p:nvPr/>
              </p:nvSpPr>
              <p:spPr bwMode="auto">
                <a:xfrm>
                  <a:off x="2946701" y="4003640"/>
                  <a:ext cx="556538" cy="55668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0959" tIns="30479" rIns="60959" bIns="30479" anchor="ctr"/>
                <a:lstStyle/>
                <a:p>
                  <a:pPr algn="ctr">
                    <a:defRPr/>
                  </a:pPr>
                  <a:endParaRPr lang="en-US" sz="900" dirty="0">
                    <a:solidFill>
                      <a:schemeClr val="tx2"/>
                    </a:solidFill>
                  </a:endParaRPr>
                </a:p>
              </p:txBody>
            </p:sp>
            <p:grpSp>
              <p:nvGrpSpPr>
                <p:cNvPr id="87" name="Group 86"/>
                <p:cNvGrpSpPr/>
                <p:nvPr/>
              </p:nvGrpSpPr>
              <p:grpSpPr>
                <a:xfrm>
                  <a:off x="3043211" y="4122731"/>
                  <a:ext cx="364357" cy="306772"/>
                  <a:chOff x="6413500" y="4905376"/>
                  <a:chExt cx="552451" cy="465138"/>
                </a:xfrm>
                <a:solidFill>
                  <a:schemeClr val="bg1"/>
                </a:solidFill>
                <a:effectLst/>
              </p:grpSpPr>
              <p:sp>
                <p:nvSpPr>
                  <p:cNvPr id="88" name="Freeform 87"/>
                  <p:cNvSpPr>
                    <a:spLocks noEditPoints="1"/>
                  </p:cNvSpPr>
                  <p:nvPr/>
                </p:nvSpPr>
                <p:spPr bwMode="auto">
                  <a:xfrm>
                    <a:off x="6413500" y="5106988"/>
                    <a:ext cx="173038" cy="192088"/>
                  </a:xfrm>
                  <a:custGeom>
                    <a:avLst/>
                    <a:gdLst>
                      <a:gd name="T0" fmla="*/ 46 w 46"/>
                      <a:gd name="T1" fmla="*/ 28 h 51"/>
                      <a:gd name="T2" fmla="*/ 46 w 46"/>
                      <a:gd name="T3" fmla="*/ 28 h 51"/>
                      <a:gd name="T4" fmla="*/ 46 w 46"/>
                      <a:gd name="T5" fmla="*/ 28 h 51"/>
                      <a:gd name="T6" fmla="*/ 26 w 46"/>
                      <a:gd name="T7" fmla="*/ 8 h 51"/>
                      <a:gd name="T8" fmla="*/ 27 w 46"/>
                      <a:gd name="T9" fmla="*/ 6 h 51"/>
                      <a:gd name="T10" fmla="*/ 23 w 46"/>
                      <a:gd name="T11" fmla="*/ 0 h 51"/>
                      <a:gd name="T12" fmla="*/ 19 w 46"/>
                      <a:gd name="T13" fmla="*/ 6 h 51"/>
                      <a:gd name="T14" fmla="*/ 20 w 46"/>
                      <a:gd name="T15" fmla="*/ 8 h 51"/>
                      <a:gd name="T16" fmla="*/ 0 w 46"/>
                      <a:gd name="T17" fmla="*/ 28 h 51"/>
                      <a:gd name="T18" fmla="*/ 0 w 46"/>
                      <a:gd name="T19" fmla="*/ 28 h 51"/>
                      <a:gd name="T20" fmla="*/ 23 w 46"/>
                      <a:gd name="T21" fmla="*/ 51 h 51"/>
                      <a:gd name="T22" fmla="*/ 46 w 46"/>
                      <a:gd name="T23" fmla="*/ 28 h 51"/>
                      <a:gd name="T24" fmla="*/ 23 w 46"/>
                      <a:gd name="T25" fmla="*/ 28 h 51"/>
                      <a:gd name="T26" fmla="*/ 2 w 46"/>
                      <a:gd name="T27" fmla="*/ 28 h 51"/>
                      <a:gd name="T28" fmla="*/ 21 w 46"/>
                      <a:gd name="T29" fmla="*/ 9 h 51"/>
                      <a:gd name="T30" fmla="*/ 23 w 46"/>
                      <a:gd name="T31" fmla="*/ 9 h 51"/>
                      <a:gd name="T32" fmla="*/ 23 w 46"/>
                      <a:gd name="T33" fmla="*/ 28 h 51"/>
                      <a:gd name="T34" fmla="*/ 23 w 46"/>
                      <a:gd name="T35" fmla="*/ 9 h 51"/>
                      <a:gd name="T36" fmla="*/ 25 w 46"/>
                      <a:gd name="T37" fmla="*/ 9 h 51"/>
                      <a:gd name="T38" fmla="*/ 43 w 46"/>
                      <a:gd name="T39" fmla="*/ 28 h 51"/>
                      <a:gd name="T40" fmla="*/ 23 w 46"/>
                      <a:gd name="T41" fmla="*/ 28 h 51"/>
                      <a:gd name="T42" fmla="*/ 23 w 46"/>
                      <a:gd name="T43" fmla="*/ 9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46" h="51">
                        <a:moveTo>
                          <a:pt x="46" y="28"/>
                        </a:moveTo>
                        <a:cubicBezTo>
                          <a:pt x="46" y="28"/>
                          <a:pt x="46" y="28"/>
                          <a:pt x="46" y="28"/>
                        </a:cubicBezTo>
                        <a:cubicBezTo>
                          <a:pt x="46" y="28"/>
                          <a:pt x="46" y="28"/>
                          <a:pt x="46" y="28"/>
                        </a:cubicBezTo>
                        <a:cubicBezTo>
                          <a:pt x="26" y="8"/>
                          <a:pt x="26" y="8"/>
                          <a:pt x="26" y="8"/>
                        </a:cubicBezTo>
                        <a:cubicBezTo>
                          <a:pt x="26" y="7"/>
                          <a:pt x="27" y="6"/>
                          <a:pt x="27" y="6"/>
                        </a:cubicBezTo>
                        <a:cubicBezTo>
                          <a:pt x="27" y="4"/>
                          <a:pt x="23" y="0"/>
                          <a:pt x="23" y="0"/>
                        </a:cubicBezTo>
                        <a:cubicBezTo>
                          <a:pt x="23" y="0"/>
                          <a:pt x="19" y="4"/>
                          <a:pt x="19" y="6"/>
                        </a:cubicBezTo>
                        <a:cubicBezTo>
                          <a:pt x="19" y="6"/>
                          <a:pt x="20" y="7"/>
                          <a:pt x="20" y="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40"/>
                          <a:pt x="10" y="51"/>
                          <a:pt x="23" y="51"/>
                        </a:cubicBezTo>
                        <a:cubicBezTo>
                          <a:pt x="36" y="51"/>
                          <a:pt x="46" y="40"/>
                          <a:pt x="46" y="28"/>
                        </a:cubicBezTo>
                        <a:close/>
                        <a:moveTo>
                          <a:pt x="23" y="28"/>
                        </a:move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1" y="9"/>
                          <a:pt x="21" y="9"/>
                          <a:pt x="21" y="9"/>
                        </a:cubicBezTo>
                        <a:cubicBezTo>
                          <a:pt x="22" y="9"/>
                          <a:pt x="22" y="9"/>
                          <a:pt x="23" y="9"/>
                        </a:cubicBezTo>
                        <a:lnTo>
                          <a:pt x="23" y="28"/>
                        </a:lnTo>
                        <a:close/>
                        <a:moveTo>
                          <a:pt x="23" y="9"/>
                        </a:moveTo>
                        <a:cubicBezTo>
                          <a:pt x="24" y="9"/>
                          <a:pt x="24" y="9"/>
                          <a:pt x="25" y="9"/>
                        </a:cubicBezTo>
                        <a:cubicBezTo>
                          <a:pt x="43" y="28"/>
                          <a:pt x="43" y="28"/>
                          <a:pt x="43" y="28"/>
                        </a:cubicBezTo>
                        <a:cubicBezTo>
                          <a:pt x="23" y="28"/>
                          <a:pt x="23" y="28"/>
                          <a:pt x="23" y="28"/>
                        </a:cubicBezTo>
                        <a:lnTo>
                          <a:pt x="23" y="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id-ID" sz="2400"/>
                  </a:p>
                </p:txBody>
              </p:sp>
              <p:sp>
                <p:nvSpPr>
                  <p:cNvPr id="89" name="Freeform 88"/>
                  <p:cNvSpPr>
                    <a:spLocks noEditPoints="1"/>
                  </p:cNvSpPr>
                  <p:nvPr/>
                </p:nvSpPr>
                <p:spPr bwMode="auto">
                  <a:xfrm>
                    <a:off x="6792913" y="5106988"/>
                    <a:ext cx="173038" cy="192088"/>
                  </a:xfrm>
                  <a:custGeom>
                    <a:avLst/>
                    <a:gdLst>
                      <a:gd name="T0" fmla="*/ 46 w 46"/>
                      <a:gd name="T1" fmla="*/ 28 h 51"/>
                      <a:gd name="T2" fmla="*/ 46 w 46"/>
                      <a:gd name="T3" fmla="*/ 28 h 51"/>
                      <a:gd name="T4" fmla="*/ 26 w 46"/>
                      <a:gd name="T5" fmla="*/ 8 h 51"/>
                      <a:gd name="T6" fmla="*/ 27 w 46"/>
                      <a:gd name="T7" fmla="*/ 6 h 51"/>
                      <a:gd name="T8" fmla="*/ 23 w 46"/>
                      <a:gd name="T9" fmla="*/ 0 h 51"/>
                      <a:gd name="T10" fmla="*/ 19 w 46"/>
                      <a:gd name="T11" fmla="*/ 6 h 51"/>
                      <a:gd name="T12" fmla="*/ 20 w 46"/>
                      <a:gd name="T13" fmla="*/ 8 h 51"/>
                      <a:gd name="T14" fmla="*/ 0 w 46"/>
                      <a:gd name="T15" fmla="*/ 28 h 51"/>
                      <a:gd name="T16" fmla="*/ 0 w 46"/>
                      <a:gd name="T17" fmla="*/ 28 h 51"/>
                      <a:gd name="T18" fmla="*/ 23 w 46"/>
                      <a:gd name="T19" fmla="*/ 51 h 51"/>
                      <a:gd name="T20" fmla="*/ 46 w 46"/>
                      <a:gd name="T21" fmla="*/ 28 h 51"/>
                      <a:gd name="T22" fmla="*/ 22 w 46"/>
                      <a:gd name="T23" fmla="*/ 28 h 51"/>
                      <a:gd name="T24" fmla="*/ 2 w 46"/>
                      <a:gd name="T25" fmla="*/ 28 h 51"/>
                      <a:gd name="T26" fmla="*/ 21 w 46"/>
                      <a:gd name="T27" fmla="*/ 9 h 51"/>
                      <a:gd name="T28" fmla="*/ 22 w 46"/>
                      <a:gd name="T29" fmla="*/ 9 h 51"/>
                      <a:gd name="T30" fmla="*/ 22 w 46"/>
                      <a:gd name="T31" fmla="*/ 28 h 51"/>
                      <a:gd name="T32" fmla="*/ 23 w 46"/>
                      <a:gd name="T33" fmla="*/ 28 h 51"/>
                      <a:gd name="T34" fmla="*/ 23 w 46"/>
                      <a:gd name="T35" fmla="*/ 9 h 51"/>
                      <a:gd name="T36" fmla="*/ 25 w 46"/>
                      <a:gd name="T37" fmla="*/ 9 h 51"/>
                      <a:gd name="T38" fmla="*/ 43 w 46"/>
                      <a:gd name="T39" fmla="*/ 28 h 51"/>
                      <a:gd name="T40" fmla="*/ 23 w 46"/>
                      <a:gd name="T41" fmla="*/ 28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46" h="51">
                        <a:moveTo>
                          <a:pt x="46" y="28"/>
                        </a:moveTo>
                        <a:cubicBezTo>
                          <a:pt x="46" y="28"/>
                          <a:pt x="46" y="28"/>
                          <a:pt x="46" y="28"/>
                        </a:cubicBezTo>
                        <a:cubicBezTo>
                          <a:pt x="26" y="8"/>
                          <a:pt x="26" y="8"/>
                          <a:pt x="26" y="8"/>
                        </a:cubicBezTo>
                        <a:cubicBezTo>
                          <a:pt x="26" y="7"/>
                          <a:pt x="27" y="6"/>
                          <a:pt x="27" y="6"/>
                        </a:cubicBezTo>
                        <a:cubicBezTo>
                          <a:pt x="27" y="4"/>
                          <a:pt x="23" y="0"/>
                          <a:pt x="23" y="0"/>
                        </a:cubicBezTo>
                        <a:cubicBezTo>
                          <a:pt x="23" y="0"/>
                          <a:pt x="19" y="4"/>
                          <a:pt x="19" y="6"/>
                        </a:cubicBezTo>
                        <a:cubicBezTo>
                          <a:pt x="19" y="6"/>
                          <a:pt x="19" y="7"/>
                          <a:pt x="20" y="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40"/>
                          <a:pt x="10" y="51"/>
                          <a:pt x="23" y="51"/>
                        </a:cubicBezTo>
                        <a:cubicBezTo>
                          <a:pt x="36" y="51"/>
                          <a:pt x="46" y="40"/>
                          <a:pt x="46" y="28"/>
                        </a:cubicBezTo>
                        <a:close/>
                        <a:moveTo>
                          <a:pt x="22" y="28"/>
                        </a:move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1" y="9"/>
                          <a:pt x="21" y="9"/>
                          <a:pt x="21" y="9"/>
                        </a:cubicBezTo>
                        <a:cubicBezTo>
                          <a:pt x="21" y="9"/>
                          <a:pt x="22" y="9"/>
                          <a:pt x="22" y="9"/>
                        </a:cubicBezTo>
                        <a:lnTo>
                          <a:pt x="22" y="28"/>
                        </a:lnTo>
                        <a:close/>
                        <a:moveTo>
                          <a:pt x="23" y="28"/>
                        </a:moveTo>
                        <a:cubicBezTo>
                          <a:pt x="23" y="9"/>
                          <a:pt x="23" y="9"/>
                          <a:pt x="23" y="9"/>
                        </a:cubicBezTo>
                        <a:cubicBezTo>
                          <a:pt x="24" y="9"/>
                          <a:pt x="24" y="9"/>
                          <a:pt x="25" y="9"/>
                        </a:cubicBezTo>
                        <a:cubicBezTo>
                          <a:pt x="43" y="28"/>
                          <a:pt x="43" y="28"/>
                          <a:pt x="43" y="28"/>
                        </a:cubicBezTo>
                        <a:lnTo>
                          <a:pt x="23" y="2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id-ID" sz="2400"/>
                  </a:p>
                </p:txBody>
              </p:sp>
              <p:sp>
                <p:nvSpPr>
                  <p:cNvPr id="90" name="Freeform 89"/>
                  <p:cNvSpPr/>
                  <p:nvPr/>
                </p:nvSpPr>
                <p:spPr bwMode="auto">
                  <a:xfrm>
                    <a:off x="6477000" y="4905376"/>
                    <a:ext cx="425450" cy="465138"/>
                  </a:xfrm>
                  <a:custGeom>
                    <a:avLst/>
                    <a:gdLst>
                      <a:gd name="T0" fmla="*/ 87 w 113"/>
                      <a:gd name="T1" fmla="*/ 109 h 124"/>
                      <a:gd name="T2" fmla="*/ 80 w 113"/>
                      <a:gd name="T3" fmla="*/ 109 h 124"/>
                      <a:gd name="T4" fmla="*/ 80 w 113"/>
                      <a:gd name="T5" fmla="*/ 107 h 124"/>
                      <a:gd name="T6" fmla="*/ 74 w 113"/>
                      <a:gd name="T7" fmla="*/ 101 h 124"/>
                      <a:gd name="T8" fmla="*/ 64 w 113"/>
                      <a:gd name="T9" fmla="*/ 101 h 124"/>
                      <a:gd name="T10" fmla="*/ 65 w 113"/>
                      <a:gd name="T11" fmla="*/ 96 h 124"/>
                      <a:gd name="T12" fmla="*/ 61 w 113"/>
                      <a:gd name="T13" fmla="*/ 85 h 124"/>
                      <a:gd name="T14" fmla="*/ 61 w 113"/>
                      <a:gd name="T15" fmla="*/ 30 h 124"/>
                      <a:gd name="T16" fmla="*/ 101 w 113"/>
                      <a:gd name="T17" fmla="*/ 49 h 124"/>
                      <a:gd name="T18" fmla="*/ 107 w 113"/>
                      <a:gd name="T19" fmla="*/ 52 h 124"/>
                      <a:gd name="T20" fmla="*/ 113 w 113"/>
                      <a:gd name="T21" fmla="*/ 46 h 124"/>
                      <a:gd name="T22" fmla="*/ 107 w 113"/>
                      <a:gd name="T23" fmla="*/ 39 h 124"/>
                      <a:gd name="T24" fmla="*/ 102 w 113"/>
                      <a:gd name="T25" fmla="*/ 42 h 124"/>
                      <a:gd name="T26" fmla="*/ 61 w 113"/>
                      <a:gd name="T27" fmla="*/ 24 h 124"/>
                      <a:gd name="T28" fmla="*/ 61 w 113"/>
                      <a:gd name="T29" fmla="*/ 20 h 124"/>
                      <a:gd name="T30" fmla="*/ 66 w 113"/>
                      <a:gd name="T31" fmla="*/ 12 h 124"/>
                      <a:gd name="T32" fmla="*/ 56 w 113"/>
                      <a:gd name="T33" fmla="*/ 0 h 124"/>
                      <a:gd name="T34" fmla="*/ 47 w 113"/>
                      <a:gd name="T35" fmla="*/ 12 h 124"/>
                      <a:gd name="T36" fmla="*/ 52 w 113"/>
                      <a:gd name="T37" fmla="*/ 20 h 124"/>
                      <a:gd name="T38" fmla="*/ 52 w 113"/>
                      <a:gd name="T39" fmla="*/ 24 h 124"/>
                      <a:gd name="T40" fmla="*/ 12 w 113"/>
                      <a:gd name="T41" fmla="*/ 42 h 124"/>
                      <a:gd name="T42" fmla="*/ 6 w 113"/>
                      <a:gd name="T43" fmla="*/ 39 h 124"/>
                      <a:gd name="T44" fmla="*/ 0 w 113"/>
                      <a:gd name="T45" fmla="*/ 46 h 124"/>
                      <a:gd name="T46" fmla="*/ 6 w 113"/>
                      <a:gd name="T47" fmla="*/ 52 h 124"/>
                      <a:gd name="T48" fmla="*/ 12 w 113"/>
                      <a:gd name="T49" fmla="*/ 49 h 124"/>
                      <a:gd name="T50" fmla="*/ 52 w 113"/>
                      <a:gd name="T51" fmla="*/ 30 h 124"/>
                      <a:gd name="T52" fmla="*/ 52 w 113"/>
                      <a:gd name="T53" fmla="*/ 85 h 124"/>
                      <a:gd name="T54" fmla="*/ 48 w 113"/>
                      <a:gd name="T55" fmla="*/ 96 h 124"/>
                      <a:gd name="T56" fmla="*/ 49 w 113"/>
                      <a:gd name="T57" fmla="*/ 101 h 124"/>
                      <a:gd name="T58" fmla="*/ 39 w 113"/>
                      <a:gd name="T59" fmla="*/ 101 h 124"/>
                      <a:gd name="T60" fmla="*/ 33 w 113"/>
                      <a:gd name="T61" fmla="*/ 107 h 124"/>
                      <a:gd name="T62" fmla="*/ 33 w 113"/>
                      <a:gd name="T63" fmla="*/ 109 h 124"/>
                      <a:gd name="T64" fmla="*/ 26 w 113"/>
                      <a:gd name="T65" fmla="*/ 109 h 124"/>
                      <a:gd name="T66" fmla="*/ 15 w 113"/>
                      <a:gd name="T67" fmla="*/ 119 h 124"/>
                      <a:gd name="T68" fmla="*/ 15 w 113"/>
                      <a:gd name="T69" fmla="*/ 124 h 124"/>
                      <a:gd name="T70" fmla="*/ 97 w 113"/>
                      <a:gd name="T71" fmla="*/ 124 h 124"/>
                      <a:gd name="T72" fmla="*/ 97 w 113"/>
                      <a:gd name="T73" fmla="*/ 119 h 124"/>
                      <a:gd name="T74" fmla="*/ 87 w 113"/>
                      <a:gd name="T75" fmla="*/ 109 h 1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3" h="124">
                        <a:moveTo>
                          <a:pt x="87" y="109"/>
                        </a:moveTo>
                        <a:cubicBezTo>
                          <a:pt x="80" y="109"/>
                          <a:pt x="80" y="109"/>
                          <a:pt x="80" y="109"/>
                        </a:cubicBezTo>
                        <a:cubicBezTo>
                          <a:pt x="80" y="107"/>
                          <a:pt x="80" y="107"/>
                          <a:pt x="80" y="107"/>
                        </a:cubicBezTo>
                        <a:cubicBezTo>
                          <a:pt x="80" y="103"/>
                          <a:pt x="77" y="101"/>
                          <a:pt x="74" y="101"/>
                        </a:cubicBezTo>
                        <a:cubicBezTo>
                          <a:pt x="64" y="101"/>
                          <a:pt x="64" y="101"/>
                          <a:pt x="64" y="101"/>
                        </a:cubicBezTo>
                        <a:cubicBezTo>
                          <a:pt x="65" y="99"/>
                          <a:pt x="65" y="98"/>
                          <a:pt x="65" y="96"/>
                        </a:cubicBezTo>
                        <a:cubicBezTo>
                          <a:pt x="65" y="91"/>
                          <a:pt x="63" y="87"/>
                          <a:pt x="61" y="85"/>
                        </a:cubicBezTo>
                        <a:cubicBezTo>
                          <a:pt x="61" y="30"/>
                          <a:pt x="61" y="30"/>
                          <a:pt x="61" y="30"/>
                        </a:cubicBezTo>
                        <a:cubicBezTo>
                          <a:pt x="76" y="32"/>
                          <a:pt x="90" y="39"/>
                          <a:pt x="101" y="49"/>
                        </a:cubicBezTo>
                        <a:cubicBezTo>
                          <a:pt x="102" y="51"/>
                          <a:pt x="105" y="52"/>
                          <a:pt x="107" y="52"/>
                        </a:cubicBezTo>
                        <a:cubicBezTo>
                          <a:pt x="110" y="52"/>
                          <a:pt x="113" y="49"/>
                          <a:pt x="113" y="46"/>
                        </a:cubicBezTo>
                        <a:cubicBezTo>
                          <a:pt x="113" y="42"/>
                          <a:pt x="110" y="39"/>
                          <a:pt x="107" y="39"/>
                        </a:cubicBezTo>
                        <a:cubicBezTo>
                          <a:pt x="105" y="39"/>
                          <a:pt x="103" y="40"/>
                          <a:pt x="102" y="42"/>
                        </a:cubicBezTo>
                        <a:cubicBezTo>
                          <a:pt x="90" y="32"/>
                          <a:pt x="76" y="26"/>
                          <a:pt x="61" y="24"/>
                        </a:cubicBezTo>
                        <a:cubicBezTo>
                          <a:pt x="61" y="20"/>
                          <a:pt x="61" y="20"/>
                          <a:pt x="61" y="20"/>
                        </a:cubicBezTo>
                        <a:cubicBezTo>
                          <a:pt x="64" y="18"/>
                          <a:pt x="66" y="15"/>
                          <a:pt x="66" y="12"/>
                        </a:cubicBezTo>
                        <a:cubicBezTo>
                          <a:pt x="66" y="7"/>
                          <a:pt x="56" y="0"/>
                          <a:pt x="56" y="0"/>
                        </a:cubicBezTo>
                        <a:cubicBezTo>
                          <a:pt x="56" y="0"/>
                          <a:pt x="47" y="7"/>
                          <a:pt x="47" y="12"/>
                        </a:cubicBezTo>
                        <a:cubicBezTo>
                          <a:pt x="47" y="15"/>
                          <a:pt x="49" y="18"/>
                          <a:pt x="52" y="20"/>
                        </a:cubicBezTo>
                        <a:cubicBezTo>
                          <a:pt x="52" y="24"/>
                          <a:pt x="52" y="24"/>
                          <a:pt x="52" y="24"/>
                        </a:cubicBezTo>
                        <a:cubicBezTo>
                          <a:pt x="37" y="26"/>
                          <a:pt x="23" y="32"/>
                          <a:pt x="12" y="42"/>
                        </a:cubicBezTo>
                        <a:cubicBezTo>
                          <a:pt x="10" y="40"/>
                          <a:pt x="9" y="39"/>
                          <a:pt x="6" y="39"/>
                        </a:cubicBezTo>
                        <a:cubicBezTo>
                          <a:pt x="3" y="39"/>
                          <a:pt x="0" y="42"/>
                          <a:pt x="0" y="46"/>
                        </a:cubicBezTo>
                        <a:cubicBezTo>
                          <a:pt x="0" y="49"/>
                          <a:pt x="3" y="52"/>
                          <a:pt x="6" y="52"/>
                        </a:cubicBezTo>
                        <a:cubicBezTo>
                          <a:pt x="9" y="52"/>
                          <a:pt x="11" y="51"/>
                          <a:pt x="12" y="49"/>
                        </a:cubicBezTo>
                        <a:cubicBezTo>
                          <a:pt x="23" y="39"/>
                          <a:pt x="37" y="32"/>
                          <a:pt x="52" y="30"/>
                        </a:cubicBezTo>
                        <a:cubicBezTo>
                          <a:pt x="52" y="85"/>
                          <a:pt x="52" y="85"/>
                          <a:pt x="52" y="85"/>
                        </a:cubicBezTo>
                        <a:cubicBezTo>
                          <a:pt x="49" y="87"/>
                          <a:pt x="48" y="91"/>
                          <a:pt x="48" y="96"/>
                        </a:cubicBezTo>
                        <a:cubicBezTo>
                          <a:pt x="48" y="98"/>
                          <a:pt x="48" y="99"/>
                          <a:pt x="49" y="101"/>
                        </a:cubicBezTo>
                        <a:cubicBezTo>
                          <a:pt x="39" y="101"/>
                          <a:pt x="39" y="101"/>
                          <a:pt x="39" y="101"/>
                        </a:cubicBezTo>
                        <a:cubicBezTo>
                          <a:pt x="36" y="101"/>
                          <a:pt x="33" y="103"/>
                          <a:pt x="33" y="107"/>
                        </a:cubicBezTo>
                        <a:cubicBezTo>
                          <a:pt x="33" y="109"/>
                          <a:pt x="33" y="109"/>
                          <a:pt x="33" y="109"/>
                        </a:cubicBezTo>
                        <a:cubicBezTo>
                          <a:pt x="26" y="109"/>
                          <a:pt x="26" y="109"/>
                          <a:pt x="26" y="109"/>
                        </a:cubicBezTo>
                        <a:cubicBezTo>
                          <a:pt x="20" y="109"/>
                          <a:pt x="15" y="114"/>
                          <a:pt x="15" y="119"/>
                        </a:cubicBezTo>
                        <a:cubicBezTo>
                          <a:pt x="15" y="124"/>
                          <a:pt x="15" y="124"/>
                          <a:pt x="15" y="124"/>
                        </a:cubicBezTo>
                        <a:cubicBezTo>
                          <a:pt x="97" y="124"/>
                          <a:pt x="97" y="124"/>
                          <a:pt x="97" y="124"/>
                        </a:cubicBezTo>
                        <a:cubicBezTo>
                          <a:pt x="97" y="119"/>
                          <a:pt x="97" y="119"/>
                          <a:pt x="97" y="119"/>
                        </a:cubicBezTo>
                        <a:cubicBezTo>
                          <a:pt x="97" y="114"/>
                          <a:pt x="93" y="109"/>
                          <a:pt x="87" y="1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id-ID" sz="2400"/>
                  </a:p>
                </p:txBody>
              </p:sp>
            </p:grpSp>
          </p:grpSp>
        </p:grpSp>
        <p:sp>
          <p:nvSpPr>
            <p:cNvPr id="11" name="TextBox 10"/>
            <p:cNvSpPr txBox="1"/>
            <p:nvPr/>
          </p:nvSpPr>
          <p:spPr>
            <a:xfrm>
              <a:off x="8066521" y="3604372"/>
              <a:ext cx="7280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Novecento wide Light" panose="00000405000000000000" pitchFamily="50" charset="0"/>
                </a:rPr>
                <a:t>40</a:t>
              </a:r>
              <a:r>
                <a:rPr lang="en-US" sz="1400" b="1" dirty="0" smtClean="0">
                  <a:solidFill>
                    <a:schemeClr val="bg1"/>
                  </a:solidFill>
                  <a:latin typeface="Novecento wide Light" panose="00000405000000000000" pitchFamily="50" charset="0"/>
                </a:rPr>
                <a:t>%</a:t>
              </a:r>
              <a:endParaRPr lang="en-US" sz="1400" b="1" dirty="0">
                <a:solidFill>
                  <a:schemeClr val="bg1"/>
                </a:solidFill>
                <a:latin typeface="Novecento wide Light" panose="00000405000000000000" pitchFamily="50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0132362" y="4718573"/>
            <a:ext cx="914400" cy="1270781"/>
            <a:chOff x="10132362" y="4718573"/>
            <a:chExt cx="914400" cy="1270781"/>
          </a:xfrm>
        </p:grpSpPr>
        <p:grpSp>
          <p:nvGrpSpPr>
            <p:cNvPr id="43" name="Group 42"/>
            <p:cNvGrpSpPr/>
            <p:nvPr/>
          </p:nvGrpSpPr>
          <p:grpSpPr>
            <a:xfrm>
              <a:off x="10132362" y="4718573"/>
              <a:ext cx="914400" cy="1270781"/>
              <a:chOff x="10132362" y="4718573"/>
              <a:chExt cx="914400" cy="1270781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0132362" y="4718573"/>
                <a:ext cx="914400" cy="127078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10299166" y="5365897"/>
                <a:ext cx="556538" cy="556683"/>
                <a:chOff x="10299166" y="5365897"/>
                <a:chExt cx="556538" cy="556683"/>
              </a:xfrm>
            </p:grpSpPr>
            <p:sp>
              <p:nvSpPr>
                <p:cNvPr id="92" name="Oval 91"/>
                <p:cNvSpPr/>
                <p:nvPr/>
              </p:nvSpPr>
              <p:spPr bwMode="auto">
                <a:xfrm>
                  <a:off x="10299166" y="5365897"/>
                  <a:ext cx="556538" cy="55668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0959" tIns="30479" rIns="60959" bIns="30479" anchor="ctr"/>
                <a:lstStyle/>
                <a:p>
                  <a:pPr algn="ctr">
                    <a:defRPr/>
                  </a:pPr>
                  <a:endParaRPr lang="en-US" sz="9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97" name="Freeform 5"/>
                <p:cNvSpPr>
                  <a:spLocks noEditPoints="1"/>
                </p:cNvSpPr>
                <p:nvPr/>
              </p:nvSpPr>
              <p:spPr bwMode="auto">
                <a:xfrm>
                  <a:off x="10431049" y="5536200"/>
                  <a:ext cx="290829" cy="229412"/>
                </a:xfrm>
                <a:custGeom>
                  <a:avLst/>
                  <a:gdLst>
                    <a:gd name="T0" fmla="*/ 410 w 411"/>
                    <a:gd name="T1" fmla="*/ 309 h 324"/>
                    <a:gd name="T2" fmla="*/ 410 w 411"/>
                    <a:gd name="T3" fmla="*/ 46 h 324"/>
                    <a:gd name="T4" fmla="*/ 395 w 411"/>
                    <a:gd name="T5" fmla="*/ 32 h 324"/>
                    <a:gd name="T6" fmla="*/ 210 w 411"/>
                    <a:gd name="T7" fmla="*/ 32 h 324"/>
                    <a:gd name="T8" fmla="*/ 200 w 411"/>
                    <a:gd name="T9" fmla="*/ 17 h 324"/>
                    <a:gd name="T10" fmla="*/ 200 w 411"/>
                    <a:gd name="T11" fmla="*/ 15 h 324"/>
                    <a:gd name="T12" fmla="*/ 184 w 411"/>
                    <a:gd name="T13" fmla="*/ 0 h 324"/>
                    <a:gd name="T14" fmla="*/ 86 w 411"/>
                    <a:gd name="T15" fmla="*/ 0 h 324"/>
                    <a:gd name="T16" fmla="*/ 70 w 411"/>
                    <a:gd name="T17" fmla="*/ 15 h 324"/>
                    <a:gd name="T18" fmla="*/ 70 w 411"/>
                    <a:gd name="T19" fmla="*/ 17 h 324"/>
                    <a:gd name="T20" fmla="*/ 60 w 411"/>
                    <a:gd name="T21" fmla="*/ 32 h 324"/>
                    <a:gd name="T22" fmla="*/ 60 w 411"/>
                    <a:gd name="T23" fmla="*/ 32 h 324"/>
                    <a:gd name="T24" fmla="*/ 46 w 411"/>
                    <a:gd name="T25" fmla="*/ 46 h 324"/>
                    <a:gd name="T26" fmla="*/ 46 w 411"/>
                    <a:gd name="T27" fmla="*/ 122 h 324"/>
                    <a:gd name="T28" fmla="*/ 14 w 411"/>
                    <a:gd name="T29" fmla="*/ 122 h 324"/>
                    <a:gd name="T30" fmla="*/ 5 w 411"/>
                    <a:gd name="T31" fmla="*/ 138 h 324"/>
                    <a:gd name="T32" fmla="*/ 38 w 411"/>
                    <a:gd name="T33" fmla="*/ 309 h 324"/>
                    <a:gd name="T34" fmla="*/ 53 w 411"/>
                    <a:gd name="T35" fmla="*/ 324 h 324"/>
                    <a:gd name="T36" fmla="*/ 403 w 411"/>
                    <a:gd name="T37" fmla="*/ 324 h 324"/>
                    <a:gd name="T38" fmla="*/ 410 w 411"/>
                    <a:gd name="T39" fmla="*/ 309 h 324"/>
                    <a:gd name="T40" fmla="*/ 392 w 411"/>
                    <a:gd name="T41" fmla="*/ 144 h 324"/>
                    <a:gd name="T42" fmla="*/ 392 w 411"/>
                    <a:gd name="T43" fmla="*/ 316 h 324"/>
                    <a:gd name="T44" fmla="*/ 359 w 411"/>
                    <a:gd name="T45" fmla="*/ 132 h 324"/>
                    <a:gd name="T46" fmla="*/ 345 w 411"/>
                    <a:gd name="T47" fmla="*/ 123 h 324"/>
                    <a:gd name="T48" fmla="*/ 64 w 411"/>
                    <a:gd name="T49" fmla="*/ 123 h 324"/>
                    <a:gd name="T50" fmla="*/ 64 w 411"/>
                    <a:gd name="T51" fmla="*/ 64 h 324"/>
                    <a:gd name="T52" fmla="*/ 392 w 411"/>
                    <a:gd name="T53" fmla="*/ 64 h 324"/>
                    <a:gd name="T54" fmla="*/ 392 w 411"/>
                    <a:gd name="T55" fmla="*/ 144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11" h="324">
                      <a:moveTo>
                        <a:pt x="410" y="309"/>
                      </a:moveTo>
                      <a:cubicBezTo>
                        <a:pt x="410" y="46"/>
                        <a:pt x="410" y="46"/>
                        <a:pt x="410" y="46"/>
                      </a:cubicBezTo>
                      <a:cubicBezTo>
                        <a:pt x="410" y="38"/>
                        <a:pt x="403" y="32"/>
                        <a:pt x="395" y="32"/>
                      </a:cubicBezTo>
                      <a:cubicBezTo>
                        <a:pt x="210" y="32"/>
                        <a:pt x="210" y="32"/>
                        <a:pt x="210" y="32"/>
                      </a:cubicBezTo>
                      <a:cubicBezTo>
                        <a:pt x="204" y="32"/>
                        <a:pt x="200" y="21"/>
                        <a:pt x="200" y="17"/>
                      </a:cubicBezTo>
                      <a:cubicBezTo>
                        <a:pt x="200" y="15"/>
                        <a:pt x="200" y="15"/>
                        <a:pt x="200" y="15"/>
                      </a:cubicBezTo>
                      <a:cubicBezTo>
                        <a:pt x="200" y="7"/>
                        <a:pt x="193" y="0"/>
                        <a:pt x="184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77" y="0"/>
                        <a:pt x="70" y="7"/>
                        <a:pt x="70" y="15"/>
                      </a:cubicBezTo>
                      <a:cubicBezTo>
                        <a:pt x="70" y="17"/>
                        <a:pt x="70" y="17"/>
                        <a:pt x="70" y="17"/>
                      </a:cubicBezTo>
                      <a:cubicBezTo>
                        <a:pt x="70" y="21"/>
                        <a:pt x="66" y="32"/>
                        <a:pt x="60" y="32"/>
                      </a:cubicBezTo>
                      <a:cubicBezTo>
                        <a:pt x="60" y="32"/>
                        <a:pt x="60" y="32"/>
                        <a:pt x="60" y="32"/>
                      </a:cubicBezTo>
                      <a:cubicBezTo>
                        <a:pt x="52" y="32"/>
                        <a:pt x="46" y="38"/>
                        <a:pt x="46" y="46"/>
                      </a:cubicBezTo>
                      <a:cubicBezTo>
                        <a:pt x="46" y="122"/>
                        <a:pt x="46" y="122"/>
                        <a:pt x="46" y="122"/>
                      </a:cubicBezTo>
                      <a:cubicBezTo>
                        <a:pt x="14" y="122"/>
                        <a:pt x="14" y="122"/>
                        <a:pt x="14" y="122"/>
                      </a:cubicBezTo>
                      <a:cubicBezTo>
                        <a:pt x="14" y="122"/>
                        <a:pt x="0" y="122"/>
                        <a:pt x="5" y="138"/>
                      </a:cubicBezTo>
                      <a:cubicBezTo>
                        <a:pt x="38" y="309"/>
                        <a:pt x="38" y="309"/>
                        <a:pt x="38" y="309"/>
                      </a:cubicBezTo>
                      <a:cubicBezTo>
                        <a:pt x="38" y="317"/>
                        <a:pt x="44" y="324"/>
                        <a:pt x="53" y="324"/>
                      </a:cubicBezTo>
                      <a:cubicBezTo>
                        <a:pt x="403" y="324"/>
                        <a:pt x="403" y="324"/>
                        <a:pt x="403" y="324"/>
                      </a:cubicBezTo>
                      <a:cubicBezTo>
                        <a:pt x="411" y="324"/>
                        <a:pt x="410" y="309"/>
                        <a:pt x="410" y="309"/>
                      </a:cubicBezTo>
                      <a:close/>
                      <a:moveTo>
                        <a:pt x="392" y="144"/>
                      </a:moveTo>
                      <a:cubicBezTo>
                        <a:pt x="392" y="316"/>
                        <a:pt x="392" y="316"/>
                        <a:pt x="392" y="316"/>
                      </a:cubicBezTo>
                      <a:cubicBezTo>
                        <a:pt x="359" y="132"/>
                        <a:pt x="359" y="132"/>
                        <a:pt x="359" y="132"/>
                      </a:cubicBezTo>
                      <a:cubicBezTo>
                        <a:pt x="356" y="122"/>
                        <a:pt x="345" y="123"/>
                        <a:pt x="345" y="123"/>
                      </a:cubicBezTo>
                      <a:cubicBezTo>
                        <a:pt x="64" y="123"/>
                        <a:pt x="64" y="123"/>
                        <a:pt x="64" y="123"/>
                      </a:cubicBezTo>
                      <a:cubicBezTo>
                        <a:pt x="64" y="64"/>
                        <a:pt x="64" y="64"/>
                        <a:pt x="64" y="64"/>
                      </a:cubicBezTo>
                      <a:cubicBezTo>
                        <a:pt x="392" y="64"/>
                        <a:pt x="392" y="64"/>
                        <a:pt x="392" y="64"/>
                      </a:cubicBezTo>
                      <a:lnTo>
                        <a:pt x="392" y="14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2400"/>
                </a:p>
              </p:txBody>
            </p:sp>
          </p:grpSp>
        </p:grpSp>
        <p:sp>
          <p:nvSpPr>
            <p:cNvPr id="22" name="TextBox 21"/>
            <p:cNvSpPr txBox="1"/>
            <p:nvPr/>
          </p:nvSpPr>
          <p:spPr>
            <a:xfrm>
              <a:off x="10228329" y="4745291"/>
              <a:ext cx="7216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Novecento wide Light" panose="00000405000000000000" pitchFamily="50" charset="0"/>
                </a:rPr>
                <a:t>60</a:t>
              </a:r>
              <a:r>
                <a:rPr lang="en-US" sz="1400" b="1" dirty="0" smtClean="0">
                  <a:solidFill>
                    <a:schemeClr val="bg1"/>
                  </a:solidFill>
                  <a:latin typeface="Novecento wide Light" panose="00000405000000000000" pitchFamily="50" charset="0"/>
                </a:rPr>
                <a:t>%</a:t>
              </a:r>
              <a:endParaRPr lang="en-US" sz="1400" b="1" dirty="0">
                <a:solidFill>
                  <a:schemeClr val="bg1"/>
                </a:solidFill>
                <a:latin typeface="Novecento wide Light" panose="00000405000000000000" pitchFamily="50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052862" y="3112249"/>
            <a:ext cx="914400" cy="2877105"/>
            <a:chOff x="9052862" y="3112249"/>
            <a:chExt cx="914400" cy="2877105"/>
          </a:xfrm>
        </p:grpSpPr>
        <p:grpSp>
          <p:nvGrpSpPr>
            <p:cNvPr id="42" name="Group 41"/>
            <p:cNvGrpSpPr/>
            <p:nvPr/>
          </p:nvGrpSpPr>
          <p:grpSpPr>
            <a:xfrm>
              <a:off x="9052862" y="3112249"/>
              <a:ext cx="914400" cy="2877105"/>
              <a:chOff x="9052862" y="3112249"/>
              <a:chExt cx="914400" cy="2877105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9052862" y="3112249"/>
                <a:ext cx="914400" cy="287710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9224712" y="5365897"/>
                <a:ext cx="556538" cy="556683"/>
                <a:chOff x="8799194" y="4003640"/>
                <a:chExt cx="556538" cy="556683"/>
              </a:xfrm>
            </p:grpSpPr>
            <p:sp>
              <p:nvSpPr>
                <p:cNvPr id="75" name="Oval 74"/>
                <p:cNvSpPr/>
                <p:nvPr/>
              </p:nvSpPr>
              <p:spPr bwMode="auto">
                <a:xfrm>
                  <a:off x="8799194" y="4003640"/>
                  <a:ext cx="556538" cy="55668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0959" tIns="30479" rIns="60959" bIns="30479" anchor="ctr"/>
                <a:lstStyle/>
                <a:p>
                  <a:pPr algn="ctr">
                    <a:defRPr/>
                  </a:pPr>
                  <a:endParaRPr lang="en-US" sz="900" dirty="0">
                    <a:solidFill>
                      <a:schemeClr val="tx2"/>
                    </a:solidFill>
                  </a:endParaRPr>
                </a:p>
              </p:txBody>
            </p:sp>
            <p:grpSp>
              <p:nvGrpSpPr>
                <p:cNvPr id="76" name="Group 75"/>
                <p:cNvGrpSpPr/>
                <p:nvPr/>
              </p:nvGrpSpPr>
              <p:grpSpPr>
                <a:xfrm>
                  <a:off x="8914806" y="4127280"/>
                  <a:ext cx="302598" cy="271938"/>
                  <a:chOff x="5583238" y="3892551"/>
                  <a:chExt cx="360363" cy="323850"/>
                </a:xfrm>
                <a:solidFill>
                  <a:schemeClr val="bg1"/>
                </a:solidFill>
              </p:grpSpPr>
              <p:sp>
                <p:nvSpPr>
                  <p:cNvPr id="77" name="Freeform 5"/>
                  <p:cNvSpPr/>
                  <p:nvPr/>
                </p:nvSpPr>
                <p:spPr bwMode="auto">
                  <a:xfrm>
                    <a:off x="5811838" y="3892551"/>
                    <a:ext cx="131763" cy="323850"/>
                  </a:xfrm>
                  <a:custGeom>
                    <a:avLst/>
                    <a:gdLst>
                      <a:gd name="T0" fmla="*/ 17 w 83"/>
                      <a:gd name="T1" fmla="*/ 57 h 204"/>
                      <a:gd name="T2" fmla="*/ 0 w 83"/>
                      <a:gd name="T3" fmla="*/ 57 h 204"/>
                      <a:gd name="T4" fmla="*/ 43 w 83"/>
                      <a:gd name="T5" fmla="*/ 0 h 204"/>
                      <a:gd name="T6" fmla="*/ 83 w 83"/>
                      <a:gd name="T7" fmla="*/ 57 h 204"/>
                      <a:gd name="T8" fmla="*/ 67 w 83"/>
                      <a:gd name="T9" fmla="*/ 57 h 204"/>
                      <a:gd name="T10" fmla="*/ 67 w 83"/>
                      <a:gd name="T11" fmla="*/ 204 h 204"/>
                      <a:gd name="T12" fmla="*/ 17 w 83"/>
                      <a:gd name="T13" fmla="*/ 204 h 204"/>
                      <a:gd name="T14" fmla="*/ 17 w 83"/>
                      <a:gd name="T15" fmla="*/ 57 h 2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83" h="204">
                        <a:moveTo>
                          <a:pt x="17" y="57"/>
                        </a:moveTo>
                        <a:lnTo>
                          <a:pt x="0" y="57"/>
                        </a:lnTo>
                        <a:lnTo>
                          <a:pt x="43" y="0"/>
                        </a:lnTo>
                        <a:lnTo>
                          <a:pt x="83" y="57"/>
                        </a:lnTo>
                        <a:lnTo>
                          <a:pt x="67" y="57"/>
                        </a:lnTo>
                        <a:lnTo>
                          <a:pt x="67" y="204"/>
                        </a:lnTo>
                        <a:lnTo>
                          <a:pt x="17" y="204"/>
                        </a:lnTo>
                        <a:lnTo>
                          <a:pt x="17" y="5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/>
                  </a:p>
                </p:txBody>
              </p:sp>
              <p:sp>
                <p:nvSpPr>
                  <p:cNvPr id="78" name="Freeform 6"/>
                  <p:cNvSpPr/>
                  <p:nvPr/>
                </p:nvSpPr>
                <p:spPr bwMode="auto">
                  <a:xfrm>
                    <a:off x="5695951" y="3978276"/>
                    <a:ext cx="131763" cy="238125"/>
                  </a:xfrm>
                  <a:custGeom>
                    <a:avLst/>
                    <a:gdLst>
                      <a:gd name="T0" fmla="*/ 66 w 83"/>
                      <a:gd name="T1" fmla="*/ 150 h 150"/>
                      <a:gd name="T2" fmla="*/ 19 w 83"/>
                      <a:gd name="T3" fmla="*/ 150 h 150"/>
                      <a:gd name="T4" fmla="*/ 19 w 83"/>
                      <a:gd name="T5" fmla="*/ 60 h 150"/>
                      <a:gd name="T6" fmla="*/ 0 w 83"/>
                      <a:gd name="T7" fmla="*/ 60 h 150"/>
                      <a:gd name="T8" fmla="*/ 43 w 83"/>
                      <a:gd name="T9" fmla="*/ 0 h 150"/>
                      <a:gd name="T10" fmla="*/ 83 w 83"/>
                      <a:gd name="T11" fmla="*/ 60 h 150"/>
                      <a:gd name="T12" fmla="*/ 66 w 83"/>
                      <a:gd name="T13" fmla="*/ 60 h 150"/>
                      <a:gd name="T14" fmla="*/ 66 w 83"/>
                      <a:gd name="T15" fmla="*/ 150 h 1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83" h="150">
                        <a:moveTo>
                          <a:pt x="66" y="150"/>
                        </a:moveTo>
                        <a:lnTo>
                          <a:pt x="19" y="150"/>
                        </a:lnTo>
                        <a:lnTo>
                          <a:pt x="19" y="60"/>
                        </a:lnTo>
                        <a:lnTo>
                          <a:pt x="0" y="60"/>
                        </a:lnTo>
                        <a:lnTo>
                          <a:pt x="43" y="0"/>
                        </a:lnTo>
                        <a:lnTo>
                          <a:pt x="83" y="60"/>
                        </a:lnTo>
                        <a:lnTo>
                          <a:pt x="66" y="60"/>
                        </a:lnTo>
                        <a:lnTo>
                          <a:pt x="66" y="15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/>
                  </a:p>
                </p:txBody>
              </p:sp>
              <p:sp>
                <p:nvSpPr>
                  <p:cNvPr id="79" name="Freeform 7"/>
                  <p:cNvSpPr/>
                  <p:nvPr/>
                </p:nvSpPr>
                <p:spPr bwMode="auto">
                  <a:xfrm>
                    <a:off x="5583238" y="4068763"/>
                    <a:ext cx="131763" cy="147638"/>
                  </a:xfrm>
                  <a:custGeom>
                    <a:avLst/>
                    <a:gdLst>
                      <a:gd name="T0" fmla="*/ 17 w 83"/>
                      <a:gd name="T1" fmla="*/ 57 h 93"/>
                      <a:gd name="T2" fmla="*/ 0 w 83"/>
                      <a:gd name="T3" fmla="*/ 57 h 93"/>
                      <a:gd name="T4" fmla="*/ 43 w 83"/>
                      <a:gd name="T5" fmla="*/ 0 h 93"/>
                      <a:gd name="T6" fmla="*/ 83 w 83"/>
                      <a:gd name="T7" fmla="*/ 57 h 93"/>
                      <a:gd name="T8" fmla="*/ 66 w 83"/>
                      <a:gd name="T9" fmla="*/ 57 h 93"/>
                      <a:gd name="T10" fmla="*/ 66 w 83"/>
                      <a:gd name="T11" fmla="*/ 93 h 93"/>
                      <a:gd name="T12" fmla="*/ 17 w 83"/>
                      <a:gd name="T13" fmla="*/ 93 h 93"/>
                      <a:gd name="T14" fmla="*/ 17 w 83"/>
                      <a:gd name="T15" fmla="*/ 57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83" h="93">
                        <a:moveTo>
                          <a:pt x="17" y="57"/>
                        </a:moveTo>
                        <a:lnTo>
                          <a:pt x="0" y="57"/>
                        </a:lnTo>
                        <a:lnTo>
                          <a:pt x="43" y="0"/>
                        </a:lnTo>
                        <a:lnTo>
                          <a:pt x="83" y="57"/>
                        </a:lnTo>
                        <a:lnTo>
                          <a:pt x="66" y="57"/>
                        </a:lnTo>
                        <a:lnTo>
                          <a:pt x="66" y="93"/>
                        </a:lnTo>
                        <a:lnTo>
                          <a:pt x="17" y="93"/>
                        </a:lnTo>
                        <a:lnTo>
                          <a:pt x="17" y="5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4" name="TextBox 33"/>
            <p:cNvSpPr txBox="1"/>
            <p:nvPr/>
          </p:nvSpPr>
          <p:spPr>
            <a:xfrm>
              <a:off x="9146020" y="3236496"/>
              <a:ext cx="7280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Novecento wide Light" panose="00000405000000000000" pitchFamily="50" charset="0"/>
                </a:rPr>
                <a:t>80</a:t>
              </a:r>
              <a:r>
                <a:rPr lang="en-US" sz="1400" b="1" dirty="0" smtClean="0">
                  <a:solidFill>
                    <a:schemeClr val="bg1"/>
                  </a:solidFill>
                  <a:latin typeface="Novecento wide Light" panose="00000405000000000000" pitchFamily="50" charset="0"/>
                </a:rPr>
                <a:t>%</a:t>
              </a:r>
              <a:endParaRPr lang="en-US" sz="1400" b="1" dirty="0">
                <a:solidFill>
                  <a:schemeClr val="bg1"/>
                </a:solidFill>
                <a:latin typeface="Novecento wide Light" panose="00000405000000000000" pitchFamily="50" charset="0"/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624396" y="507018"/>
            <a:ext cx="8091187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Book"/>
              </a:rPr>
              <a:t>Share Of World Production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Novecento wide Book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64737" y="1573493"/>
            <a:ext cx="38851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Lorem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ipsum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dolor sit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amet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,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consectetur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Novecento wide Light" panose="00000405000000000000" pitchFamily="50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363341" y="2720898"/>
            <a:ext cx="4376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Denima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ostebus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danaime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lovera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don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akamare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dimasa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quo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sam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santLoirem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ipsume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koler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sit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denimaOstebus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daname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lovera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don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Wakamare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dimasa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qm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santLorem</a:t>
            </a:r>
            <a:endParaRPr lang="id-ID" sz="1200" dirty="0">
              <a:solidFill>
                <a:schemeClr val="bg1">
                  <a:lumMod val="50000"/>
                </a:schemeClr>
              </a:solidFill>
              <a:latin typeface="+mj-lt"/>
              <a:cs typeface="Clear Sans Light" panose="020B0303030202020304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368418" y="2426838"/>
            <a:ext cx="3802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  <a:cs typeface="Clear Sans" panose="020B0503030202020304" pitchFamily="34" charset="0"/>
              </a:rPr>
              <a:t>Developing an effective commodity</a:t>
            </a:r>
            <a:endParaRPr lang="id-ID" sz="1400" dirty="0">
              <a:solidFill>
                <a:schemeClr val="tx1">
                  <a:lumMod val="65000"/>
                  <a:lumOff val="35000"/>
                </a:schemeClr>
              </a:solidFill>
              <a:latin typeface="Novecento wide Light" panose="00000405000000000000" pitchFamily="50" charset="0"/>
              <a:cs typeface="Clear Sans" panose="020B0503030202020304" pitchFamily="34" charset="0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2212795" y="3458805"/>
            <a:ext cx="3425776" cy="648213"/>
            <a:chOff x="2249511" y="1913094"/>
            <a:chExt cx="3425776" cy="648213"/>
          </a:xfrm>
        </p:grpSpPr>
        <p:sp>
          <p:nvSpPr>
            <p:cNvPr id="135" name="Rectangle 134"/>
            <p:cNvSpPr/>
            <p:nvPr/>
          </p:nvSpPr>
          <p:spPr>
            <a:xfrm>
              <a:off x="2249511" y="1913094"/>
              <a:ext cx="187172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ea typeface="Roboto" panose="02000000000000000000" pitchFamily="2" charset="0"/>
                  <a:cs typeface="Clear Sans" panose="020B0503030202020304" pitchFamily="34" charset="0"/>
                </a:rPr>
                <a:t>First Step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  <a:ea typeface="Roboto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249511" y="2099642"/>
              <a:ext cx="3425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Denima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ostebus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danaime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lovera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donWakamare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dimasa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quosam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santLoirem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.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2212794" y="4139481"/>
            <a:ext cx="3454139" cy="648213"/>
            <a:chOff x="2249510" y="1913094"/>
            <a:chExt cx="3454139" cy="648213"/>
          </a:xfrm>
        </p:grpSpPr>
        <p:sp>
          <p:nvSpPr>
            <p:cNvPr id="138" name="Rectangle 137"/>
            <p:cNvSpPr/>
            <p:nvPr/>
          </p:nvSpPr>
          <p:spPr>
            <a:xfrm>
              <a:off x="2249511" y="1913094"/>
              <a:ext cx="209981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ea typeface="Roboto" panose="02000000000000000000" pitchFamily="2" charset="0"/>
                  <a:cs typeface="Clear Sans" panose="020B0503030202020304" pitchFamily="34" charset="0"/>
                </a:rPr>
                <a:t>Second Step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  <a:ea typeface="Roboto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249510" y="2099642"/>
              <a:ext cx="3454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Denima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ostebus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danaime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lovera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donWakamare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dimasa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quosam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santLoirem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2212794" y="4809196"/>
            <a:ext cx="3454139" cy="648213"/>
            <a:chOff x="2249510" y="1913094"/>
            <a:chExt cx="3454139" cy="648213"/>
          </a:xfrm>
        </p:grpSpPr>
        <p:sp>
          <p:nvSpPr>
            <p:cNvPr id="141" name="Rectangle 140"/>
            <p:cNvSpPr/>
            <p:nvPr/>
          </p:nvSpPr>
          <p:spPr>
            <a:xfrm>
              <a:off x="2249511" y="1913094"/>
              <a:ext cx="187172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ea typeface="Roboto" panose="02000000000000000000" pitchFamily="2" charset="0"/>
                  <a:cs typeface="Clear Sans" panose="020B0503030202020304" pitchFamily="34" charset="0"/>
                </a:rPr>
                <a:t>Third Step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  <a:ea typeface="Roboto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249510" y="2099642"/>
              <a:ext cx="3454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Denima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ostebus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danaime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lovera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donWakamare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dimasa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quosam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santLoirem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2212794" y="5435547"/>
            <a:ext cx="3454139" cy="648213"/>
            <a:chOff x="2249510" y="1913094"/>
            <a:chExt cx="3454139" cy="648213"/>
          </a:xfrm>
        </p:grpSpPr>
        <p:sp>
          <p:nvSpPr>
            <p:cNvPr id="144" name="Rectangle 143"/>
            <p:cNvSpPr/>
            <p:nvPr/>
          </p:nvSpPr>
          <p:spPr>
            <a:xfrm>
              <a:off x="2249511" y="1913094"/>
              <a:ext cx="187172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ea typeface="Roboto" panose="02000000000000000000" pitchFamily="2" charset="0"/>
                  <a:cs typeface="Clear Sans" panose="020B0503030202020304" pitchFamily="34" charset="0"/>
                </a:rPr>
                <a:t>Fourth Step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  <a:ea typeface="Roboto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249510" y="2099642"/>
              <a:ext cx="3454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Denima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ostebus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danaime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lovera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donWakamare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dimasa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quosam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santLoirem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1845426" y="3507743"/>
            <a:ext cx="268941" cy="268941"/>
            <a:chOff x="1751239" y="2683047"/>
            <a:chExt cx="268941" cy="268941"/>
          </a:xfrm>
        </p:grpSpPr>
        <p:sp>
          <p:nvSpPr>
            <p:cNvPr id="147" name="Oval 146"/>
            <p:cNvSpPr>
              <a:spLocks noChangeArrowheads="1"/>
            </p:cNvSpPr>
            <p:nvPr/>
          </p:nvSpPr>
          <p:spPr bwMode="auto">
            <a:xfrm>
              <a:off x="1818506" y="2750600"/>
              <a:ext cx="134408" cy="134683"/>
            </a:xfrm>
            <a:prstGeom prst="ellipse">
              <a:avLst/>
            </a:prstGeom>
            <a:solidFill>
              <a:srgbClr val="ED2D23"/>
            </a:solidFill>
            <a:ln>
              <a:solidFill>
                <a:srgbClr val="ED2D2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8" name="Oval 147"/>
            <p:cNvSpPr/>
            <p:nvPr/>
          </p:nvSpPr>
          <p:spPr>
            <a:xfrm>
              <a:off x="1751239" y="2683047"/>
              <a:ext cx="268941" cy="268941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1845426" y="4188206"/>
            <a:ext cx="268941" cy="268941"/>
            <a:chOff x="1751239" y="3403851"/>
            <a:chExt cx="268941" cy="268941"/>
          </a:xfrm>
        </p:grpSpPr>
        <p:sp>
          <p:nvSpPr>
            <p:cNvPr id="150" name="Oval 149"/>
            <p:cNvSpPr>
              <a:spLocks noChangeArrowheads="1"/>
            </p:cNvSpPr>
            <p:nvPr/>
          </p:nvSpPr>
          <p:spPr bwMode="auto">
            <a:xfrm>
              <a:off x="1818506" y="3471617"/>
              <a:ext cx="134408" cy="13468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1" name="Oval 150"/>
            <p:cNvSpPr/>
            <p:nvPr/>
          </p:nvSpPr>
          <p:spPr>
            <a:xfrm>
              <a:off x="1751239" y="3403851"/>
              <a:ext cx="268941" cy="268941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1845426" y="4858557"/>
            <a:ext cx="268941" cy="268941"/>
            <a:chOff x="1751239" y="4114543"/>
            <a:chExt cx="268941" cy="268941"/>
          </a:xfrm>
        </p:grpSpPr>
        <p:sp>
          <p:nvSpPr>
            <p:cNvPr id="153" name="Oval 152"/>
            <p:cNvSpPr>
              <a:spLocks noChangeArrowheads="1"/>
            </p:cNvSpPr>
            <p:nvPr/>
          </p:nvSpPr>
          <p:spPr bwMode="auto">
            <a:xfrm>
              <a:off x="1818506" y="4181673"/>
              <a:ext cx="134408" cy="134683"/>
            </a:xfrm>
            <a:prstGeom prst="ellipse">
              <a:avLst/>
            </a:prstGeom>
            <a:solidFill>
              <a:srgbClr val="ED2D23"/>
            </a:solidFill>
            <a:ln>
              <a:solidFill>
                <a:srgbClr val="ED2D2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4" name="Oval 153"/>
            <p:cNvSpPr/>
            <p:nvPr/>
          </p:nvSpPr>
          <p:spPr>
            <a:xfrm>
              <a:off x="1751239" y="4114543"/>
              <a:ext cx="268941" cy="268941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1845426" y="5484908"/>
            <a:ext cx="268941" cy="268941"/>
            <a:chOff x="1751239" y="4767788"/>
            <a:chExt cx="268941" cy="268941"/>
          </a:xfrm>
        </p:grpSpPr>
        <p:sp>
          <p:nvSpPr>
            <p:cNvPr id="156" name="Oval 155"/>
            <p:cNvSpPr>
              <a:spLocks noChangeArrowheads="1"/>
            </p:cNvSpPr>
            <p:nvPr/>
          </p:nvSpPr>
          <p:spPr bwMode="auto">
            <a:xfrm>
              <a:off x="1818506" y="4834918"/>
              <a:ext cx="134408" cy="13468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7" name="Oval 156"/>
            <p:cNvSpPr/>
            <p:nvPr/>
          </p:nvSpPr>
          <p:spPr>
            <a:xfrm>
              <a:off x="1751239" y="4767788"/>
              <a:ext cx="268941" cy="268941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893862" y="4255973"/>
            <a:ext cx="914400" cy="1733382"/>
            <a:chOff x="6893862" y="4255973"/>
            <a:chExt cx="914400" cy="1733382"/>
          </a:xfrm>
        </p:grpSpPr>
        <p:grpSp>
          <p:nvGrpSpPr>
            <p:cNvPr id="2" name="Group 1"/>
            <p:cNvGrpSpPr/>
            <p:nvPr/>
          </p:nvGrpSpPr>
          <p:grpSpPr>
            <a:xfrm>
              <a:off x="6893862" y="4255973"/>
              <a:ext cx="914400" cy="1733382"/>
              <a:chOff x="1219200" y="4699724"/>
              <a:chExt cx="914400" cy="173338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219200" y="4699724"/>
                <a:ext cx="914400" cy="173338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319570" y="4769097"/>
                <a:ext cx="7136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  <a:latin typeface="Novecento wide Light" panose="00000405000000000000" pitchFamily="50" charset="0"/>
                  </a:rPr>
                  <a:t>20</a:t>
                </a:r>
                <a:r>
                  <a:rPr lang="en-US" sz="1400" b="1" dirty="0" smtClean="0">
                    <a:solidFill>
                      <a:schemeClr val="bg1"/>
                    </a:solidFill>
                    <a:latin typeface="Novecento wide Light" panose="00000405000000000000" pitchFamily="50" charset="0"/>
                  </a:rPr>
                  <a:t>%</a:t>
                </a:r>
                <a:endParaRPr lang="en-US" sz="1400" b="1" dirty="0">
                  <a:solidFill>
                    <a:schemeClr val="bg1"/>
                  </a:solidFill>
                  <a:latin typeface="Novecento wide Light" panose="00000405000000000000" pitchFamily="50" charset="0"/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7064840" y="5364239"/>
              <a:ext cx="556538" cy="556683"/>
              <a:chOff x="2341511" y="1680778"/>
              <a:chExt cx="556538" cy="556683"/>
            </a:xfrm>
          </p:grpSpPr>
          <p:sp>
            <p:nvSpPr>
              <p:cNvPr id="81" name="Oval 80"/>
              <p:cNvSpPr/>
              <p:nvPr/>
            </p:nvSpPr>
            <p:spPr bwMode="auto">
              <a:xfrm>
                <a:off x="2341511" y="1680778"/>
                <a:ext cx="556538" cy="55668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2444750" y="1796040"/>
                <a:ext cx="374658" cy="288056"/>
                <a:chOff x="2849564" y="3636963"/>
                <a:chExt cx="315912" cy="242888"/>
              </a:xfrm>
              <a:solidFill>
                <a:schemeClr val="bg1"/>
              </a:solidFill>
            </p:grpSpPr>
            <p:sp>
              <p:nvSpPr>
                <p:cNvPr id="83" name="Freeform 148"/>
                <p:cNvSpPr/>
                <p:nvPr/>
              </p:nvSpPr>
              <p:spPr bwMode="auto">
                <a:xfrm>
                  <a:off x="2849564" y="3671888"/>
                  <a:ext cx="298450" cy="207963"/>
                </a:xfrm>
                <a:custGeom>
                  <a:avLst/>
                  <a:gdLst>
                    <a:gd name="T0" fmla="*/ 103 w 112"/>
                    <a:gd name="T1" fmla="*/ 78 h 78"/>
                    <a:gd name="T2" fmla="*/ 9 w 112"/>
                    <a:gd name="T3" fmla="*/ 78 h 78"/>
                    <a:gd name="T4" fmla="*/ 0 w 112"/>
                    <a:gd name="T5" fmla="*/ 69 h 78"/>
                    <a:gd name="T6" fmla="*/ 0 w 112"/>
                    <a:gd name="T7" fmla="*/ 8 h 78"/>
                    <a:gd name="T8" fmla="*/ 9 w 112"/>
                    <a:gd name="T9" fmla="*/ 0 h 78"/>
                    <a:gd name="T10" fmla="*/ 42 w 112"/>
                    <a:gd name="T11" fmla="*/ 0 h 78"/>
                    <a:gd name="T12" fmla="*/ 46 w 112"/>
                    <a:gd name="T13" fmla="*/ 4 h 78"/>
                    <a:gd name="T14" fmla="*/ 42 w 112"/>
                    <a:gd name="T15" fmla="*/ 8 h 78"/>
                    <a:gd name="T16" fmla="*/ 9 w 112"/>
                    <a:gd name="T17" fmla="*/ 8 h 78"/>
                    <a:gd name="T18" fmla="*/ 8 w 112"/>
                    <a:gd name="T19" fmla="*/ 8 h 78"/>
                    <a:gd name="T20" fmla="*/ 8 w 112"/>
                    <a:gd name="T21" fmla="*/ 69 h 78"/>
                    <a:gd name="T22" fmla="*/ 9 w 112"/>
                    <a:gd name="T23" fmla="*/ 70 h 78"/>
                    <a:gd name="T24" fmla="*/ 103 w 112"/>
                    <a:gd name="T25" fmla="*/ 70 h 78"/>
                    <a:gd name="T26" fmla="*/ 104 w 112"/>
                    <a:gd name="T27" fmla="*/ 69 h 78"/>
                    <a:gd name="T28" fmla="*/ 104 w 112"/>
                    <a:gd name="T29" fmla="*/ 43 h 78"/>
                    <a:gd name="T30" fmla="*/ 108 w 112"/>
                    <a:gd name="T31" fmla="*/ 39 h 78"/>
                    <a:gd name="T32" fmla="*/ 112 w 112"/>
                    <a:gd name="T33" fmla="*/ 43 h 78"/>
                    <a:gd name="T34" fmla="*/ 112 w 112"/>
                    <a:gd name="T35" fmla="*/ 69 h 78"/>
                    <a:gd name="T36" fmla="*/ 103 w 112"/>
                    <a:gd name="T37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78">
                      <a:moveTo>
                        <a:pt x="103" y="78"/>
                      </a:moveTo>
                      <a:cubicBezTo>
                        <a:pt x="9" y="78"/>
                        <a:pt x="9" y="78"/>
                        <a:pt x="9" y="78"/>
                      </a:cubicBezTo>
                      <a:cubicBezTo>
                        <a:pt x="4" y="78"/>
                        <a:pt x="0" y="74"/>
                        <a:pt x="0" y="69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4" y="0"/>
                        <a:pt x="9" y="0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44" y="0"/>
                        <a:pt x="46" y="1"/>
                        <a:pt x="46" y="4"/>
                      </a:cubicBezTo>
                      <a:cubicBezTo>
                        <a:pt x="46" y="6"/>
                        <a:pt x="44" y="8"/>
                        <a:pt x="42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69"/>
                        <a:pt x="8" y="69"/>
                        <a:pt x="8" y="69"/>
                      </a:cubicBezTo>
                      <a:cubicBezTo>
                        <a:pt x="8" y="70"/>
                        <a:pt x="8" y="70"/>
                        <a:pt x="9" y="70"/>
                      </a:cubicBezTo>
                      <a:cubicBezTo>
                        <a:pt x="103" y="70"/>
                        <a:pt x="103" y="70"/>
                        <a:pt x="103" y="70"/>
                      </a:cubicBezTo>
                      <a:cubicBezTo>
                        <a:pt x="103" y="70"/>
                        <a:pt x="104" y="70"/>
                        <a:pt x="104" y="69"/>
                      </a:cubicBezTo>
                      <a:cubicBezTo>
                        <a:pt x="104" y="43"/>
                        <a:pt x="104" y="43"/>
                        <a:pt x="104" y="43"/>
                      </a:cubicBezTo>
                      <a:cubicBezTo>
                        <a:pt x="104" y="41"/>
                        <a:pt x="105" y="39"/>
                        <a:pt x="108" y="39"/>
                      </a:cubicBezTo>
                      <a:cubicBezTo>
                        <a:pt x="110" y="39"/>
                        <a:pt x="112" y="41"/>
                        <a:pt x="112" y="43"/>
                      </a:cubicBezTo>
                      <a:cubicBezTo>
                        <a:pt x="112" y="69"/>
                        <a:pt x="112" y="69"/>
                        <a:pt x="112" y="69"/>
                      </a:cubicBezTo>
                      <a:cubicBezTo>
                        <a:pt x="112" y="74"/>
                        <a:pt x="108" y="78"/>
                        <a:pt x="103" y="7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id-ID" sz="2400"/>
                </a:p>
              </p:txBody>
            </p:sp>
            <p:sp>
              <p:nvSpPr>
                <p:cNvPr id="84" name="Freeform 149"/>
                <p:cNvSpPr/>
                <p:nvPr/>
              </p:nvSpPr>
              <p:spPr bwMode="auto">
                <a:xfrm>
                  <a:off x="2943226" y="3636963"/>
                  <a:ext cx="222250" cy="200025"/>
                </a:xfrm>
                <a:custGeom>
                  <a:avLst/>
                  <a:gdLst>
                    <a:gd name="T0" fmla="*/ 46 w 83"/>
                    <a:gd name="T1" fmla="*/ 58 h 75"/>
                    <a:gd name="T2" fmla="*/ 83 w 83"/>
                    <a:gd name="T3" fmla="*/ 29 h 75"/>
                    <a:gd name="T4" fmla="*/ 46 w 83"/>
                    <a:gd name="T5" fmla="*/ 0 h 75"/>
                    <a:gd name="T6" fmla="*/ 46 w 83"/>
                    <a:gd name="T7" fmla="*/ 20 h 75"/>
                    <a:gd name="T8" fmla="*/ 0 w 83"/>
                    <a:gd name="T9" fmla="*/ 75 h 75"/>
                    <a:gd name="T10" fmla="*/ 46 w 83"/>
                    <a:gd name="T11" fmla="*/ 40 h 75"/>
                    <a:gd name="T12" fmla="*/ 46 w 83"/>
                    <a:gd name="T13" fmla="*/ 5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75">
                      <a:moveTo>
                        <a:pt x="46" y="58"/>
                      </a:moveTo>
                      <a:cubicBezTo>
                        <a:pt x="83" y="29"/>
                        <a:pt x="83" y="29"/>
                        <a:pt x="83" y="29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20"/>
                        <a:pt x="46" y="20"/>
                        <a:pt x="46" y="20"/>
                      </a:cubicBezTo>
                      <a:cubicBezTo>
                        <a:pt x="10" y="21"/>
                        <a:pt x="0" y="38"/>
                        <a:pt x="0" y="75"/>
                      </a:cubicBezTo>
                      <a:cubicBezTo>
                        <a:pt x="15" y="43"/>
                        <a:pt x="30" y="41"/>
                        <a:pt x="46" y="40"/>
                      </a:cubicBezTo>
                      <a:cubicBezTo>
                        <a:pt x="46" y="58"/>
                        <a:pt x="46" y="58"/>
                        <a:pt x="46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id-ID" sz="2400"/>
                </a:p>
              </p:txBody>
            </p:sp>
          </p:grpSp>
        </p:grpSp>
      </p:grpSp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4" grpId="0"/>
      <p:bldP spid="132" grpId="0"/>
      <p:bldP spid="1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19519" y="5367075"/>
            <a:ext cx="91440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Lorem</a:t>
            </a:r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stebus</a:t>
            </a:r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danaime</a:t>
            </a:r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lovera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don </a:t>
            </a:r>
            <a:r>
              <a:rPr lang="en-US" sz="1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wakamare</a:t>
            </a:r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dimasa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quosam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santLoirem</a:t>
            </a:r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ipsume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koler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 sit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denimaOstebus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daname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lovera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don </a:t>
            </a:r>
            <a:r>
              <a:rPr lang="en-US" sz="1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yakamare</a:t>
            </a:r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dimasa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qm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santLorem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ipsume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denima</a:t>
            </a:r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tebus</a:t>
            </a:r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daname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lovera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dono</a:t>
            </a:r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pakama</a:t>
            </a:r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dalaman</a:t>
            </a:r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lear Sans Light" panose="020B0303030202020304" pitchFamily="34" charset="0"/>
              </a:rPr>
              <a:t>.</a:t>
            </a:r>
            <a:endParaRPr lang="id-ID" sz="13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Clear Sans Light" panose="020B03030302020203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87165" y="3676659"/>
            <a:ext cx="3083614" cy="1346113"/>
            <a:chOff x="7418537" y="3676659"/>
            <a:chExt cx="3083614" cy="1346113"/>
          </a:xfrm>
        </p:grpSpPr>
        <p:grpSp>
          <p:nvGrpSpPr>
            <p:cNvPr id="16" name="Group 15"/>
            <p:cNvGrpSpPr/>
            <p:nvPr/>
          </p:nvGrpSpPr>
          <p:grpSpPr>
            <a:xfrm>
              <a:off x="7418537" y="4868648"/>
              <a:ext cx="3083614" cy="154124"/>
              <a:chOff x="7418537" y="4868648"/>
              <a:chExt cx="3083614" cy="154124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7513633" y="5022772"/>
                <a:ext cx="2988518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 Placeholder 8"/>
              <p:cNvSpPr txBox="1"/>
              <p:nvPr/>
            </p:nvSpPr>
            <p:spPr>
              <a:xfrm>
                <a:off x="7418537" y="4868648"/>
                <a:ext cx="1043147" cy="14135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defPPr>
                  <a:defRPr lang="en-US"/>
                </a:defPPr>
                <a:lvl1pPr marL="0" algn="ctr" defTabSz="914400" rtl="0" eaLnBrk="1" latinLnBrk="0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GB" sz="105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cs typeface="Clear Sans" panose="020B0503030202020304" pitchFamily="34" charset="0"/>
                  </a:rPr>
                  <a:t>New Jersey</a:t>
                </a:r>
                <a:endParaRPr lang="en-GB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" panose="020B0503030202020304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418537" y="4493150"/>
              <a:ext cx="3083614" cy="150127"/>
              <a:chOff x="7418537" y="4493150"/>
              <a:chExt cx="3083614" cy="150127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7513633" y="4643277"/>
                <a:ext cx="2988518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 Placeholder 8"/>
              <p:cNvSpPr txBox="1"/>
              <p:nvPr/>
            </p:nvSpPr>
            <p:spPr>
              <a:xfrm>
                <a:off x="7418537" y="4493150"/>
                <a:ext cx="1043147" cy="14135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defPPr>
                  <a:defRPr lang="en-US"/>
                </a:defPPr>
                <a:lvl1pPr marL="0" algn="ctr" defTabSz="914400" rtl="0" eaLnBrk="1" latinLnBrk="0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GB" sz="105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cs typeface="Clear Sans" panose="020B0503030202020304" pitchFamily="34" charset="0"/>
                  </a:rPr>
                  <a:t>Ohio</a:t>
                </a:r>
                <a:endParaRPr lang="en-GB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" panose="020B0503030202020304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418537" y="4084237"/>
              <a:ext cx="3048486" cy="152650"/>
              <a:chOff x="7418537" y="4084237"/>
              <a:chExt cx="3048486" cy="152650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7513633" y="4236887"/>
                <a:ext cx="2953390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 Placeholder 8"/>
              <p:cNvSpPr txBox="1"/>
              <p:nvPr/>
            </p:nvSpPr>
            <p:spPr>
              <a:xfrm>
                <a:off x="7418537" y="4084237"/>
                <a:ext cx="1043147" cy="14135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defPPr>
                  <a:defRPr lang="en-US"/>
                </a:defPPr>
                <a:lvl1pPr marL="0" algn="ctr" defTabSz="914400" rtl="0" eaLnBrk="1" latinLnBrk="0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GB" sz="105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cs typeface="Clear Sans" panose="020B0503030202020304" pitchFamily="34" charset="0"/>
                  </a:rPr>
                  <a:t>Los Angeles</a:t>
                </a:r>
                <a:endParaRPr lang="en-GB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" panose="020B05030302020203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7418537" y="3676659"/>
              <a:ext cx="3057269" cy="156033"/>
              <a:chOff x="7418537" y="3676659"/>
              <a:chExt cx="3057269" cy="156033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7513633" y="3832692"/>
                <a:ext cx="2962173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 Placeholder 8"/>
              <p:cNvSpPr txBox="1"/>
              <p:nvPr/>
            </p:nvSpPr>
            <p:spPr>
              <a:xfrm>
                <a:off x="7418537" y="3676659"/>
                <a:ext cx="1043147" cy="14135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defPPr>
                  <a:defRPr lang="en-US"/>
                </a:defPPr>
                <a:lvl1pPr marL="0" algn="ctr" defTabSz="914400" rtl="0" eaLnBrk="1" latinLnBrk="0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GB" sz="105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cs typeface="Clear Sans" panose="020B0503030202020304" pitchFamily="34" charset="0"/>
                  </a:rPr>
                  <a:t>Texas</a:t>
                </a:r>
                <a:endParaRPr lang="en-GB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" panose="020B0503030202020304" pitchFamily="34" charset="0"/>
                </a:endParaRPr>
              </a:p>
            </p:txBody>
          </p:sp>
        </p:grpSp>
      </p:grpSp>
      <p:sp>
        <p:nvSpPr>
          <p:cNvPr id="28" name="Rectangle 27"/>
          <p:cNvSpPr/>
          <p:nvPr/>
        </p:nvSpPr>
        <p:spPr>
          <a:xfrm>
            <a:off x="6882261" y="3786670"/>
            <a:ext cx="2048184" cy="920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980757" y="3650027"/>
            <a:ext cx="592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vecento wide Book"/>
              </a:rPr>
              <a:t>70%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Novecento wide Book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82261" y="4597255"/>
            <a:ext cx="2671314" cy="920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980757" y="4460612"/>
            <a:ext cx="592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vecento wide Book"/>
              </a:rPr>
              <a:t>9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vecento wide Book"/>
              </a:rPr>
              <a:t>0%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Novecento wide Book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882260" y="4190865"/>
            <a:ext cx="2316831" cy="920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980757" y="4067670"/>
            <a:ext cx="592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vecento wide Book"/>
              </a:rPr>
              <a:t>8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vecento wide Book"/>
              </a:rPr>
              <a:t>5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vecento wide Book"/>
              </a:rPr>
              <a:t>%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882260" y="4976750"/>
            <a:ext cx="2935633" cy="920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980757" y="4867001"/>
            <a:ext cx="592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vecento wide Book"/>
              </a:rPr>
              <a:t>9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vecento wide Book"/>
              </a:rPr>
              <a:t>5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vecento wide Book"/>
              </a:rPr>
              <a:t>%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46627" y="2788661"/>
            <a:ext cx="3868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Denima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Ostebus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danaime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lovera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donWakamare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dimas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quosam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santLoirem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ipsume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koler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denimaOstebus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daname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lovera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don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Wakamare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38341" y="2444370"/>
            <a:ext cx="2597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vecento wide Light" panose="00000405000000000000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What the best choice</a:t>
            </a:r>
            <a:endParaRPr lang="id-ID" sz="1600" dirty="0">
              <a:solidFill>
                <a:schemeClr val="tx1">
                  <a:lumMod val="75000"/>
                  <a:lumOff val="25000"/>
                </a:schemeClr>
              </a:solidFill>
              <a:latin typeface="Novecento wide Light" panose="00000405000000000000" pitchFamily="50" charset="0"/>
              <a:ea typeface="Fira Sans SemiBold Italic" panose="00000700000000000000" pitchFamily="50" charset="0"/>
              <a:cs typeface="Clear Sans" panose="020B05030302020203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540160" y="4775258"/>
            <a:ext cx="4699150" cy="688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6"/>
          <p:cNvSpPr/>
          <p:nvPr/>
        </p:nvSpPr>
        <p:spPr bwMode="auto">
          <a:xfrm>
            <a:off x="1593986" y="4040403"/>
            <a:ext cx="1151246" cy="745182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ko-KR" altLang="en-US" dirty="0"/>
          </a:p>
        </p:txBody>
      </p:sp>
      <p:sp>
        <p:nvSpPr>
          <p:cNvPr id="40" name="Freeform 6"/>
          <p:cNvSpPr/>
          <p:nvPr/>
        </p:nvSpPr>
        <p:spPr bwMode="auto">
          <a:xfrm>
            <a:off x="2745231" y="3822703"/>
            <a:ext cx="1151246" cy="962880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ko-KR" altLang="en-US" dirty="0"/>
          </a:p>
        </p:txBody>
      </p:sp>
      <p:sp>
        <p:nvSpPr>
          <p:cNvPr id="41" name="Freeform 6"/>
          <p:cNvSpPr/>
          <p:nvPr/>
        </p:nvSpPr>
        <p:spPr bwMode="auto">
          <a:xfrm>
            <a:off x="3896477" y="3580818"/>
            <a:ext cx="1151246" cy="1204767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ko-KR" altLang="en-US" dirty="0"/>
          </a:p>
        </p:txBody>
      </p:sp>
      <p:sp>
        <p:nvSpPr>
          <p:cNvPr id="42" name="Freeform 41"/>
          <p:cNvSpPr/>
          <p:nvPr/>
        </p:nvSpPr>
        <p:spPr bwMode="auto">
          <a:xfrm>
            <a:off x="5047722" y="3411499"/>
            <a:ext cx="1151246" cy="1374086"/>
          </a:xfrm>
          <a:custGeom>
            <a:avLst/>
            <a:gdLst>
              <a:gd name="T0" fmla="*/ 648 w 648"/>
              <a:gd name="T1" fmla="*/ 1082 h 1082"/>
              <a:gd name="T2" fmla="*/ 0 w 648"/>
              <a:gd name="T3" fmla="*/ 1082 h 1082"/>
              <a:gd name="T4" fmla="*/ 140 w 648"/>
              <a:gd name="T5" fmla="*/ 919 h 1082"/>
              <a:gd name="T6" fmla="*/ 324 w 648"/>
              <a:gd name="T7" fmla="*/ 0 h 1082"/>
              <a:gd name="T8" fmla="*/ 508 w 648"/>
              <a:gd name="T9" fmla="*/ 919 h 1082"/>
              <a:gd name="T10" fmla="*/ 648 w 648"/>
              <a:gd name="T11" fmla="*/ 1082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1082">
                <a:moveTo>
                  <a:pt x="648" y="1082"/>
                </a:moveTo>
                <a:cubicBezTo>
                  <a:pt x="0" y="1082"/>
                  <a:pt x="0" y="1082"/>
                  <a:pt x="0" y="1082"/>
                </a:cubicBezTo>
                <a:cubicBezTo>
                  <a:pt x="4" y="1082"/>
                  <a:pt x="98" y="1080"/>
                  <a:pt x="140" y="919"/>
                </a:cubicBezTo>
                <a:cubicBezTo>
                  <a:pt x="182" y="755"/>
                  <a:pt x="223" y="0"/>
                  <a:pt x="324" y="0"/>
                </a:cubicBezTo>
                <a:cubicBezTo>
                  <a:pt x="425" y="0"/>
                  <a:pt x="466" y="755"/>
                  <a:pt x="508" y="919"/>
                </a:cubicBezTo>
                <a:cubicBezTo>
                  <a:pt x="550" y="1080"/>
                  <a:pt x="644" y="1082"/>
                  <a:pt x="648" y="1082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24396" y="507018"/>
            <a:ext cx="7592325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Book"/>
              </a:rPr>
              <a:t>Annual </a:t>
            </a:r>
            <a:r>
              <a:rPr lang="en-US" sz="4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Book"/>
              </a:rPr>
              <a:t>Sale Growth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Novecento wide Book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64737" y="1573493"/>
            <a:ext cx="38851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Lorem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ipsum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dolor sit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amet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,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consectetur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Novecento wide Light" panose="00000405000000000000" pitchFamily="5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97739" y="4850543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</a:rPr>
              <a:t>2013</a:t>
            </a:r>
            <a:endParaRPr lang="id-ID" sz="1200" b="1" dirty="0">
              <a:solidFill>
                <a:schemeClr val="tx1">
                  <a:lumMod val="65000"/>
                  <a:lumOff val="35000"/>
                </a:schemeClr>
              </a:solidFill>
              <a:latin typeface="Novecento wide Light" panose="00000405000000000000" pitchFamily="50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47317" y="4850543"/>
            <a:ext cx="547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</a:rPr>
              <a:t>2014</a:t>
            </a:r>
            <a:endParaRPr lang="id-ID" sz="1200" b="1" dirty="0">
              <a:solidFill>
                <a:schemeClr val="tx1">
                  <a:lumMod val="65000"/>
                  <a:lumOff val="35000"/>
                </a:schemeClr>
              </a:solidFill>
              <a:latin typeface="Novecento wide Light" panose="00000405000000000000" pitchFamily="50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01769" y="4850543"/>
            <a:ext cx="540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</a:rPr>
              <a:t>2015</a:t>
            </a:r>
            <a:endParaRPr lang="id-ID" sz="1200" b="1" dirty="0">
              <a:solidFill>
                <a:schemeClr val="tx1">
                  <a:lumMod val="65000"/>
                  <a:lumOff val="35000"/>
                </a:schemeClr>
              </a:solidFill>
              <a:latin typeface="Novecento wide Light" panose="00000405000000000000" pitchFamily="50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351410" y="4850543"/>
            <a:ext cx="543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</a:rPr>
              <a:t>2016</a:t>
            </a:r>
            <a:endParaRPr lang="id-ID" sz="1200" b="1" dirty="0">
              <a:solidFill>
                <a:schemeClr val="tx1">
                  <a:lumMod val="65000"/>
                  <a:lumOff val="35000"/>
                </a:schemeClr>
              </a:solidFill>
              <a:latin typeface="Novecento wide Light" panose="00000405000000000000" pitchFamily="5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8" grpId="0" bldLvl="0" animBg="1"/>
      <p:bldP spid="29" grpId="0"/>
      <p:bldP spid="30" grpId="0" bldLvl="0" animBg="1"/>
      <p:bldP spid="31" grpId="0"/>
      <p:bldP spid="32" grpId="0" bldLvl="0" animBg="1"/>
      <p:bldP spid="33" grpId="0"/>
      <p:bldP spid="34" grpId="0" bldLvl="0" animBg="1"/>
      <p:bldP spid="35" grpId="0"/>
      <p:bldP spid="36" grpId="0"/>
      <p:bldP spid="37" grpId="0"/>
      <p:bldP spid="38" grpId="0" bldLvl="0" animBg="1"/>
      <p:bldP spid="39" grpId="0" bldLvl="0" animBg="1"/>
      <p:bldP spid="40" grpId="0" bldLvl="0" animBg="1"/>
      <p:bldP spid="41" grpId="0" bldLvl="0" animBg="1"/>
      <p:bldP spid="42" grpId="0" bldLvl="0" animBg="1"/>
      <p:bldP spid="44" grpId="0"/>
      <p:bldP spid="45" grpId="0"/>
      <p:bldP spid="53" grpId="0"/>
      <p:bldP spid="54" grpId="0"/>
      <p:bldP spid="55" grpId="0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230521" y="1852350"/>
            <a:ext cx="2179994" cy="841043"/>
            <a:chOff x="7882178" y="2191620"/>
            <a:chExt cx="2179994" cy="841043"/>
          </a:xfrm>
        </p:grpSpPr>
        <p:sp>
          <p:nvSpPr>
            <p:cNvPr id="3" name="TextBox 2"/>
            <p:cNvSpPr txBox="1"/>
            <p:nvPr/>
          </p:nvSpPr>
          <p:spPr>
            <a:xfrm>
              <a:off x="7884714" y="2432499"/>
              <a:ext cx="2177458" cy="6001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Lorem</a:t>
              </a:r>
              <a:r>
                <a: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3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ips</a:t>
              </a:r>
              <a:r>
                <a:rPr lang="en-US" sz="1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dolor sit </a:t>
              </a:r>
              <a:r>
                <a:rPr lang="en-US" sz="13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amet,ctet</a:t>
              </a:r>
              <a:r>
                <a:rPr lang="en-US" sz="1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3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adipiscing</a:t>
              </a:r>
              <a:r>
                <a: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3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elita</a:t>
              </a:r>
              <a:r>
                <a: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3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SetimLorem</a:t>
              </a:r>
              <a:r>
                <a:rPr lang="en-US" sz="1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3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ipsu</a:t>
              </a:r>
              <a:r>
                <a:rPr lang="en-US" sz="1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dolor sit </a:t>
              </a:r>
              <a:r>
                <a:rPr lang="en-US" sz="13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amet</a:t>
              </a:r>
              <a:r>
                <a:rPr lang="en-US" sz="1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.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882178" y="2191620"/>
              <a:ext cx="168243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vecento wide Light" panose="00000405000000000000" pitchFamily="50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Review</a:t>
              </a:r>
              <a:endPara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vecento wide Light" panose="00000405000000000000" pitchFamily="50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233057" y="4569345"/>
            <a:ext cx="2177458" cy="841043"/>
            <a:chOff x="7884714" y="4908615"/>
            <a:chExt cx="2177458" cy="841043"/>
          </a:xfrm>
        </p:grpSpPr>
        <p:sp>
          <p:nvSpPr>
            <p:cNvPr id="6" name="TextBox 5"/>
            <p:cNvSpPr txBox="1"/>
            <p:nvPr/>
          </p:nvSpPr>
          <p:spPr>
            <a:xfrm>
              <a:off x="7884714" y="5149494"/>
              <a:ext cx="2177458" cy="6001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Lorem</a:t>
              </a:r>
              <a:r>
                <a: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3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ips</a:t>
              </a:r>
              <a:r>
                <a:rPr lang="en-US" sz="1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dolor sit </a:t>
              </a:r>
              <a:r>
                <a:rPr lang="en-US" sz="13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amet,ctet</a:t>
              </a:r>
              <a:r>
                <a:rPr lang="en-US" sz="1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3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adipiscing</a:t>
              </a:r>
              <a:r>
                <a: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3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elita</a:t>
              </a:r>
              <a:r>
                <a: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3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SetimLorem</a:t>
              </a:r>
              <a:r>
                <a:rPr lang="en-US" sz="1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3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ipsu</a:t>
              </a:r>
              <a:r>
                <a:rPr lang="en-US" sz="1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dolor sit </a:t>
              </a:r>
              <a:r>
                <a:rPr lang="en-US" sz="13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amet</a:t>
              </a:r>
              <a:r>
                <a:rPr lang="en-US" sz="1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.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96692" y="4908615"/>
              <a:ext cx="168243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vecento wide Light" panose="00000405000000000000" pitchFamily="50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Action</a:t>
              </a:r>
              <a:endPara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vecento wide Light" panose="00000405000000000000" pitchFamily="50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999536" y="3174016"/>
            <a:ext cx="2177458" cy="841043"/>
            <a:chOff x="8651193" y="3513286"/>
            <a:chExt cx="2177458" cy="841043"/>
          </a:xfrm>
        </p:grpSpPr>
        <p:sp>
          <p:nvSpPr>
            <p:cNvPr id="9" name="TextBox 8"/>
            <p:cNvSpPr txBox="1"/>
            <p:nvPr/>
          </p:nvSpPr>
          <p:spPr>
            <a:xfrm>
              <a:off x="8651193" y="3754165"/>
              <a:ext cx="2177458" cy="6001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Lorem</a:t>
              </a:r>
              <a:r>
                <a: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3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ips</a:t>
              </a:r>
              <a:r>
                <a:rPr lang="en-US" sz="1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dolor sit </a:t>
              </a:r>
              <a:r>
                <a:rPr lang="en-US" sz="13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amet,ctet</a:t>
              </a:r>
              <a:r>
                <a:rPr lang="en-US" sz="1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3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adipiscing</a:t>
              </a:r>
              <a:r>
                <a: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3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elita</a:t>
              </a:r>
              <a:r>
                <a: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3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SetimLorem</a:t>
              </a:r>
              <a:r>
                <a:rPr lang="en-US" sz="1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3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ipsu</a:t>
              </a:r>
              <a:r>
                <a:rPr lang="en-US" sz="1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dolor sit </a:t>
              </a:r>
              <a:r>
                <a:rPr lang="en-US" sz="13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amet</a:t>
              </a:r>
              <a:r>
                <a:rPr lang="en-US" sz="1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.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663171" y="3513286"/>
              <a:ext cx="168243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vecento wide Light" panose="00000405000000000000" pitchFamily="50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Development</a:t>
              </a:r>
              <a:endPara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vecento wide Light" panose="00000405000000000000" pitchFamily="50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701218" y="1421370"/>
            <a:ext cx="4128294" cy="4419436"/>
            <a:chOff x="4251279" y="1760640"/>
            <a:chExt cx="4128294" cy="4419436"/>
          </a:xfrm>
        </p:grpSpPr>
        <p:grpSp>
          <p:nvGrpSpPr>
            <p:cNvPr id="21" name="Group 20"/>
            <p:cNvGrpSpPr/>
            <p:nvPr/>
          </p:nvGrpSpPr>
          <p:grpSpPr>
            <a:xfrm>
              <a:off x="5136041" y="2838552"/>
              <a:ext cx="901526" cy="638173"/>
              <a:chOff x="4808538" y="2005013"/>
              <a:chExt cx="1168400" cy="827088"/>
            </a:xfrm>
          </p:grpSpPr>
          <p:sp>
            <p:nvSpPr>
              <p:cNvPr id="61" name="Freeform 14"/>
              <p:cNvSpPr/>
              <p:nvPr/>
            </p:nvSpPr>
            <p:spPr bwMode="auto">
              <a:xfrm>
                <a:off x="4808538" y="2005013"/>
                <a:ext cx="1168400" cy="827088"/>
              </a:xfrm>
              <a:custGeom>
                <a:avLst/>
                <a:gdLst>
                  <a:gd name="T0" fmla="*/ 0 w 736"/>
                  <a:gd name="T1" fmla="*/ 435 h 521"/>
                  <a:gd name="T2" fmla="*/ 144 w 736"/>
                  <a:gd name="T3" fmla="*/ 521 h 521"/>
                  <a:gd name="T4" fmla="*/ 736 w 736"/>
                  <a:gd name="T5" fmla="*/ 168 h 521"/>
                  <a:gd name="T6" fmla="*/ 736 w 736"/>
                  <a:gd name="T7" fmla="*/ 0 h 521"/>
                  <a:gd name="T8" fmla="*/ 0 w 736"/>
                  <a:gd name="T9" fmla="*/ 435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6" h="521">
                    <a:moveTo>
                      <a:pt x="0" y="435"/>
                    </a:moveTo>
                    <a:lnTo>
                      <a:pt x="144" y="521"/>
                    </a:lnTo>
                    <a:lnTo>
                      <a:pt x="736" y="168"/>
                    </a:lnTo>
                    <a:lnTo>
                      <a:pt x="736" y="0"/>
                    </a:lnTo>
                    <a:lnTo>
                      <a:pt x="0" y="43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2" name="Oval 20"/>
              <p:cNvSpPr>
                <a:spLocks noChangeArrowheads="1"/>
              </p:cNvSpPr>
              <p:nvPr/>
            </p:nvSpPr>
            <p:spPr bwMode="auto">
              <a:xfrm>
                <a:off x="5202238" y="2170113"/>
                <a:ext cx="546100" cy="54451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143392" y="4463994"/>
              <a:ext cx="894177" cy="616125"/>
              <a:chOff x="4818063" y="4111625"/>
              <a:chExt cx="1158875" cy="798513"/>
            </a:xfrm>
          </p:grpSpPr>
          <p:sp>
            <p:nvSpPr>
              <p:cNvPr id="58" name="Freeform 15"/>
              <p:cNvSpPr/>
              <p:nvPr/>
            </p:nvSpPr>
            <p:spPr bwMode="auto">
              <a:xfrm>
                <a:off x="4818063" y="4111625"/>
                <a:ext cx="1158875" cy="798513"/>
              </a:xfrm>
              <a:custGeom>
                <a:avLst/>
                <a:gdLst>
                  <a:gd name="T0" fmla="*/ 0 w 730"/>
                  <a:gd name="T1" fmla="*/ 83 h 503"/>
                  <a:gd name="T2" fmla="*/ 138 w 730"/>
                  <a:gd name="T3" fmla="*/ 0 h 503"/>
                  <a:gd name="T4" fmla="*/ 730 w 730"/>
                  <a:gd name="T5" fmla="*/ 349 h 503"/>
                  <a:gd name="T6" fmla="*/ 730 w 730"/>
                  <a:gd name="T7" fmla="*/ 503 h 503"/>
                  <a:gd name="T8" fmla="*/ 0 w 730"/>
                  <a:gd name="T9" fmla="*/ 83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0" h="503">
                    <a:moveTo>
                      <a:pt x="0" y="83"/>
                    </a:moveTo>
                    <a:lnTo>
                      <a:pt x="138" y="0"/>
                    </a:lnTo>
                    <a:lnTo>
                      <a:pt x="730" y="349"/>
                    </a:lnTo>
                    <a:lnTo>
                      <a:pt x="730" y="503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9" name="Oval 22"/>
              <p:cNvSpPr>
                <a:spLocks noChangeArrowheads="1"/>
              </p:cNvSpPr>
              <p:nvPr/>
            </p:nvSpPr>
            <p:spPr bwMode="auto">
              <a:xfrm>
                <a:off x="5202238" y="4208463"/>
                <a:ext cx="546100" cy="5461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145357" y="1760640"/>
              <a:ext cx="1453956" cy="1716084"/>
              <a:chOff x="6116638" y="608012"/>
              <a:chExt cx="1884363" cy="2224088"/>
            </a:xfrm>
          </p:grpSpPr>
          <p:sp>
            <p:nvSpPr>
              <p:cNvPr id="54" name="Freeform 6"/>
              <p:cNvSpPr/>
              <p:nvPr/>
            </p:nvSpPr>
            <p:spPr bwMode="auto">
              <a:xfrm>
                <a:off x="6116638" y="608012"/>
                <a:ext cx="1884363" cy="2224088"/>
              </a:xfrm>
              <a:custGeom>
                <a:avLst/>
                <a:gdLst>
                  <a:gd name="T0" fmla="*/ 0 w 1187"/>
                  <a:gd name="T1" fmla="*/ 349 h 1401"/>
                  <a:gd name="T2" fmla="*/ 595 w 1187"/>
                  <a:gd name="T3" fmla="*/ 0 h 1401"/>
                  <a:gd name="T4" fmla="*/ 1187 w 1187"/>
                  <a:gd name="T5" fmla="*/ 349 h 1401"/>
                  <a:gd name="T6" fmla="*/ 1187 w 1187"/>
                  <a:gd name="T7" fmla="*/ 1048 h 1401"/>
                  <a:gd name="T8" fmla="*/ 595 w 1187"/>
                  <a:gd name="T9" fmla="*/ 1401 h 1401"/>
                  <a:gd name="T10" fmla="*/ 0 w 1187"/>
                  <a:gd name="T11" fmla="*/ 1048 h 1401"/>
                  <a:gd name="T12" fmla="*/ 0 w 1187"/>
                  <a:gd name="T13" fmla="*/ 349 h 1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87" h="1401">
                    <a:moveTo>
                      <a:pt x="0" y="349"/>
                    </a:moveTo>
                    <a:lnTo>
                      <a:pt x="595" y="0"/>
                    </a:lnTo>
                    <a:lnTo>
                      <a:pt x="1187" y="349"/>
                    </a:lnTo>
                    <a:lnTo>
                      <a:pt x="1187" y="1048"/>
                    </a:lnTo>
                    <a:lnTo>
                      <a:pt x="595" y="1401"/>
                    </a:lnTo>
                    <a:lnTo>
                      <a:pt x="0" y="1048"/>
                    </a:lnTo>
                    <a:lnTo>
                      <a:pt x="0" y="349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5" name="Freeform 11"/>
              <p:cNvSpPr/>
              <p:nvPr/>
            </p:nvSpPr>
            <p:spPr bwMode="auto">
              <a:xfrm>
                <a:off x="6116638" y="1984375"/>
                <a:ext cx="1173163" cy="847725"/>
              </a:xfrm>
              <a:custGeom>
                <a:avLst/>
                <a:gdLst>
                  <a:gd name="T0" fmla="*/ 0 w 739"/>
                  <a:gd name="T1" fmla="*/ 0 h 534"/>
                  <a:gd name="T2" fmla="*/ 0 w 739"/>
                  <a:gd name="T3" fmla="*/ 181 h 534"/>
                  <a:gd name="T4" fmla="*/ 595 w 739"/>
                  <a:gd name="T5" fmla="*/ 534 h 534"/>
                  <a:gd name="T6" fmla="*/ 739 w 739"/>
                  <a:gd name="T7" fmla="*/ 448 h 534"/>
                  <a:gd name="T8" fmla="*/ 0 w 739"/>
                  <a:gd name="T9" fmla="*/ 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9" h="534">
                    <a:moveTo>
                      <a:pt x="0" y="0"/>
                    </a:moveTo>
                    <a:lnTo>
                      <a:pt x="0" y="181"/>
                    </a:lnTo>
                    <a:lnTo>
                      <a:pt x="595" y="534"/>
                    </a:lnTo>
                    <a:lnTo>
                      <a:pt x="739" y="4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6" name="Oval 19"/>
              <p:cNvSpPr>
                <a:spLocks noChangeArrowheads="1"/>
              </p:cNvSpPr>
              <p:nvPr/>
            </p:nvSpPr>
            <p:spPr bwMode="auto">
              <a:xfrm>
                <a:off x="6365875" y="2170113"/>
                <a:ext cx="544513" cy="544513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795778" y="3082306"/>
              <a:ext cx="1583795" cy="1716084"/>
              <a:chOff x="6959600" y="2320925"/>
              <a:chExt cx="2052638" cy="2224088"/>
            </a:xfrm>
          </p:grpSpPr>
          <p:sp>
            <p:nvSpPr>
              <p:cNvPr id="51" name="Freeform 7"/>
              <p:cNvSpPr/>
              <p:nvPr/>
            </p:nvSpPr>
            <p:spPr bwMode="auto">
              <a:xfrm>
                <a:off x="7129463" y="2320925"/>
                <a:ext cx="1882775" cy="2224088"/>
              </a:xfrm>
              <a:custGeom>
                <a:avLst/>
                <a:gdLst>
                  <a:gd name="T0" fmla="*/ 0 w 1186"/>
                  <a:gd name="T1" fmla="*/ 349 h 1401"/>
                  <a:gd name="T2" fmla="*/ 595 w 1186"/>
                  <a:gd name="T3" fmla="*/ 0 h 1401"/>
                  <a:gd name="T4" fmla="*/ 1186 w 1186"/>
                  <a:gd name="T5" fmla="*/ 349 h 1401"/>
                  <a:gd name="T6" fmla="*/ 1186 w 1186"/>
                  <a:gd name="T7" fmla="*/ 1051 h 1401"/>
                  <a:gd name="T8" fmla="*/ 595 w 1186"/>
                  <a:gd name="T9" fmla="*/ 1401 h 1401"/>
                  <a:gd name="T10" fmla="*/ 0 w 1186"/>
                  <a:gd name="T11" fmla="*/ 1051 h 1401"/>
                  <a:gd name="T12" fmla="*/ 0 w 1186"/>
                  <a:gd name="T13" fmla="*/ 349 h 1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86" h="1401">
                    <a:moveTo>
                      <a:pt x="0" y="349"/>
                    </a:moveTo>
                    <a:lnTo>
                      <a:pt x="595" y="0"/>
                    </a:lnTo>
                    <a:lnTo>
                      <a:pt x="1186" y="349"/>
                    </a:lnTo>
                    <a:lnTo>
                      <a:pt x="1186" y="1051"/>
                    </a:lnTo>
                    <a:lnTo>
                      <a:pt x="595" y="1401"/>
                    </a:lnTo>
                    <a:lnTo>
                      <a:pt x="0" y="1051"/>
                    </a:lnTo>
                    <a:lnTo>
                      <a:pt x="0" y="349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2" name="Freeform 12"/>
              <p:cNvSpPr/>
              <p:nvPr/>
            </p:nvSpPr>
            <p:spPr bwMode="auto">
              <a:xfrm>
                <a:off x="7129463" y="2749550"/>
                <a:ext cx="228600" cy="1371600"/>
              </a:xfrm>
              <a:custGeom>
                <a:avLst/>
                <a:gdLst>
                  <a:gd name="T0" fmla="*/ 0 w 144"/>
                  <a:gd name="T1" fmla="*/ 79 h 864"/>
                  <a:gd name="T2" fmla="*/ 0 w 144"/>
                  <a:gd name="T3" fmla="*/ 781 h 864"/>
                  <a:gd name="T4" fmla="*/ 144 w 144"/>
                  <a:gd name="T5" fmla="*/ 864 h 864"/>
                  <a:gd name="T6" fmla="*/ 138 w 144"/>
                  <a:gd name="T7" fmla="*/ 0 h 864"/>
                  <a:gd name="T8" fmla="*/ 0 w 144"/>
                  <a:gd name="T9" fmla="*/ 79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864">
                    <a:moveTo>
                      <a:pt x="0" y="79"/>
                    </a:moveTo>
                    <a:lnTo>
                      <a:pt x="0" y="781"/>
                    </a:lnTo>
                    <a:lnTo>
                      <a:pt x="144" y="864"/>
                    </a:lnTo>
                    <a:lnTo>
                      <a:pt x="138" y="0"/>
                    </a:lnTo>
                    <a:lnTo>
                      <a:pt x="0" y="7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3" name="Oval 18"/>
              <p:cNvSpPr>
                <a:spLocks noChangeArrowheads="1"/>
              </p:cNvSpPr>
              <p:nvPr/>
            </p:nvSpPr>
            <p:spPr bwMode="auto">
              <a:xfrm>
                <a:off x="6959600" y="3176588"/>
                <a:ext cx="544513" cy="5461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145357" y="4463992"/>
              <a:ext cx="1453956" cy="1716084"/>
              <a:chOff x="6116638" y="4111625"/>
              <a:chExt cx="1884363" cy="2224088"/>
            </a:xfrm>
          </p:grpSpPr>
          <p:sp>
            <p:nvSpPr>
              <p:cNvPr id="48" name="Freeform 8"/>
              <p:cNvSpPr/>
              <p:nvPr/>
            </p:nvSpPr>
            <p:spPr bwMode="auto">
              <a:xfrm>
                <a:off x="6116638" y="4111625"/>
                <a:ext cx="1884363" cy="2224088"/>
              </a:xfrm>
              <a:custGeom>
                <a:avLst/>
                <a:gdLst>
                  <a:gd name="T0" fmla="*/ 0 w 1187"/>
                  <a:gd name="T1" fmla="*/ 349 h 1401"/>
                  <a:gd name="T2" fmla="*/ 595 w 1187"/>
                  <a:gd name="T3" fmla="*/ 0 h 1401"/>
                  <a:gd name="T4" fmla="*/ 1187 w 1187"/>
                  <a:gd name="T5" fmla="*/ 349 h 1401"/>
                  <a:gd name="T6" fmla="*/ 1187 w 1187"/>
                  <a:gd name="T7" fmla="*/ 1048 h 1401"/>
                  <a:gd name="T8" fmla="*/ 595 w 1187"/>
                  <a:gd name="T9" fmla="*/ 1401 h 1401"/>
                  <a:gd name="T10" fmla="*/ 0 w 1187"/>
                  <a:gd name="T11" fmla="*/ 1048 h 1401"/>
                  <a:gd name="T12" fmla="*/ 0 w 1187"/>
                  <a:gd name="T13" fmla="*/ 349 h 1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87" h="1401">
                    <a:moveTo>
                      <a:pt x="0" y="349"/>
                    </a:moveTo>
                    <a:lnTo>
                      <a:pt x="595" y="0"/>
                    </a:lnTo>
                    <a:lnTo>
                      <a:pt x="1187" y="349"/>
                    </a:lnTo>
                    <a:lnTo>
                      <a:pt x="1187" y="1048"/>
                    </a:lnTo>
                    <a:lnTo>
                      <a:pt x="595" y="1401"/>
                    </a:lnTo>
                    <a:lnTo>
                      <a:pt x="0" y="1048"/>
                    </a:lnTo>
                    <a:lnTo>
                      <a:pt x="0" y="349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9" name="Freeform 13"/>
              <p:cNvSpPr/>
              <p:nvPr/>
            </p:nvSpPr>
            <p:spPr bwMode="auto">
              <a:xfrm>
                <a:off x="6116638" y="4111625"/>
                <a:ext cx="1139825" cy="803275"/>
              </a:xfrm>
              <a:custGeom>
                <a:avLst/>
                <a:gdLst>
                  <a:gd name="T0" fmla="*/ 0 w 718"/>
                  <a:gd name="T1" fmla="*/ 349 h 506"/>
                  <a:gd name="T2" fmla="*/ 0 w 718"/>
                  <a:gd name="T3" fmla="*/ 506 h 506"/>
                  <a:gd name="T4" fmla="*/ 718 w 718"/>
                  <a:gd name="T5" fmla="*/ 71 h 506"/>
                  <a:gd name="T6" fmla="*/ 595 w 718"/>
                  <a:gd name="T7" fmla="*/ 0 h 506"/>
                  <a:gd name="T8" fmla="*/ 0 w 718"/>
                  <a:gd name="T9" fmla="*/ 349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8" h="506">
                    <a:moveTo>
                      <a:pt x="0" y="349"/>
                    </a:moveTo>
                    <a:lnTo>
                      <a:pt x="0" y="506"/>
                    </a:lnTo>
                    <a:lnTo>
                      <a:pt x="718" y="71"/>
                    </a:lnTo>
                    <a:lnTo>
                      <a:pt x="595" y="0"/>
                    </a:lnTo>
                    <a:lnTo>
                      <a:pt x="0" y="349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0" name="Oval 17"/>
              <p:cNvSpPr>
                <a:spLocks noChangeArrowheads="1"/>
              </p:cNvSpPr>
              <p:nvPr/>
            </p:nvSpPr>
            <p:spPr bwMode="auto">
              <a:xfrm>
                <a:off x="6365875" y="4208463"/>
                <a:ext cx="544513" cy="5461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4978025" y="3424054"/>
              <a:ext cx="421365" cy="1039940"/>
              <a:chOff x="4603750" y="2763838"/>
              <a:chExt cx="546100" cy="1347788"/>
            </a:xfrm>
          </p:grpSpPr>
          <p:sp>
            <p:nvSpPr>
              <p:cNvPr id="46" name="Freeform 16"/>
              <p:cNvSpPr/>
              <p:nvPr/>
            </p:nvSpPr>
            <p:spPr bwMode="auto">
              <a:xfrm>
                <a:off x="4759325" y="2763838"/>
                <a:ext cx="204788" cy="1347788"/>
              </a:xfrm>
              <a:custGeom>
                <a:avLst/>
                <a:gdLst>
                  <a:gd name="T0" fmla="*/ 0 w 129"/>
                  <a:gd name="T1" fmla="*/ 849 h 849"/>
                  <a:gd name="T2" fmla="*/ 129 w 129"/>
                  <a:gd name="T3" fmla="*/ 772 h 849"/>
                  <a:gd name="T4" fmla="*/ 129 w 129"/>
                  <a:gd name="T5" fmla="*/ 70 h 849"/>
                  <a:gd name="T6" fmla="*/ 0 w 129"/>
                  <a:gd name="T7" fmla="*/ 0 h 849"/>
                  <a:gd name="T8" fmla="*/ 0 w 129"/>
                  <a:gd name="T9" fmla="*/ 849 h 8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" h="849">
                    <a:moveTo>
                      <a:pt x="0" y="849"/>
                    </a:moveTo>
                    <a:lnTo>
                      <a:pt x="129" y="772"/>
                    </a:lnTo>
                    <a:lnTo>
                      <a:pt x="129" y="70"/>
                    </a:lnTo>
                    <a:lnTo>
                      <a:pt x="0" y="0"/>
                    </a:lnTo>
                    <a:lnTo>
                      <a:pt x="0" y="849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7" name="Oval 21"/>
              <p:cNvSpPr>
                <a:spLocks noChangeArrowheads="1"/>
              </p:cNvSpPr>
              <p:nvPr/>
            </p:nvSpPr>
            <p:spPr bwMode="auto">
              <a:xfrm>
                <a:off x="4603750" y="3201988"/>
                <a:ext cx="546100" cy="544513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44" name="Freeform 149"/>
            <p:cNvSpPr/>
            <p:nvPr/>
          </p:nvSpPr>
          <p:spPr bwMode="auto">
            <a:xfrm>
              <a:off x="5203912" y="5140818"/>
              <a:ext cx="368770" cy="331893"/>
            </a:xfrm>
            <a:custGeom>
              <a:avLst/>
              <a:gdLst>
                <a:gd name="T0" fmla="*/ 46 w 83"/>
                <a:gd name="T1" fmla="*/ 58 h 75"/>
                <a:gd name="T2" fmla="*/ 83 w 83"/>
                <a:gd name="T3" fmla="*/ 29 h 75"/>
                <a:gd name="T4" fmla="*/ 46 w 83"/>
                <a:gd name="T5" fmla="*/ 0 h 75"/>
                <a:gd name="T6" fmla="*/ 46 w 83"/>
                <a:gd name="T7" fmla="*/ 20 h 75"/>
                <a:gd name="T8" fmla="*/ 0 w 83"/>
                <a:gd name="T9" fmla="*/ 75 h 75"/>
                <a:gd name="T10" fmla="*/ 46 w 83"/>
                <a:gd name="T11" fmla="*/ 40 h 75"/>
                <a:gd name="T12" fmla="*/ 46 w 83"/>
                <a:gd name="T13" fmla="*/ 5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5">
                  <a:moveTo>
                    <a:pt x="46" y="58"/>
                  </a:moveTo>
                  <a:cubicBezTo>
                    <a:pt x="83" y="29"/>
                    <a:pt x="83" y="29"/>
                    <a:pt x="83" y="29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10" y="21"/>
                    <a:pt x="0" y="38"/>
                    <a:pt x="0" y="75"/>
                  </a:cubicBezTo>
                  <a:cubicBezTo>
                    <a:pt x="15" y="43"/>
                    <a:pt x="30" y="41"/>
                    <a:pt x="46" y="40"/>
                  </a:cubicBezTo>
                  <a:cubicBezTo>
                    <a:pt x="46" y="58"/>
                    <a:pt x="46" y="58"/>
                    <a:pt x="46" y="5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582423" y="5183849"/>
              <a:ext cx="570851" cy="372471"/>
              <a:chOff x="4357688" y="4635500"/>
              <a:chExt cx="447675" cy="292101"/>
            </a:xfrm>
            <a:solidFill>
              <a:schemeClr val="bg1"/>
            </a:solidFill>
            <a:effectLst/>
          </p:grpSpPr>
          <p:sp>
            <p:nvSpPr>
              <p:cNvPr id="38" name="Freeform 14"/>
              <p:cNvSpPr>
                <a:spLocks noEditPoints="1"/>
              </p:cNvSpPr>
              <p:nvPr/>
            </p:nvSpPr>
            <p:spPr bwMode="auto">
              <a:xfrm>
                <a:off x="4357688" y="4764088"/>
                <a:ext cx="112713" cy="152400"/>
              </a:xfrm>
              <a:custGeom>
                <a:avLst/>
                <a:gdLst>
                  <a:gd name="T0" fmla="*/ 24 w 29"/>
                  <a:gd name="T1" fmla="*/ 0 h 39"/>
                  <a:gd name="T2" fmla="*/ 5 w 29"/>
                  <a:gd name="T3" fmla="*/ 0 h 39"/>
                  <a:gd name="T4" fmla="*/ 0 w 29"/>
                  <a:gd name="T5" fmla="*/ 5 h 39"/>
                  <a:gd name="T6" fmla="*/ 0 w 29"/>
                  <a:gd name="T7" fmla="*/ 34 h 39"/>
                  <a:gd name="T8" fmla="*/ 5 w 29"/>
                  <a:gd name="T9" fmla="*/ 39 h 39"/>
                  <a:gd name="T10" fmla="*/ 24 w 29"/>
                  <a:gd name="T11" fmla="*/ 39 h 39"/>
                  <a:gd name="T12" fmla="*/ 29 w 29"/>
                  <a:gd name="T13" fmla="*/ 34 h 39"/>
                  <a:gd name="T14" fmla="*/ 29 w 29"/>
                  <a:gd name="T15" fmla="*/ 5 h 39"/>
                  <a:gd name="T16" fmla="*/ 24 w 29"/>
                  <a:gd name="T17" fmla="*/ 0 h 39"/>
                  <a:gd name="T18" fmla="*/ 19 w 29"/>
                  <a:gd name="T19" fmla="*/ 34 h 39"/>
                  <a:gd name="T20" fmla="*/ 15 w 29"/>
                  <a:gd name="T21" fmla="*/ 30 h 39"/>
                  <a:gd name="T22" fmla="*/ 19 w 29"/>
                  <a:gd name="T23" fmla="*/ 27 h 39"/>
                  <a:gd name="T24" fmla="*/ 23 w 29"/>
                  <a:gd name="T25" fmla="*/ 30 h 39"/>
                  <a:gd name="T26" fmla="*/ 19 w 29"/>
                  <a:gd name="T27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" h="39">
                    <a:moveTo>
                      <a:pt x="24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5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7" y="39"/>
                      <a:pt x="29" y="37"/>
                      <a:pt x="29" y="34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3"/>
                      <a:pt x="27" y="0"/>
                      <a:pt x="24" y="0"/>
                    </a:cubicBezTo>
                    <a:close/>
                    <a:moveTo>
                      <a:pt x="19" y="34"/>
                    </a:moveTo>
                    <a:cubicBezTo>
                      <a:pt x="17" y="34"/>
                      <a:pt x="15" y="33"/>
                      <a:pt x="15" y="30"/>
                    </a:cubicBezTo>
                    <a:cubicBezTo>
                      <a:pt x="15" y="28"/>
                      <a:pt x="17" y="27"/>
                      <a:pt x="19" y="27"/>
                    </a:cubicBezTo>
                    <a:cubicBezTo>
                      <a:pt x="21" y="27"/>
                      <a:pt x="23" y="28"/>
                      <a:pt x="23" y="30"/>
                    </a:cubicBezTo>
                    <a:cubicBezTo>
                      <a:pt x="23" y="33"/>
                      <a:pt x="21" y="34"/>
                      <a:pt x="1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id-ID" sz="2400"/>
              </a:p>
            </p:txBody>
          </p:sp>
          <p:sp>
            <p:nvSpPr>
              <p:cNvPr id="39" name="Freeform 15"/>
              <p:cNvSpPr/>
              <p:nvPr/>
            </p:nvSpPr>
            <p:spPr bwMode="auto">
              <a:xfrm>
                <a:off x="4481513" y="4767263"/>
                <a:ext cx="323850" cy="160338"/>
              </a:xfrm>
              <a:custGeom>
                <a:avLst/>
                <a:gdLst>
                  <a:gd name="T0" fmla="*/ 0 w 84"/>
                  <a:gd name="T1" fmla="*/ 31 h 41"/>
                  <a:gd name="T2" fmla="*/ 0 w 84"/>
                  <a:gd name="T3" fmla="*/ 7 h 41"/>
                  <a:gd name="T4" fmla="*/ 19 w 84"/>
                  <a:gd name="T5" fmla="*/ 2 h 41"/>
                  <a:gd name="T6" fmla="*/ 39 w 84"/>
                  <a:gd name="T7" fmla="*/ 14 h 41"/>
                  <a:gd name="T8" fmla="*/ 41 w 84"/>
                  <a:gd name="T9" fmla="*/ 29 h 41"/>
                  <a:gd name="T10" fmla="*/ 26 w 84"/>
                  <a:gd name="T11" fmla="*/ 24 h 41"/>
                  <a:gd name="T12" fmla="*/ 40 w 84"/>
                  <a:gd name="T13" fmla="*/ 30 h 41"/>
                  <a:gd name="T14" fmla="*/ 52 w 84"/>
                  <a:gd name="T15" fmla="*/ 18 h 41"/>
                  <a:gd name="T16" fmla="*/ 68 w 84"/>
                  <a:gd name="T17" fmla="*/ 10 h 41"/>
                  <a:gd name="T18" fmla="*/ 78 w 84"/>
                  <a:gd name="T19" fmla="*/ 20 h 41"/>
                  <a:gd name="T20" fmla="*/ 54 w 84"/>
                  <a:gd name="T21" fmla="*/ 36 h 41"/>
                  <a:gd name="T22" fmla="*/ 30 w 84"/>
                  <a:gd name="T23" fmla="*/ 37 h 41"/>
                  <a:gd name="T24" fmla="*/ 0 w 84"/>
                  <a:gd name="T25" fmla="*/ 3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41">
                    <a:moveTo>
                      <a:pt x="0" y="31"/>
                    </a:moveTo>
                    <a:cubicBezTo>
                      <a:pt x="0" y="23"/>
                      <a:pt x="0" y="15"/>
                      <a:pt x="0" y="7"/>
                    </a:cubicBezTo>
                    <a:cubicBezTo>
                      <a:pt x="7" y="1"/>
                      <a:pt x="12" y="0"/>
                      <a:pt x="19" y="2"/>
                    </a:cubicBezTo>
                    <a:cubicBezTo>
                      <a:pt x="27" y="5"/>
                      <a:pt x="26" y="10"/>
                      <a:pt x="39" y="14"/>
                    </a:cubicBezTo>
                    <a:cubicBezTo>
                      <a:pt x="55" y="18"/>
                      <a:pt x="51" y="29"/>
                      <a:pt x="41" y="29"/>
                    </a:cubicBezTo>
                    <a:cubicBezTo>
                      <a:pt x="35" y="28"/>
                      <a:pt x="32" y="28"/>
                      <a:pt x="26" y="24"/>
                    </a:cubicBezTo>
                    <a:cubicBezTo>
                      <a:pt x="29" y="27"/>
                      <a:pt x="34" y="30"/>
                      <a:pt x="40" y="30"/>
                    </a:cubicBezTo>
                    <a:cubicBezTo>
                      <a:pt x="50" y="31"/>
                      <a:pt x="54" y="26"/>
                      <a:pt x="52" y="18"/>
                    </a:cubicBezTo>
                    <a:cubicBezTo>
                      <a:pt x="59" y="15"/>
                      <a:pt x="62" y="13"/>
                      <a:pt x="68" y="10"/>
                    </a:cubicBezTo>
                    <a:cubicBezTo>
                      <a:pt x="76" y="6"/>
                      <a:pt x="84" y="13"/>
                      <a:pt x="78" y="20"/>
                    </a:cubicBezTo>
                    <a:cubicBezTo>
                      <a:pt x="75" y="22"/>
                      <a:pt x="59" y="33"/>
                      <a:pt x="54" y="36"/>
                    </a:cubicBezTo>
                    <a:cubicBezTo>
                      <a:pt x="46" y="41"/>
                      <a:pt x="37" y="41"/>
                      <a:pt x="30" y="37"/>
                    </a:cubicBezTo>
                    <a:cubicBezTo>
                      <a:pt x="22" y="33"/>
                      <a:pt x="13" y="31"/>
                      <a:pt x="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id-ID" sz="2400"/>
              </a:p>
            </p:txBody>
          </p:sp>
          <p:sp>
            <p:nvSpPr>
              <p:cNvPr id="40" name="Freeform 16"/>
              <p:cNvSpPr/>
              <p:nvPr/>
            </p:nvSpPr>
            <p:spPr bwMode="auto">
              <a:xfrm>
                <a:off x="4673601" y="4732338"/>
                <a:ext cx="12700" cy="19050"/>
              </a:xfrm>
              <a:custGeom>
                <a:avLst/>
                <a:gdLst>
                  <a:gd name="T0" fmla="*/ 0 w 3"/>
                  <a:gd name="T1" fmla="*/ 0 h 5"/>
                  <a:gd name="T2" fmla="*/ 0 w 3"/>
                  <a:gd name="T3" fmla="*/ 5 h 5"/>
                  <a:gd name="T4" fmla="*/ 2 w 3"/>
                  <a:gd name="T5" fmla="*/ 4 h 5"/>
                  <a:gd name="T6" fmla="*/ 3 w 3"/>
                  <a:gd name="T7" fmla="*/ 3 h 5"/>
                  <a:gd name="T8" fmla="*/ 2 w 3"/>
                  <a:gd name="T9" fmla="*/ 1 h 5"/>
                  <a:gd name="T10" fmla="*/ 0 w 3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2" y="5"/>
                      <a:pt x="2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id-ID" sz="2400"/>
              </a:p>
            </p:txBody>
          </p:sp>
          <p:sp>
            <p:nvSpPr>
              <p:cNvPr id="41" name="Freeform 17"/>
              <p:cNvSpPr>
                <a:spLocks noEditPoints="1"/>
              </p:cNvSpPr>
              <p:nvPr/>
            </p:nvSpPr>
            <p:spPr bwMode="auto">
              <a:xfrm>
                <a:off x="4581526" y="4635500"/>
                <a:ext cx="177800" cy="179388"/>
              </a:xfrm>
              <a:custGeom>
                <a:avLst/>
                <a:gdLst>
                  <a:gd name="T0" fmla="*/ 23 w 46"/>
                  <a:gd name="T1" fmla="*/ 0 h 46"/>
                  <a:gd name="T2" fmla="*/ 0 w 46"/>
                  <a:gd name="T3" fmla="*/ 23 h 46"/>
                  <a:gd name="T4" fmla="*/ 23 w 46"/>
                  <a:gd name="T5" fmla="*/ 46 h 46"/>
                  <a:gd name="T6" fmla="*/ 46 w 46"/>
                  <a:gd name="T7" fmla="*/ 23 h 46"/>
                  <a:gd name="T8" fmla="*/ 23 w 46"/>
                  <a:gd name="T9" fmla="*/ 0 h 46"/>
                  <a:gd name="T10" fmla="*/ 30 w 46"/>
                  <a:gd name="T11" fmla="*/ 33 h 46"/>
                  <a:gd name="T12" fmla="*/ 24 w 46"/>
                  <a:gd name="T13" fmla="*/ 35 h 46"/>
                  <a:gd name="T14" fmla="*/ 24 w 46"/>
                  <a:gd name="T15" fmla="*/ 38 h 46"/>
                  <a:gd name="T16" fmla="*/ 22 w 46"/>
                  <a:gd name="T17" fmla="*/ 38 h 46"/>
                  <a:gd name="T18" fmla="*/ 22 w 46"/>
                  <a:gd name="T19" fmla="*/ 35 h 46"/>
                  <a:gd name="T20" fmla="*/ 12 w 46"/>
                  <a:gd name="T21" fmla="*/ 27 h 46"/>
                  <a:gd name="T22" fmla="*/ 19 w 46"/>
                  <a:gd name="T23" fmla="*/ 26 h 46"/>
                  <a:gd name="T24" fmla="*/ 22 w 46"/>
                  <a:gd name="T25" fmla="*/ 30 h 46"/>
                  <a:gd name="T26" fmla="*/ 22 w 46"/>
                  <a:gd name="T27" fmla="*/ 24 h 46"/>
                  <a:gd name="T28" fmla="*/ 17 w 46"/>
                  <a:gd name="T29" fmla="*/ 22 h 46"/>
                  <a:gd name="T30" fmla="*/ 15 w 46"/>
                  <a:gd name="T31" fmla="*/ 11 h 46"/>
                  <a:gd name="T32" fmla="*/ 22 w 46"/>
                  <a:gd name="T33" fmla="*/ 9 h 46"/>
                  <a:gd name="T34" fmla="*/ 22 w 46"/>
                  <a:gd name="T35" fmla="*/ 7 h 46"/>
                  <a:gd name="T36" fmla="*/ 24 w 46"/>
                  <a:gd name="T37" fmla="*/ 7 h 46"/>
                  <a:gd name="T38" fmla="*/ 24 w 46"/>
                  <a:gd name="T39" fmla="*/ 9 h 46"/>
                  <a:gd name="T40" fmla="*/ 33 w 46"/>
                  <a:gd name="T41" fmla="*/ 15 h 46"/>
                  <a:gd name="T42" fmla="*/ 26 w 46"/>
                  <a:gd name="T43" fmla="*/ 16 h 46"/>
                  <a:gd name="T44" fmla="*/ 24 w 46"/>
                  <a:gd name="T45" fmla="*/ 14 h 46"/>
                  <a:gd name="T46" fmla="*/ 24 w 46"/>
                  <a:gd name="T47" fmla="*/ 18 h 46"/>
                  <a:gd name="T48" fmla="*/ 31 w 46"/>
                  <a:gd name="T49" fmla="*/ 21 h 46"/>
                  <a:gd name="T50" fmla="*/ 30 w 46"/>
                  <a:gd name="T51" fmla="*/ 3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6" h="46">
                    <a:moveTo>
                      <a:pt x="23" y="0"/>
                    </a:moveTo>
                    <a:cubicBezTo>
                      <a:pt x="10" y="0"/>
                      <a:pt x="0" y="10"/>
                      <a:pt x="0" y="23"/>
                    </a:cubicBezTo>
                    <a:cubicBezTo>
                      <a:pt x="0" y="35"/>
                      <a:pt x="10" y="46"/>
                      <a:pt x="23" y="46"/>
                    </a:cubicBezTo>
                    <a:cubicBezTo>
                      <a:pt x="35" y="46"/>
                      <a:pt x="46" y="35"/>
                      <a:pt x="46" y="23"/>
                    </a:cubicBezTo>
                    <a:cubicBezTo>
                      <a:pt x="46" y="10"/>
                      <a:pt x="35" y="0"/>
                      <a:pt x="23" y="0"/>
                    </a:cubicBezTo>
                    <a:close/>
                    <a:moveTo>
                      <a:pt x="30" y="33"/>
                    </a:moveTo>
                    <a:cubicBezTo>
                      <a:pt x="28" y="34"/>
                      <a:pt x="26" y="35"/>
                      <a:pt x="24" y="35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17" y="34"/>
                      <a:pt x="13" y="32"/>
                      <a:pt x="12" y="27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8"/>
                      <a:pt x="20" y="29"/>
                      <a:pt x="22" y="30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19" y="23"/>
                      <a:pt x="18" y="23"/>
                      <a:pt x="17" y="22"/>
                    </a:cubicBezTo>
                    <a:cubicBezTo>
                      <a:pt x="13" y="20"/>
                      <a:pt x="12" y="14"/>
                      <a:pt x="15" y="11"/>
                    </a:cubicBezTo>
                    <a:cubicBezTo>
                      <a:pt x="17" y="10"/>
                      <a:pt x="19" y="9"/>
                      <a:pt x="22" y="9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8" y="9"/>
                      <a:pt x="32" y="11"/>
                      <a:pt x="33" y="15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5" y="14"/>
                      <a:pt x="24" y="14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8" y="19"/>
                      <a:pt x="30" y="20"/>
                      <a:pt x="31" y="21"/>
                    </a:cubicBezTo>
                    <a:cubicBezTo>
                      <a:pt x="35" y="25"/>
                      <a:pt x="34" y="31"/>
                      <a:pt x="30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id-ID" sz="2400"/>
              </a:p>
            </p:txBody>
          </p:sp>
          <p:sp>
            <p:nvSpPr>
              <p:cNvPr id="42" name="Freeform 18"/>
              <p:cNvSpPr/>
              <p:nvPr/>
            </p:nvSpPr>
            <p:spPr bwMode="auto">
              <a:xfrm>
                <a:off x="4654551" y="4686300"/>
                <a:ext cx="12700" cy="19050"/>
              </a:xfrm>
              <a:custGeom>
                <a:avLst/>
                <a:gdLst>
                  <a:gd name="T0" fmla="*/ 1 w 3"/>
                  <a:gd name="T1" fmla="*/ 4 h 5"/>
                  <a:gd name="T2" fmla="*/ 3 w 3"/>
                  <a:gd name="T3" fmla="*/ 5 h 5"/>
                  <a:gd name="T4" fmla="*/ 3 w 3"/>
                  <a:gd name="T5" fmla="*/ 0 h 5"/>
                  <a:gd name="T6" fmla="*/ 1 w 3"/>
                  <a:gd name="T7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1" y="4"/>
                    </a:moveTo>
                    <a:cubicBezTo>
                      <a:pt x="1" y="4"/>
                      <a:pt x="2" y="5"/>
                      <a:pt x="3" y="5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0" y="2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id-ID" sz="2400"/>
              </a:p>
            </p:txBody>
          </p:sp>
        </p:grpSp>
        <p:sp>
          <p:nvSpPr>
            <p:cNvPr id="29" name="Shape 227"/>
            <p:cNvSpPr/>
            <p:nvPr/>
          </p:nvSpPr>
          <p:spPr>
            <a:xfrm>
              <a:off x="6633875" y="2312944"/>
              <a:ext cx="483089" cy="515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260" extrusionOk="0">
                  <a:moveTo>
                    <a:pt x="11752" y="11733"/>
                  </a:moveTo>
                  <a:lnTo>
                    <a:pt x="9401" y="11733"/>
                  </a:lnTo>
                  <a:lnTo>
                    <a:pt x="9401" y="5975"/>
                  </a:lnTo>
                  <a:lnTo>
                    <a:pt x="11752" y="5975"/>
                  </a:lnTo>
                  <a:cubicBezTo>
                    <a:pt x="11752" y="5975"/>
                    <a:pt x="11752" y="11733"/>
                    <a:pt x="11752" y="11733"/>
                  </a:cubicBezTo>
                  <a:close/>
                  <a:moveTo>
                    <a:pt x="11752" y="15276"/>
                  </a:moveTo>
                  <a:lnTo>
                    <a:pt x="9401" y="15276"/>
                  </a:lnTo>
                  <a:lnTo>
                    <a:pt x="9401" y="12951"/>
                  </a:lnTo>
                  <a:lnTo>
                    <a:pt x="11752" y="12951"/>
                  </a:lnTo>
                  <a:cubicBezTo>
                    <a:pt x="11752" y="12951"/>
                    <a:pt x="11752" y="15276"/>
                    <a:pt x="11752" y="15276"/>
                  </a:cubicBezTo>
                  <a:close/>
                  <a:moveTo>
                    <a:pt x="20789" y="13227"/>
                  </a:moveTo>
                  <a:lnTo>
                    <a:pt x="18761" y="11523"/>
                  </a:lnTo>
                  <a:cubicBezTo>
                    <a:pt x="18172" y="11029"/>
                    <a:pt x="18172" y="10223"/>
                    <a:pt x="18761" y="9729"/>
                  </a:cubicBezTo>
                  <a:lnTo>
                    <a:pt x="20789" y="8025"/>
                  </a:lnTo>
                  <a:cubicBezTo>
                    <a:pt x="21376" y="7532"/>
                    <a:pt x="21220" y="7072"/>
                    <a:pt x="20441" y="7001"/>
                  </a:cubicBezTo>
                  <a:lnTo>
                    <a:pt x="17751" y="6761"/>
                  </a:lnTo>
                  <a:cubicBezTo>
                    <a:pt x="16971" y="6692"/>
                    <a:pt x="16552" y="6061"/>
                    <a:pt x="16819" y="5360"/>
                  </a:cubicBezTo>
                  <a:lnTo>
                    <a:pt x="18247" y="1615"/>
                  </a:lnTo>
                  <a:cubicBezTo>
                    <a:pt x="18515" y="912"/>
                    <a:pt x="18188" y="656"/>
                    <a:pt x="17520" y="1047"/>
                  </a:cubicBezTo>
                  <a:lnTo>
                    <a:pt x="14346" y="2896"/>
                  </a:lnTo>
                  <a:cubicBezTo>
                    <a:pt x="13678" y="3285"/>
                    <a:pt x="12815" y="3072"/>
                    <a:pt x="12430" y="2423"/>
                  </a:cubicBezTo>
                  <a:lnTo>
                    <a:pt x="11279" y="489"/>
                  </a:lnTo>
                  <a:cubicBezTo>
                    <a:pt x="10893" y="-160"/>
                    <a:pt x="10255" y="-164"/>
                    <a:pt x="9860" y="481"/>
                  </a:cubicBezTo>
                  <a:lnTo>
                    <a:pt x="8793" y="2232"/>
                  </a:lnTo>
                  <a:cubicBezTo>
                    <a:pt x="8398" y="2877"/>
                    <a:pt x="7493" y="3153"/>
                    <a:pt x="6781" y="2844"/>
                  </a:cubicBezTo>
                  <a:lnTo>
                    <a:pt x="4900" y="2031"/>
                  </a:lnTo>
                  <a:cubicBezTo>
                    <a:pt x="4188" y="1723"/>
                    <a:pt x="3639" y="2080"/>
                    <a:pt x="3682" y="2825"/>
                  </a:cubicBezTo>
                  <a:lnTo>
                    <a:pt x="3784" y="4615"/>
                  </a:lnTo>
                  <a:cubicBezTo>
                    <a:pt x="3826" y="5360"/>
                    <a:pt x="3242" y="6128"/>
                    <a:pt x="2486" y="6320"/>
                  </a:cubicBezTo>
                  <a:lnTo>
                    <a:pt x="670" y="6780"/>
                  </a:lnTo>
                  <a:cubicBezTo>
                    <a:pt x="-85" y="6972"/>
                    <a:pt x="-224" y="7532"/>
                    <a:pt x="365" y="8025"/>
                  </a:cubicBezTo>
                  <a:lnTo>
                    <a:pt x="2394" y="9729"/>
                  </a:lnTo>
                  <a:cubicBezTo>
                    <a:pt x="2981" y="10223"/>
                    <a:pt x="2981" y="11029"/>
                    <a:pt x="2394" y="11523"/>
                  </a:cubicBezTo>
                  <a:lnTo>
                    <a:pt x="365" y="13225"/>
                  </a:lnTo>
                  <a:cubicBezTo>
                    <a:pt x="-224" y="13720"/>
                    <a:pt x="-68" y="14196"/>
                    <a:pt x="709" y="14285"/>
                  </a:cubicBezTo>
                  <a:lnTo>
                    <a:pt x="3171" y="14567"/>
                  </a:lnTo>
                  <a:cubicBezTo>
                    <a:pt x="3948" y="14656"/>
                    <a:pt x="4381" y="15309"/>
                    <a:pt x="4133" y="16017"/>
                  </a:cubicBezTo>
                  <a:lnTo>
                    <a:pt x="2869" y="19625"/>
                  </a:lnTo>
                  <a:cubicBezTo>
                    <a:pt x="2622" y="20333"/>
                    <a:pt x="2976" y="20609"/>
                    <a:pt x="3655" y="20240"/>
                  </a:cubicBezTo>
                  <a:lnTo>
                    <a:pt x="6549" y="18661"/>
                  </a:lnTo>
                  <a:cubicBezTo>
                    <a:pt x="7229" y="18291"/>
                    <a:pt x="8143" y="18495"/>
                    <a:pt x="8581" y="19113"/>
                  </a:cubicBezTo>
                  <a:lnTo>
                    <a:pt x="9782" y="20816"/>
                  </a:lnTo>
                  <a:cubicBezTo>
                    <a:pt x="10219" y="21436"/>
                    <a:pt x="10875" y="21403"/>
                    <a:pt x="11240" y="20741"/>
                  </a:cubicBezTo>
                  <a:lnTo>
                    <a:pt x="12297" y="18823"/>
                  </a:lnTo>
                  <a:cubicBezTo>
                    <a:pt x="12660" y="18160"/>
                    <a:pt x="13532" y="17891"/>
                    <a:pt x="14234" y="18221"/>
                  </a:cubicBezTo>
                  <a:lnTo>
                    <a:pt x="16272" y="19181"/>
                  </a:lnTo>
                  <a:cubicBezTo>
                    <a:pt x="16974" y="19511"/>
                    <a:pt x="17514" y="19172"/>
                    <a:pt x="17472" y="18427"/>
                  </a:cubicBezTo>
                  <a:lnTo>
                    <a:pt x="17370" y="16637"/>
                  </a:lnTo>
                  <a:cubicBezTo>
                    <a:pt x="17327" y="15891"/>
                    <a:pt x="17912" y="15124"/>
                    <a:pt x="18668" y="14932"/>
                  </a:cubicBezTo>
                  <a:lnTo>
                    <a:pt x="20482" y="14472"/>
                  </a:lnTo>
                  <a:cubicBezTo>
                    <a:pt x="21239" y="14280"/>
                    <a:pt x="21376" y="13720"/>
                    <a:pt x="20789" y="1322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0" name="Freeform 328"/>
            <p:cNvSpPr>
              <a:spLocks noChangeAspect="1" noChangeArrowheads="1"/>
            </p:cNvSpPr>
            <p:nvPr/>
          </p:nvSpPr>
          <p:spPr bwMode="auto">
            <a:xfrm>
              <a:off x="7321473" y="3766406"/>
              <a:ext cx="642456" cy="358420"/>
            </a:xfrm>
            <a:custGeom>
              <a:avLst/>
              <a:gdLst>
                <a:gd name="T0" fmla="*/ 585 w 1564"/>
                <a:gd name="T1" fmla="*/ 610 h 871"/>
                <a:gd name="T2" fmla="*/ 451 w 1564"/>
                <a:gd name="T3" fmla="*/ 744 h 871"/>
                <a:gd name="T4" fmla="*/ 585 w 1564"/>
                <a:gd name="T5" fmla="*/ 870 h 871"/>
                <a:gd name="T6" fmla="*/ 710 w 1564"/>
                <a:gd name="T7" fmla="*/ 744 h 871"/>
                <a:gd name="T8" fmla="*/ 585 w 1564"/>
                <a:gd name="T9" fmla="*/ 610 h 871"/>
                <a:gd name="T10" fmla="*/ 585 w 1564"/>
                <a:gd name="T11" fmla="*/ 811 h 871"/>
                <a:gd name="T12" fmla="*/ 518 w 1564"/>
                <a:gd name="T13" fmla="*/ 744 h 871"/>
                <a:gd name="T14" fmla="*/ 585 w 1564"/>
                <a:gd name="T15" fmla="*/ 677 h 871"/>
                <a:gd name="T16" fmla="*/ 643 w 1564"/>
                <a:gd name="T17" fmla="*/ 744 h 871"/>
                <a:gd name="T18" fmla="*/ 585 w 1564"/>
                <a:gd name="T19" fmla="*/ 811 h 871"/>
                <a:gd name="T20" fmla="*/ 1563 w 1564"/>
                <a:gd name="T21" fmla="*/ 519 h 871"/>
                <a:gd name="T22" fmla="*/ 1563 w 1564"/>
                <a:gd name="T23" fmla="*/ 652 h 871"/>
                <a:gd name="T24" fmla="*/ 1505 w 1564"/>
                <a:gd name="T25" fmla="*/ 719 h 871"/>
                <a:gd name="T26" fmla="*/ 1429 w 1564"/>
                <a:gd name="T27" fmla="*/ 719 h 871"/>
                <a:gd name="T28" fmla="*/ 1262 w 1564"/>
                <a:gd name="T29" fmla="*/ 569 h 871"/>
                <a:gd name="T30" fmla="*/ 1095 w 1564"/>
                <a:gd name="T31" fmla="*/ 719 h 871"/>
                <a:gd name="T32" fmla="*/ 752 w 1564"/>
                <a:gd name="T33" fmla="*/ 719 h 871"/>
                <a:gd name="T34" fmla="*/ 585 w 1564"/>
                <a:gd name="T35" fmla="*/ 569 h 871"/>
                <a:gd name="T36" fmla="*/ 409 w 1564"/>
                <a:gd name="T37" fmla="*/ 719 h 871"/>
                <a:gd name="T38" fmla="*/ 326 w 1564"/>
                <a:gd name="T39" fmla="*/ 719 h 871"/>
                <a:gd name="T40" fmla="*/ 267 w 1564"/>
                <a:gd name="T41" fmla="*/ 652 h 871"/>
                <a:gd name="T42" fmla="*/ 267 w 1564"/>
                <a:gd name="T43" fmla="*/ 519 h 871"/>
                <a:gd name="T44" fmla="*/ 1563 w 1564"/>
                <a:gd name="T45" fmla="*/ 519 h 871"/>
                <a:gd name="T46" fmla="*/ 1262 w 1564"/>
                <a:gd name="T47" fmla="*/ 610 h 871"/>
                <a:gd name="T48" fmla="*/ 1128 w 1564"/>
                <a:gd name="T49" fmla="*/ 744 h 871"/>
                <a:gd name="T50" fmla="*/ 1262 w 1564"/>
                <a:gd name="T51" fmla="*/ 870 h 871"/>
                <a:gd name="T52" fmla="*/ 1396 w 1564"/>
                <a:gd name="T53" fmla="*/ 744 h 871"/>
                <a:gd name="T54" fmla="*/ 1262 w 1564"/>
                <a:gd name="T55" fmla="*/ 610 h 871"/>
                <a:gd name="T56" fmla="*/ 1262 w 1564"/>
                <a:gd name="T57" fmla="*/ 811 h 871"/>
                <a:gd name="T58" fmla="*/ 1195 w 1564"/>
                <a:gd name="T59" fmla="*/ 744 h 871"/>
                <a:gd name="T60" fmla="*/ 1262 w 1564"/>
                <a:gd name="T61" fmla="*/ 677 h 871"/>
                <a:gd name="T62" fmla="*/ 1329 w 1564"/>
                <a:gd name="T63" fmla="*/ 744 h 871"/>
                <a:gd name="T64" fmla="*/ 1262 w 1564"/>
                <a:gd name="T65" fmla="*/ 811 h 871"/>
                <a:gd name="T66" fmla="*/ 1538 w 1564"/>
                <a:gd name="T67" fmla="*/ 376 h 871"/>
                <a:gd name="T68" fmla="*/ 1295 w 1564"/>
                <a:gd name="T69" fmla="*/ 134 h 871"/>
                <a:gd name="T70" fmla="*/ 1229 w 1564"/>
                <a:gd name="T71" fmla="*/ 109 h 871"/>
                <a:gd name="T72" fmla="*/ 1112 w 1564"/>
                <a:gd name="T73" fmla="*/ 109 h 871"/>
                <a:gd name="T74" fmla="*/ 1112 w 1564"/>
                <a:gd name="T75" fmla="*/ 59 h 871"/>
                <a:gd name="T76" fmla="*/ 1045 w 1564"/>
                <a:gd name="T77" fmla="*/ 0 h 871"/>
                <a:gd name="T78" fmla="*/ 326 w 1564"/>
                <a:gd name="T79" fmla="*/ 0 h 871"/>
                <a:gd name="T80" fmla="*/ 267 w 1564"/>
                <a:gd name="T81" fmla="*/ 59 h 871"/>
                <a:gd name="T82" fmla="*/ 267 w 1564"/>
                <a:gd name="T83" fmla="*/ 75 h 871"/>
                <a:gd name="T84" fmla="*/ 8 w 1564"/>
                <a:gd name="T85" fmla="*/ 101 h 871"/>
                <a:gd name="T86" fmla="*/ 459 w 1564"/>
                <a:gd name="T87" fmla="*/ 159 h 871"/>
                <a:gd name="T88" fmla="*/ 0 w 1564"/>
                <a:gd name="T89" fmla="*/ 209 h 871"/>
                <a:gd name="T90" fmla="*/ 459 w 1564"/>
                <a:gd name="T91" fmla="*/ 268 h 871"/>
                <a:gd name="T92" fmla="*/ 0 w 1564"/>
                <a:gd name="T93" fmla="*/ 309 h 871"/>
                <a:gd name="T94" fmla="*/ 267 w 1564"/>
                <a:gd name="T95" fmla="*/ 360 h 871"/>
                <a:gd name="T96" fmla="*/ 267 w 1564"/>
                <a:gd name="T97" fmla="*/ 485 h 871"/>
                <a:gd name="T98" fmla="*/ 1563 w 1564"/>
                <a:gd name="T99" fmla="*/ 485 h 871"/>
                <a:gd name="T100" fmla="*/ 1563 w 1564"/>
                <a:gd name="T101" fmla="*/ 435 h 871"/>
                <a:gd name="T102" fmla="*/ 1538 w 1564"/>
                <a:gd name="T103" fmla="*/ 376 h 871"/>
                <a:gd name="T104" fmla="*/ 1429 w 1564"/>
                <a:gd name="T105" fmla="*/ 385 h 871"/>
                <a:gd name="T106" fmla="*/ 1195 w 1564"/>
                <a:gd name="T107" fmla="*/ 385 h 871"/>
                <a:gd name="T108" fmla="*/ 1178 w 1564"/>
                <a:gd name="T109" fmla="*/ 376 h 871"/>
                <a:gd name="T110" fmla="*/ 1178 w 1564"/>
                <a:gd name="T111" fmla="*/ 193 h 871"/>
                <a:gd name="T112" fmla="*/ 1195 w 1564"/>
                <a:gd name="T113" fmla="*/ 184 h 871"/>
                <a:gd name="T114" fmla="*/ 1237 w 1564"/>
                <a:gd name="T115" fmla="*/ 184 h 871"/>
                <a:gd name="T116" fmla="*/ 1245 w 1564"/>
                <a:gd name="T117" fmla="*/ 184 h 871"/>
                <a:gd name="T118" fmla="*/ 1438 w 1564"/>
                <a:gd name="T119" fmla="*/ 368 h 871"/>
                <a:gd name="T120" fmla="*/ 1429 w 1564"/>
                <a:gd name="T121" fmla="*/ 385 h 871"/>
                <a:gd name="T122" fmla="*/ 1429 w 1564"/>
                <a:gd name="T123" fmla="*/ 385 h 871"/>
                <a:gd name="T124" fmla="*/ 1429 w 1564"/>
                <a:gd name="T125" fmla="*/ 385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64" h="871">
                  <a:moveTo>
                    <a:pt x="585" y="610"/>
                  </a:moveTo>
                  <a:cubicBezTo>
                    <a:pt x="510" y="610"/>
                    <a:pt x="451" y="669"/>
                    <a:pt x="451" y="744"/>
                  </a:cubicBezTo>
                  <a:cubicBezTo>
                    <a:pt x="451" y="820"/>
                    <a:pt x="510" y="870"/>
                    <a:pt x="585" y="870"/>
                  </a:cubicBezTo>
                  <a:cubicBezTo>
                    <a:pt x="652" y="870"/>
                    <a:pt x="710" y="820"/>
                    <a:pt x="710" y="744"/>
                  </a:cubicBezTo>
                  <a:cubicBezTo>
                    <a:pt x="710" y="669"/>
                    <a:pt x="652" y="610"/>
                    <a:pt x="585" y="610"/>
                  </a:cubicBezTo>
                  <a:close/>
                  <a:moveTo>
                    <a:pt x="585" y="811"/>
                  </a:moveTo>
                  <a:cubicBezTo>
                    <a:pt x="543" y="811"/>
                    <a:pt x="518" y="778"/>
                    <a:pt x="518" y="744"/>
                  </a:cubicBezTo>
                  <a:cubicBezTo>
                    <a:pt x="518" y="711"/>
                    <a:pt x="543" y="677"/>
                    <a:pt x="585" y="677"/>
                  </a:cubicBezTo>
                  <a:cubicBezTo>
                    <a:pt x="618" y="677"/>
                    <a:pt x="643" y="711"/>
                    <a:pt x="643" y="744"/>
                  </a:cubicBezTo>
                  <a:cubicBezTo>
                    <a:pt x="643" y="778"/>
                    <a:pt x="618" y="811"/>
                    <a:pt x="585" y="811"/>
                  </a:cubicBezTo>
                  <a:close/>
                  <a:moveTo>
                    <a:pt x="1563" y="519"/>
                  </a:moveTo>
                  <a:cubicBezTo>
                    <a:pt x="1563" y="652"/>
                    <a:pt x="1563" y="652"/>
                    <a:pt x="1563" y="652"/>
                  </a:cubicBezTo>
                  <a:cubicBezTo>
                    <a:pt x="1563" y="694"/>
                    <a:pt x="1538" y="719"/>
                    <a:pt x="1505" y="719"/>
                  </a:cubicBezTo>
                  <a:cubicBezTo>
                    <a:pt x="1429" y="719"/>
                    <a:pt x="1429" y="719"/>
                    <a:pt x="1429" y="719"/>
                  </a:cubicBezTo>
                  <a:cubicBezTo>
                    <a:pt x="1421" y="636"/>
                    <a:pt x="1346" y="569"/>
                    <a:pt x="1262" y="569"/>
                  </a:cubicBezTo>
                  <a:cubicBezTo>
                    <a:pt x="1178" y="569"/>
                    <a:pt x="1103" y="636"/>
                    <a:pt x="1095" y="719"/>
                  </a:cubicBezTo>
                  <a:cubicBezTo>
                    <a:pt x="752" y="719"/>
                    <a:pt x="752" y="719"/>
                    <a:pt x="752" y="719"/>
                  </a:cubicBezTo>
                  <a:cubicBezTo>
                    <a:pt x="735" y="636"/>
                    <a:pt x="669" y="569"/>
                    <a:pt x="585" y="569"/>
                  </a:cubicBezTo>
                  <a:cubicBezTo>
                    <a:pt x="493" y="569"/>
                    <a:pt x="426" y="636"/>
                    <a:pt x="409" y="719"/>
                  </a:cubicBezTo>
                  <a:cubicBezTo>
                    <a:pt x="326" y="719"/>
                    <a:pt x="326" y="719"/>
                    <a:pt x="326" y="719"/>
                  </a:cubicBezTo>
                  <a:cubicBezTo>
                    <a:pt x="292" y="719"/>
                    <a:pt x="267" y="694"/>
                    <a:pt x="267" y="652"/>
                  </a:cubicBezTo>
                  <a:cubicBezTo>
                    <a:pt x="267" y="519"/>
                    <a:pt x="267" y="519"/>
                    <a:pt x="267" y="519"/>
                  </a:cubicBezTo>
                  <a:lnTo>
                    <a:pt x="1563" y="519"/>
                  </a:lnTo>
                  <a:close/>
                  <a:moveTo>
                    <a:pt x="1262" y="610"/>
                  </a:moveTo>
                  <a:cubicBezTo>
                    <a:pt x="1187" y="610"/>
                    <a:pt x="1128" y="669"/>
                    <a:pt x="1128" y="744"/>
                  </a:cubicBezTo>
                  <a:cubicBezTo>
                    <a:pt x="1128" y="820"/>
                    <a:pt x="1187" y="870"/>
                    <a:pt x="1262" y="870"/>
                  </a:cubicBezTo>
                  <a:cubicBezTo>
                    <a:pt x="1337" y="870"/>
                    <a:pt x="1396" y="820"/>
                    <a:pt x="1396" y="744"/>
                  </a:cubicBezTo>
                  <a:cubicBezTo>
                    <a:pt x="1396" y="669"/>
                    <a:pt x="1337" y="610"/>
                    <a:pt x="1262" y="610"/>
                  </a:cubicBezTo>
                  <a:close/>
                  <a:moveTo>
                    <a:pt x="1262" y="811"/>
                  </a:moveTo>
                  <a:cubicBezTo>
                    <a:pt x="1229" y="811"/>
                    <a:pt x="1195" y="778"/>
                    <a:pt x="1195" y="744"/>
                  </a:cubicBezTo>
                  <a:cubicBezTo>
                    <a:pt x="1195" y="711"/>
                    <a:pt x="1229" y="677"/>
                    <a:pt x="1262" y="677"/>
                  </a:cubicBezTo>
                  <a:cubicBezTo>
                    <a:pt x="1295" y="677"/>
                    <a:pt x="1329" y="711"/>
                    <a:pt x="1329" y="744"/>
                  </a:cubicBezTo>
                  <a:cubicBezTo>
                    <a:pt x="1329" y="778"/>
                    <a:pt x="1295" y="811"/>
                    <a:pt x="1262" y="811"/>
                  </a:cubicBezTo>
                  <a:close/>
                  <a:moveTo>
                    <a:pt x="1538" y="376"/>
                  </a:moveTo>
                  <a:cubicBezTo>
                    <a:pt x="1295" y="134"/>
                    <a:pt x="1295" y="134"/>
                    <a:pt x="1295" y="134"/>
                  </a:cubicBezTo>
                  <a:cubicBezTo>
                    <a:pt x="1279" y="117"/>
                    <a:pt x="1254" y="109"/>
                    <a:pt x="1229" y="109"/>
                  </a:cubicBezTo>
                  <a:cubicBezTo>
                    <a:pt x="1112" y="109"/>
                    <a:pt x="1112" y="109"/>
                    <a:pt x="1112" y="109"/>
                  </a:cubicBezTo>
                  <a:cubicBezTo>
                    <a:pt x="1112" y="59"/>
                    <a:pt x="1112" y="59"/>
                    <a:pt x="1112" y="59"/>
                  </a:cubicBezTo>
                  <a:cubicBezTo>
                    <a:pt x="1112" y="25"/>
                    <a:pt x="1078" y="0"/>
                    <a:pt x="1045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292" y="0"/>
                    <a:pt x="267" y="25"/>
                    <a:pt x="267" y="59"/>
                  </a:cubicBezTo>
                  <a:cubicBezTo>
                    <a:pt x="267" y="75"/>
                    <a:pt x="267" y="75"/>
                    <a:pt x="267" y="75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459" y="159"/>
                    <a:pt x="459" y="159"/>
                    <a:pt x="459" y="159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459" y="268"/>
                    <a:pt x="459" y="268"/>
                    <a:pt x="459" y="26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7" y="485"/>
                    <a:pt x="267" y="485"/>
                    <a:pt x="267" y="485"/>
                  </a:cubicBezTo>
                  <a:cubicBezTo>
                    <a:pt x="1563" y="485"/>
                    <a:pt x="1563" y="485"/>
                    <a:pt x="1563" y="485"/>
                  </a:cubicBezTo>
                  <a:cubicBezTo>
                    <a:pt x="1563" y="435"/>
                    <a:pt x="1563" y="435"/>
                    <a:pt x="1563" y="435"/>
                  </a:cubicBezTo>
                  <a:cubicBezTo>
                    <a:pt x="1563" y="410"/>
                    <a:pt x="1555" y="393"/>
                    <a:pt x="1538" y="376"/>
                  </a:cubicBezTo>
                  <a:close/>
                  <a:moveTo>
                    <a:pt x="1429" y="385"/>
                  </a:moveTo>
                  <a:cubicBezTo>
                    <a:pt x="1195" y="385"/>
                    <a:pt x="1195" y="385"/>
                    <a:pt x="1195" y="385"/>
                  </a:cubicBezTo>
                  <a:cubicBezTo>
                    <a:pt x="1187" y="385"/>
                    <a:pt x="1178" y="376"/>
                    <a:pt x="1178" y="376"/>
                  </a:cubicBezTo>
                  <a:cubicBezTo>
                    <a:pt x="1178" y="193"/>
                    <a:pt x="1178" y="193"/>
                    <a:pt x="1178" y="193"/>
                  </a:cubicBezTo>
                  <a:cubicBezTo>
                    <a:pt x="1178" y="184"/>
                    <a:pt x="1187" y="184"/>
                    <a:pt x="1195" y="184"/>
                  </a:cubicBezTo>
                  <a:cubicBezTo>
                    <a:pt x="1237" y="184"/>
                    <a:pt x="1237" y="184"/>
                    <a:pt x="1237" y="184"/>
                  </a:cubicBezTo>
                  <a:lnTo>
                    <a:pt x="1245" y="184"/>
                  </a:lnTo>
                  <a:cubicBezTo>
                    <a:pt x="1438" y="368"/>
                    <a:pt x="1438" y="368"/>
                    <a:pt x="1438" y="368"/>
                  </a:cubicBezTo>
                  <a:cubicBezTo>
                    <a:pt x="1446" y="376"/>
                    <a:pt x="1438" y="385"/>
                    <a:pt x="1429" y="385"/>
                  </a:cubicBezTo>
                  <a:close/>
                  <a:moveTo>
                    <a:pt x="1429" y="385"/>
                  </a:moveTo>
                  <a:lnTo>
                    <a:pt x="1429" y="3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 sz="2400" dirty="0">
                <a:ea typeface="宋体" panose="02010600030101010101" pitchFamily="2" charset="-122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251279" y="3765237"/>
              <a:ext cx="531863" cy="355277"/>
              <a:chOff x="4910138" y="-935038"/>
              <a:chExt cx="401637" cy="268288"/>
            </a:xfrm>
            <a:solidFill>
              <a:schemeClr val="bg1"/>
            </a:solidFill>
            <a:effectLst/>
          </p:grpSpPr>
          <p:sp>
            <p:nvSpPr>
              <p:cNvPr id="33" name="Freeform 18"/>
              <p:cNvSpPr/>
              <p:nvPr/>
            </p:nvSpPr>
            <p:spPr bwMode="auto">
              <a:xfrm>
                <a:off x="5048250" y="-863600"/>
                <a:ext cx="187325" cy="196850"/>
              </a:xfrm>
              <a:custGeom>
                <a:avLst/>
                <a:gdLst>
                  <a:gd name="T0" fmla="*/ 31 w 39"/>
                  <a:gd name="T1" fmla="*/ 1 h 41"/>
                  <a:gd name="T2" fmla="*/ 29 w 39"/>
                  <a:gd name="T3" fmla="*/ 0 h 41"/>
                  <a:gd name="T4" fmla="*/ 27 w 39"/>
                  <a:gd name="T5" fmla="*/ 2 h 41"/>
                  <a:gd name="T6" fmla="*/ 27 w 39"/>
                  <a:gd name="T7" fmla="*/ 5 h 41"/>
                  <a:gd name="T8" fmla="*/ 9 w 39"/>
                  <a:gd name="T9" fmla="*/ 17 h 41"/>
                  <a:gd name="T10" fmla="*/ 0 w 39"/>
                  <a:gd name="T11" fmla="*/ 40 h 41"/>
                  <a:gd name="T12" fmla="*/ 0 w 39"/>
                  <a:gd name="T13" fmla="*/ 41 h 41"/>
                  <a:gd name="T14" fmla="*/ 0 w 39"/>
                  <a:gd name="T15" fmla="*/ 41 h 41"/>
                  <a:gd name="T16" fmla="*/ 6 w 39"/>
                  <a:gd name="T17" fmla="*/ 41 h 41"/>
                  <a:gd name="T18" fmla="*/ 6 w 39"/>
                  <a:gd name="T19" fmla="*/ 40 h 41"/>
                  <a:gd name="T20" fmla="*/ 27 w 39"/>
                  <a:gd name="T21" fmla="*/ 12 h 41"/>
                  <a:gd name="T22" fmla="*/ 27 w 39"/>
                  <a:gd name="T23" fmla="*/ 14 h 41"/>
                  <a:gd name="T24" fmla="*/ 29 w 39"/>
                  <a:gd name="T25" fmla="*/ 16 h 41"/>
                  <a:gd name="T26" fmla="*/ 31 w 39"/>
                  <a:gd name="T27" fmla="*/ 16 h 41"/>
                  <a:gd name="T28" fmla="*/ 38 w 39"/>
                  <a:gd name="T29" fmla="*/ 10 h 41"/>
                  <a:gd name="T30" fmla="*/ 39 w 39"/>
                  <a:gd name="T31" fmla="*/ 8 h 41"/>
                  <a:gd name="T32" fmla="*/ 38 w 39"/>
                  <a:gd name="T33" fmla="*/ 7 h 41"/>
                  <a:gd name="T34" fmla="*/ 31 w 39"/>
                  <a:gd name="T35" fmla="*/ 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9" h="41">
                    <a:moveTo>
                      <a:pt x="31" y="1"/>
                    </a:moveTo>
                    <a:cubicBezTo>
                      <a:pt x="30" y="0"/>
                      <a:pt x="30" y="0"/>
                      <a:pt x="29" y="0"/>
                    </a:cubicBezTo>
                    <a:cubicBezTo>
                      <a:pt x="28" y="0"/>
                      <a:pt x="27" y="1"/>
                      <a:pt x="27" y="2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19" y="7"/>
                      <a:pt x="14" y="11"/>
                      <a:pt x="9" y="17"/>
                    </a:cubicBezTo>
                    <a:cubicBezTo>
                      <a:pt x="3" y="24"/>
                      <a:pt x="1" y="32"/>
                      <a:pt x="0" y="40"/>
                    </a:cubicBezTo>
                    <a:cubicBezTo>
                      <a:pt x="0" y="40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1"/>
                      <a:pt x="6" y="41"/>
                      <a:pt x="6" y="40"/>
                    </a:cubicBezTo>
                    <a:cubicBezTo>
                      <a:pt x="8" y="27"/>
                      <a:pt x="15" y="16"/>
                      <a:pt x="27" y="12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5"/>
                      <a:pt x="28" y="16"/>
                      <a:pt x="29" y="16"/>
                    </a:cubicBezTo>
                    <a:cubicBezTo>
                      <a:pt x="30" y="16"/>
                      <a:pt x="30" y="16"/>
                      <a:pt x="31" y="16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9" y="10"/>
                      <a:pt x="39" y="9"/>
                      <a:pt x="39" y="8"/>
                    </a:cubicBezTo>
                    <a:cubicBezTo>
                      <a:pt x="39" y="8"/>
                      <a:pt x="39" y="7"/>
                      <a:pt x="38" y="7"/>
                    </a:cubicBezTo>
                    <a:lnTo>
                      <a:pt x="3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id-ID" sz="2400"/>
              </a:p>
            </p:txBody>
          </p:sp>
          <p:sp>
            <p:nvSpPr>
              <p:cNvPr id="34" name="Freeform 19"/>
              <p:cNvSpPr>
                <a:spLocks noEditPoints="1"/>
              </p:cNvSpPr>
              <p:nvPr/>
            </p:nvSpPr>
            <p:spPr bwMode="auto">
              <a:xfrm>
                <a:off x="5143500" y="-758825"/>
                <a:ext cx="92075" cy="92075"/>
              </a:xfrm>
              <a:custGeom>
                <a:avLst/>
                <a:gdLst>
                  <a:gd name="T0" fmla="*/ 9 w 19"/>
                  <a:gd name="T1" fmla="*/ 0 h 19"/>
                  <a:gd name="T2" fmla="*/ 0 w 19"/>
                  <a:gd name="T3" fmla="*/ 9 h 19"/>
                  <a:gd name="T4" fmla="*/ 9 w 19"/>
                  <a:gd name="T5" fmla="*/ 19 h 19"/>
                  <a:gd name="T6" fmla="*/ 19 w 19"/>
                  <a:gd name="T7" fmla="*/ 9 h 19"/>
                  <a:gd name="T8" fmla="*/ 9 w 19"/>
                  <a:gd name="T9" fmla="*/ 0 h 19"/>
                  <a:gd name="T10" fmla="*/ 9 w 19"/>
                  <a:gd name="T11" fmla="*/ 15 h 19"/>
                  <a:gd name="T12" fmla="*/ 4 w 19"/>
                  <a:gd name="T13" fmla="*/ 9 h 19"/>
                  <a:gd name="T14" fmla="*/ 9 w 19"/>
                  <a:gd name="T15" fmla="*/ 4 h 19"/>
                  <a:gd name="T16" fmla="*/ 15 w 19"/>
                  <a:gd name="T17" fmla="*/ 9 h 19"/>
                  <a:gd name="T18" fmla="*/ 9 w 19"/>
                  <a:gd name="T19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9"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5" y="19"/>
                      <a:pt x="19" y="15"/>
                      <a:pt x="19" y="9"/>
                    </a:cubicBezTo>
                    <a:cubicBezTo>
                      <a:pt x="19" y="4"/>
                      <a:pt x="15" y="0"/>
                      <a:pt x="9" y="0"/>
                    </a:cubicBezTo>
                    <a:close/>
                    <a:moveTo>
                      <a:pt x="9" y="15"/>
                    </a:moveTo>
                    <a:cubicBezTo>
                      <a:pt x="7" y="15"/>
                      <a:pt x="4" y="12"/>
                      <a:pt x="4" y="9"/>
                    </a:cubicBezTo>
                    <a:cubicBezTo>
                      <a:pt x="4" y="7"/>
                      <a:pt x="7" y="4"/>
                      <a:pt x="9" y="4"/>
                    </a:cubicBezTo>
                    <a:cubicBezTo>
                      <a:pt x="12" y="4"/>
                      <a:pt x="15" y="7"/>
                      <a:pt x="15" y="9"/>
                    </a:cubicBezTo>
                    <a:cubicBezTo>
                      <a:pt x="15" y="12"/>
                      <a:pt x="12" y="15"/>
                      <a:pt x="9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id-ID" sz="2400"/>
              </a:p>
            </p:txBody>
          </p:sp>
          <p:sp>
            <p:nvSpPr>
              <p:cNvPr id="35" name="Freeform 20"/>
              <p:cNvSpPr/>
              <p:nvPr/>
            </p:nvSpPr>
            <p:spPr bwMode="auto">
              <a:xfrm>
                <a:off x="4981575" y="-863600"/>
                <a:ext cx="90487" cy="90488"/>
              </a:xfrm>
              <a:custGeom>
                <a:avLst/>
                <a:gdLst>
                  <a:gd name="T0" fmla="*/ 18 w 19"/>
                  <a:gd name="T1" fmla="*/ 7 h 19"/>
                  <a:gd name="T2" fmla="*/ 12 w 19"/>
                  <a:gd name="T3" fmla="*/ 7 h 19"/>
                  <a:gd name="T4" fmla="*/ 12 w 19"/>
                  <a:gd name="T5" fmla="*/ 1 h 19"/>
                  <a:gd name="T6" fmla="*/ 11 w 19"/>
                  <a:gd name="T7" fmla="*/ 0 h 19"/>
                  <a:gd name="T8" fmla="*/ 8 w 19"/>
                  <a:gd name="T9" fmla="*/ 0 h 19"/>
                  <a:gd name="T10" fmla="*/ 7 w 19"/>
                  <a:gd name="T11" fmla="*/ 1 h 19"/>
                  <a:gd name="T12" fmla="*/ 7 w 19"/>
                  <a:gd name="T13" fmla="*/ 7 h 19"/>
                  <a:gd name="T14" fmla="*/ 2 w 19"/>
                  <a:gd name="T15" fmla="*/ 7 h 19"/>
                  <a:gd name="T16" fmla="*/ 0 w 19"/>
                  <a:gd name="T17" fmla="*/ 8 h 19"/>
                  <a:gd name="T18" fmla="*/ 0 w 19"/>
                  <a:gd name="T19" fmla="*/ 11 h 19"/>
                  <a:gd name="T20" fmla="*/ 2 w 19"/>
                  <a:gd name="T21" fmla="*/ 12 h 19"/>
                  <a:gd name="T22" fmla="*/ 7 w 19"/>
                  <a:gd name="T23" fmla="*/ 12 h 19"/>
                  <a:gd name="T24" fmla="*/ 7 w 19"/>
                  <a:gd name="T25" fmla="*/ 18 h 19"/>
                  <a:gd name="T26" fmla="*/ 8 w 19"/>
                  <a:gd name="T27" fmla="*/ 19 h 19"/>
                  <a:gd name="T28" fmla="*/ 11 w 19"/>
                  <a:gd name="T29" fmla="*/ 19 h 19"/>
                  <a:gd name="T30" fmla="*/ 12 w 19"/>
                  <a:gd name="T31" fmla="*/ 18 h 19"/>
                  <a:gd name="T32" fmla="*/ 12 w 19"/>
                  <a:gd name="T33" fmla="*/ 12 h 19"/>
                  <a:gd name="T34" fmla="*/ 18 w 19"/>
                  <a:gd name="T35" fmla="*/ 12 h 19"/>
                  <a:gd name="T36" fmla="*/ 19 w 19"/>
                  <a:gd name="T37" fmla="*/ 11 h 19"/>
                  <a:gd name="T38" fmla="*/ 19 w 19"/>
                  <a:gd name="T39" fmla="*/ 8 h 19"/>
                  <a:gd name="T40" fmla="*/ 18 w 19"/>
                  <a:gd name="T41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19">
                    <a:moveTo>
                      <a:pt x="18" y="7"/>
                    </a:moveTo>
                    <a:cubicBezTo>
                      <a:pt x="12" y="7"/>
                      <a:pt x="12" y="7"/>
                      <a:pt x="12" y="7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0"/>
                      <a:pt x="1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7" y="1"/>
                      <a:pt x="7" y="1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0" y="7"/>
                      <a:pt x="0" y="8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1" y="12"/>
                      <a:pt x="2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8" y="19"/>
                      <a:pt x="8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2" y="19"/>
                      <a:pt x="12" y="18"/>
                      <a:pt x="12" y="18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9" y="12"/>
                      <a:pt x="19" y="12"/>
                      <a:pt x="19" y="11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9" y="7"/>
                      <a:pt x="18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id-ID" sz="2400"/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4910138" y="-935038"/>
                <a:ext cx="401637" cy="52388"/>
              </a:xfrm>
              <a:custGeom>
                <a:avLst/>
                <a:gdLst>
                  <a:gd name="T0" fmla="*/ 79 w 84"/>
                  <a:gd name="T1" fmla="*/ 0 h 11"/>
                  <a:gd name="T2" fmla="*/ 5 w 84"/>
                  <a:gd name="T3" fmla="*/ 0 h 11"/>
                  <a:gd name="T4" fmla="*/ 0 w 84"/>
                  <a:gd name="T5" fmla="*/ 5 h 11"/>
                  <a:gd name="T6" fmla="*/ 0 w 84"/>
                  <a:gd name="T7" fmla="*/ 11 h 11"/>
                  <a:gd name="T8" fmla="*/ 84 w 84"/>
                  <a:gd name="T9" fmla="*/ 11 h 11"/>
                  <a:gd name="T10" fmla="*/ 84 w 84"/>
                  <a:gd name="T11" fmla="*/ 5 h 11"/>
                  <a:gd name="T12" fmla="*/ 79 w 84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11">
                    <a:moveTo>
                      <a:pt x="7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4" y="5"/>
                      <a:pt x="84" y="5"/>
                      <a:pt x="84" y="5"/>
                    </a:cubicBezTo>
                    <a:cubicBezTo>
                      <a:pt x="84" y="3"/>
                      <a:pt x="82" y="0"/>
                      <a:pt x="7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id-ID" sz="2400"/>
              </a:p>
            </p:txBody>
          </p:sp>
        </p:grpSp>
      </p:grpSp>
      <p:sp>
        <p:nvSpPr>
          <p:cNvPr id="57" name="TextBox 56"/>
          <p:cNvSpPr txBox="1"/>
          <p:nvPr/>
        </p:nvSpPr>
        <p:spPr>
          <a:xfrm>
            <a:off x="624396" y="507018"/>
            <a:ext cx="8387118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Book"/>
              </a:rPr>
              <a:t>Strategy Market of Production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Novecento wide Book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64737" y="1573493"/>
            <a:ext cx="38851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Lorem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ipsum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dolor sit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amet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,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consectetur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Novecento wide Light" panose="00000405000000000000" pitchFamily="50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14062" y="2546271"/>
            <a:ext cx="2933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Contribution of market</a:t>
            </a:r>
            <a:endParaRPr lang="id-ID" sz="1600" dirty="0">
              <a:solidFill>
                <a:schemeClr val="tx1">
                  <a:lumMod val="65000"/>
                  <a:lumOff val="35000"/>
                </a:schemeClr>
              </a:solidFill>
              <a:latin typeface="Novecento wide Light" panose="00000405000000000000" pitchFamily="50" charset="0"/>
              <a:ea typeface="Fira Sans SemiBold Italic" panose="00000700000000000000" pitchFamily="50" charset="0"/>
              <a:cs typeface="Clear Sans" panose="020B05030302020203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104325" y="2872979"/>
            <a:ext cx="42100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enima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astebus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danaime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overa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dop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pakamare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dimesa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uosam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santLoirem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ipsume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kolera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sit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denima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tetebus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aname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lovera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don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akamare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dimasa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qm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santLorem</a:t>
            </a: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Penime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estebup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manime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lvepa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ante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Suka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imare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pimasa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quosm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santLrem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pusamu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koler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alori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pitaen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Penime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estebup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manime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lvepa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ante</a:t>
            </a:r>
          </a:p>
          <a:p>
            <a:pPr algn="just">
              <a:lnSpc>
                <a:spcPct val="150000"/>
              </a:lnSpc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Lenima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astebus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danaime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povera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dop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pakamare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rakamare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dimasa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qm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santLorem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lipseme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denima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yestebus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id-ID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0" grpId="0"/>
      <p:bldP spid="70" grpId="0"/>
      <p:bldP spid="7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984017" y="2393575"/>
            <a:ext cx="4231615" cy="2443444"/>
            <a:chOff x="4037806" y="2240056"/>
            <a:chExt cx="4008438" cy="2314576"/>
          </a:xfrm>
        </p:grpSpPr>
        <p:sp>
          <p:nvSpPr>
            <p:cNvPr id="13" name="Freeform 10"/>
            <p:cNvSpPr/>
            <p:nvPr/>
          </p:nvSpPr>
          <p:spPr bwMode="auto">
            <a:xfrm>
              <a:off x="6607968" y="3252881"/>
              <a:ext cx="1123950" cy="1089025"/>
            </a:xfrm>
            <a:custGeom>
              <a:avLst/>
              <a:gdLst>
                <a:gd name="T0" fmla="*/ 0 w 378"/>
                <a:gd name="T1" fmla="*/ 186 h 366"/>
                <a:gd name="T2" fmla="*/ 81 w 378"/>
                <a:gd name="T3" fmla="*/ 366 h 366"/>
                <a:gd name="T4" fmla="*/ 378 w 378"/>
                <a:gd name="T5" fmla="*/ 101 h 366"/>
                <a:gd name="T6" fmla="*/ 209 w 378"/>
                <a:gd name="T7" fmla="*/ 0 h 366"/>
                <a:gd name="T8" fmla="*/ 0 w 378"/>
                <a:gd name="T9" fmla="*/ 18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66">
                  <a:moveTo>
                    <a:pt x="0" y="186"/>
                  </a:moveTo>
                  <a:cubicBezTo>
                    <a:pt x="81" y="366"/>
                    <a:pt x="81" y="366"/>
                    <a:pt x="81" y="366"/>
                  </a:cubicBezTo>
                  <a:cubicBezTo>
                    <a:pt x="205" y="310"/>
                    <a:pt x="309" y="218"/>
                    <a:pt x="378" y="101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160" y="82"/>
                    <a:pt x="87" y="147"/>
                    <a:pt x="0" y="186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5504656" y="3851369"/>
              <a:ext cx="1182688" cy="703263"/>
            </a:xfrm>
            <a:custGeom>
              <a:avLst/>
              <a:gdLst>
                <a:gd name="T0" fmla="*/ 333 w 398"/>
                <a:gd name="T1" fmla="*/ 0 h 236"/>
                <a:gd name="T2" fmla="*/ 398 w 398"/>
                <a:gd name="T3" fmla="*/ 187 h 236"/>
                <a:gd name="T4" fmla="*/ 0 w 398"/>
                <a:gd name="T5" fmla="*/ 199 h 236"/>
                <a:gd name="T6" fmla="*/ 54 w 398"/>
                <a:gd name="T7" fmla="*/ 7 h 236"/>
                <a:gd name="T8" fmla="*/ 182 w 398"/>
                <a:gd name="T9" fmla="*/ 25 h 236"/>
                <a:gd name="T10" fmla="*/ 333 w 398"/>
                <a:gd name="T11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8" h="236">
                  <a:moveTo>
                    <a:pt x="333" y="0"/>
                  </a:moveTo>
                  <a:cubicBezTo>
                    <a:pt x="398" y="187"/>
                    <a:pt x="398" y="187"/>
                    <a:pt x="398" y="187"/>
                  </a:cubicBezTo>
                  <a:cubicBezTo>
                    <a:pt x="269" y="232"/>
                    <a:pt x="130" y="236"/>
                    <a:pt x="0" y="199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95" y="19"/>
                    <a:pt x="137" y="25"/>
                    <a:pt x="182" y="25"/>
                  </a:cubicBezTo>
                  <a:cubicBezTo>
                    <a:pt x="235" y="25"/>
                    <a:pt x="285" y="16"/>
                    <a:pt x="333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4418806" y="3327494"/>
              <a:ext cx="1138238" cy="1065213"/>
            </a:xfrm>
            <a:custGeom>
              <a:avLst/>
              <a:gdLst>
                <a:gd name="T0" fmla="*/ 383 w 383"/>
                <a:gd name="T1" fmla="*/ 171 h 358"/>
                <a:gd name="T2" fmla="*/ 314 w 383"/>
                <a:gd name="T3" fmla="*/ 358 h 358"/>
                <a:gd name="T4" fmla="*/ 0 w 383"/>
                <a:gd name="T5" fmla="*/ 113 h 358"/>
                <a:gd name="T6" fmla="*/ 164 w 383"/>
                <a:gd name="T7" fmla="*/ 0 h 358"/>
                <a:gd name="T8" fmla="*/ 383 w 383"/>
                <a:gd name="T9" fmla="*/ 17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3" h="358">
                  <a:moveTo>
                    <a:pt x="383" y="171"/>
                  </a:moveTo>
                  <a:cubicBezTo>
                    <a:pt x="314" y="358"/>
                    <a:pt x="314" y="358"/>
                    <a:pt x="314" y="358"/>
                  </a:cubicBezTo>
                  <a:cubicBezTo>
                    <a:pt x="186" y="311"/>
                    <a:pt x="77" y="225"/>
                    <a:pt x="0" y="113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18" y="77"/>
                    <a:pt x="294" y="138"/>
                    <a:pt x="383" y="17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4037806" y="2321019"/>
              <a:ext cx="793750" cy="1163638"/>
            </a:xfrm>
            <a:custGeom>
              <a:avLst/>
              <a:gdLst>
                <a:gd name="T0" fmla="*/ 267 w 267"/>
                <a:gd name="T1" fmla="*/ 296 h 391"/>
                <a:gd name="T2" fmla="*/ 91 w 267"/>
                <a:gd name="T3" fmla="*/ 391 h 391"/>
                <a:gd name="T4" fmla="*/ 16 w 267"/>
                <a:gd name="T5" fmla="*/ 0 h 391"/>
                <a:gd name="T6" fmla="*/ 214 w 267"/>
                <a:gd name="T7" fmla="*/ 23 h 391"/>
                <a:gd name="T8" fmla="*/ 211 w 267"/>
                <a:gd name="T9" fmla="*/ 75 h 391"/>
                <a:gd name="T10" fmla="*/ 267 w 267"/>
                <a:gd name="T11" fmla="*/ 296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391">
                  <a:moveTo>
                    <a:pt x="267" y="296"/>
                  </a:moveTo>
                  <a:cubicBezTo>
                    <a:pt x="91" y="391"/>
                    <a:pt x="91" y="391"/>
                    <a:pt x="91" y="391"/>
                  </a:cubicBezTo>
                  <a:cubicBezTo>
                    <a:pt x="26" y="271"/>
                    <a:pt x="0" y="135"/>
                    <a:pt x="16" y="0"/>
                  </a:cubicBezTo>
                  <a:cubicBezTo>
                    <a:pt x="214" y="23"/>
                    <a:pt x="214" y="23"/>
                    <a:pt x="214" y="23"/>
                  </a:cubicBezTo>
                  <a:cubicBezTo>
                    <a:pt x="212" y="40"/>
                    <a:pt x="211" y="57"/>
                    <a:pt x="211" y="75"/>
                  </a:cubicBezTo>
                  <a:cubicBezTo>
                    <a:pt x="211" y="155"/>
                    <a:pt x="231" y="230"/>
                    <a:pt x="267" y="296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7282656" y="2240056"/>
              <a:ext cx="763588" cy="1173163"/>
            </a:xfrm>
            <a:custGeom>
              <a:avLst/>
              <a:gdLst>
                <a:gd name="T0" fmla="*/ 42 w 257"/>
                <a:gd name="T1" fmla="*/ 31 h 394"/>
                <a:gd name="T2" fmla="*/ 236 w 257"/>
                <a:gd name="T3" fmla="*/ 0 h 394"/>
                <a:gd name="T4" fmla="*/ 177 w 257"/>
                <a:gd name="T5" fmla="*/ 394 h 394"/>
                <a:gd name="T6" fmla="*/ 0 w 257"/>
                <a:gd name="T7" fmla="*/ 307 h 394"/>
                <a:gd name="T8" fmla="*/ 48 w 257"/>
                <a:gd name="T9" fmla="*/ 102 h 394"/>
                <a:gd name="T10" fmla="*/ 42 w 257"/>
                <a:gd name="T11" fmla="*/ 3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7" h="394">
                  <a:moveTo>
                    <a:pt x="42" y="31"/>
                  </a:moveTo>
                  <a:cubicBezTo>
                    <a:pt x="236" y="0"/>
                    <a:pt x="236" y="0"/>
                    <a:pt x="236" y="0"/>
                  </a:cubicBezTo>
                  <a:cubicBezTo>
                    <a:pt x="257" y="134"/>
                    <a:pt x="236" y="272"/>
                    <a:pt x="177" y="394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30" y="245"/>
                    <a:pt x="48" y="176"/>
                    <a:pt x="48" y="102"/>
                  </a:cubicBezTo>
                  <a:cubicBezTo>
                    <a:pt x="48" y="78"/>
                    <a:pt x="46" y="54"/>
                    <a:pt x="42" y="3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896942" y="507018"/>
            <a:ext cx="6394969" cy="60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Book"/>
              </a:rPr>
              <a:t>5 Step Marketing Plan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Novecento wide Book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206225" y="1089401"/>
            <a:ext cx="57943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Lorem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ipsum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dolor sit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amet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Novecento wide Light" panose="00000405000000000000" pitchFamily="50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468655" y="2198569"/>
            <a:ext cx="2298032" cy="930154"/>
            <a:chOff x="5268628" y="2933595"/>
            <a:chExt cx="2298032" cy="930154"/>
          </a:xfrm>
        </p:grpSpPr>
        <p:sp>
          <p:nvSpPr>
            <p:cNvPr id="58" name="TextBox 57"/>
            <p:cNvSpPr txBox="1"/>
            <p:nvPr/>
          </p:nvSpPr>
          <p:spPr>
            <a:xfrm>
              <a:off x="5856341" y="2933595"/>
              <a:ext cx="11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vecento wide Light" panose="00000405000000000000" pitchFamily="50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Analysis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vecento wide Light" panose="00000405000000000000" pitchFamily="50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268628" y="3217418"/>
              <a:ext cx="22980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Lorem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is 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dolor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sita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slider power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adus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na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but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volup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anande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inteman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.”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058978" y="4280870"/>
            <a:ext cx="2298032" cy="930154"/>
            <a:chOff x="5268628" y="2933595"/>
            <a:chExt cx="2298032" cy="930154"/>
          </a:xfrm>
        </p:grpSpPr>
        <p:sp>
          <p:nvSpPr>
            <p:cNvPr id="61" name="TextBox 60"/>
            <p:cNvSpPr txBox="1"/>
            <p:nvPr/>
          </p:nvSpPr>
          <p:spPr>
            <a:xfrm>
              <a:off x="5978009" y="2933595"/>
              <a:ext cx="888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vecento wide Light" panose="00000405000000000000" pitchFamily="50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Goals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vecento wide Light" panose="00000405000000000000" pitchFamily="50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268628" y="3217418"/>
              <a:ext cx="22980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Lorem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is 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dolor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sita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slider power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adus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na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but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volup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anande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inteman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.”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941893" y="4280870"/>
            <a:ext cx="2298032" cy="930154"/>
            <a:chOff x="5268628" y="2933595"/>
            <a:chExt cx="2298032" cy="930154"/>
          </a:xfrm>
        </p:grpSpPr>
        <p:sp>
          <p:nvSpPr>
            <p:cNvPr id="64" name="TextBox 63"/>
            <p:cNvSpPr txBox="1"/>
            <p:nvPr/>
          </p:nvSpPr>
          <p:spPr>
            <a:xfrm>
              <a:off x="5904466" y="2933595"/>
              <a:ext cx="10352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vecento wide Light" panose="00000405000000000000" pitchFamily="50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Budget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vecento wide Light" panose="00000405000000000000" pitchFamily="50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268628" y="3217418"/>
              <a:ext cx="22980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Lorem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is 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dolor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sita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slider power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adus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na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but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volup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anande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inteman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.”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522313" y="2198569"/>
            <a:ext cx="2298032" cy="930154"/>
            <a:chOff x="5268628" y="2933595"/>
            <a:chExt cx="2298032" cy="930154"/>
          </a:xfrm>
        </p:grpSpPr>
        <p:sp>
          <p:nvSpPr>
            <p:cNvPr id="67" name="TextBox 66"/>
            <p:cNvSpPr txBox="1"/>
            <p:nvPr/>
          </p:nvSpPr>
          <p:spPr>
            <a:xfrm>
              <a:off x="5920013" y="2933595"/>
              <a:ext cx="10041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vecento wide Light" panose="00000405000000000000" pitchFamily="50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Adjust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vecento wide Light" panose="00000405000000000000" pitchFamily="50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268628" y="3217418"/>
              <a:ext cx="22980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Lorem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is 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dolor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sita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slider power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adus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na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but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volup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anande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inteman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.”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960059" y="5560578"/>
            <a:ext cx="2298032" cy="745488"/>
            <a:chOff x="5268628" y="2933595"/>
            <a:chExt cx="2298032" cy="745488"/>
          </a:xfrm>
        </p:grpSpPr>
        <p:sp>
          <p:nvSpPr>
            <p:cNvPr id="70" name="TextBox 69"/>
            <p:cNvSpPr txBox="1"/>
            <p:nvPr/>
          </p:nvSpPr>
          <p:spPr>
            <a:xfrm>
              <a:off x="5827299" y="2933595"/>
              <a:ext cx="11896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vecento wide Light" panose="00000405000000000000" pitchFamily="50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Strategy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vecento wide Light" panose="00000405000000000000" pitchFamily="50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268628" y="3217418"/>
              <a:ext cx="229803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Lorem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is 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dolor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sita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slider power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adus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na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but </a:t>
              </a:r>
              <a:r>
                <a:rPr lang="en-US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volup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383263" y="1613543"/>
            <a:ext cx="556538" cy="556683"/>
            <a:chOff x="9383263" y="1680778"/>
            <a:chExt cx="556538" cy="556683"/>
          </a:xfrm>
        </p:grpSpPr>
        <p:sp>
          <p:nvSpPr>
            <p:cNvPr id="73" name="Oval 72"/>
            <p:cNvSpPr/>
            <p:nvPr/>
          </p:nvSpPr>
          <p:spPr bwMode="auto">
            <a:xfrm>
              <a:off x="9383263" y="1680778"/>
              <a:ext cx="556538" cy="55668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74" name="Freeform 526"/>
            <p:cNvSpPr>
              <a:spLocks noChangeAspect="1" noChangeArrowheads="1"/>
            </p:cNvSpPr>
            <p:nvPr/>
          </p:nvSpPr>
          <p:spPr bwMode="auto">
            <a:xfrm>
              <a:off x="9549939" y="1777847"/>
              <a:ext cx="276854" cy="358903"/>
            </a:xfrm>
            <a:custGeom>
              <a:avLst/>
              <a:gdLst>
                <a:gd name="T0" fmla="*/ 719 w 1222"/>
                <a:gd name="T1" fmla="*/ 1338 h 1581"/>
                <a:gd name="T2" fmla="*/ 686 w 1222"/>
                <a:gd name="T3" fmla="*/ 1221 h 1581"/>
                <a:gd name="T4" fmla="*/ 686 w 1222"/>
                <a:gd name="T5" fmla="*/ 359 h 1581"/>
                <a:gd name="T6" fmla="*/ 719 w 1222"/>
                <a:gd name="T7" fmla="*/ 243 h 1581"/>
                <a:gd name="T8" fmla="*/ 17 w 1222"/>
                <a:gd name="T9" fmla="*/ 460 h 1581"/>
                <a:gd name="T10" fmla="*/ 0 w 1222"/>
                <a:gd name="T11" fmla="*/ 794 h 1581"/>
                <a:gd name="T12" fmla="*/ 17 w 1222"/>
                <a:gd name="T13" fmla="*/ 1120 h 1581"/>
                <a:gd name="T14" fmla="*/ 502 w 1222"/>
                <a:gd name="T15" fmla="*/ 1530 h 1581"/>
                <a:gd name="T16" fmla="*/ 493 w 1222"/>
                <a:gd name="T17" fmla="*/ 1112 h 1581"/>
                <a:gd name="T18" fmla="*/ 284 w 1222"/>
                <a:gd name="T19" fmla="*/ 1120 h 1581"/>
                <a:gd name="T20" fmla="*/ 284 w 1222"/>
                <a:gd name="T21" fmla="*/ 794 h 1581"/>
                <a:gd name="T22" fmla="*/ 284 w 1222"/>
                <a:gd name="T23" fmla="*/ 460 h 1581"/>
                <a:gd name="T24" fmla="*/ 493 w 1222"/>
                <a:gd name="T25" fmla="*/ 468 h 1581"/>
                <a:gd name="T26" fmla="*/ 502 w 1222"/>
                <a:gd name="T27" fmla="*/ 58 h 1581"/>
                <a:gd name="T28" fmla="*/ 17 w 1222"/>
                <a:gd name="T29" fmla="*/ 460 h 1581"/>
                <a:gd name="T30" fmla="*/ 602 w 1222"/>
                <a:gd name="T31" fmla="*/ 911 h 1581"/>
                <a:gd name="T32" fmla="*/ 493 w 1222"/>
                <a:gd name="T33" fmla="*/ 861 h 1581"/>
                <a:gd name="T34" fmla="*/ 543 w 1222"/>
                <a:gd name="T35" fmla="*/ 828 h 1581"/>
                <a:gd name="T36" fmla="*/ 610 w 1222"/>
                <a:gd name="T37" fmla="*/ 778 h 1581"/>
                <a:gd name="T38" fmla="*/ 627 w 1222"/>
                <a:gd name="T39" fmla="*/ 660 h 1581"/>
                <a:gd name="T40" fmla="*/ 476 w 1222"/>
                <a:gd name="T41" fmla="*/ 677 h 1581"/>
                <a:gd name="T42" fmla="*/ 510 w 1222"/>
                <a:gd name="T43" fmla="*/ 736 h 1581"/>
                <a:gd name="T44" fmla="*/ 560 w 1222"/>
                <a:gd name="T45" fmla="*/ 677 h 1581"/>
                <a:gd name="T46" fmla="*/ 585 w 1222"/>
                <a:gd name="T47" fmla="*/ 719 h 1581"/>
                <a:gd name="T48" fmla="*/ 502 w 1222"/>
                <a:gd name="T49" fmla="*/ 803 h 1581"/>
                <a:gd name="T50" fmla="*/ 410 w 1222"/>
                <a:gd name="T51" fmla="*/ 911 h 1581"/>
                <a:gd name="T52" fmla="*/ 819 w 1222"/>
                <a:gd name="T53" fmla="*/ 811 h 1581"/>
                <a:gd name="T54" fmla="*/ 794 w 1222"/>
                <a:gd name="T55" fmla="*/ 635 h 1581"/>
                <a:gd name="T56" fmla="*/ 644 w 1222"/>
                <a:gd name="T57" fmla="*/ 853 h 1581"/>
                <a:gd name="T58" fmla="*/ 744 w 1222"/>
                <a:gd name="T59" fmla="*/ 911 h 1581"/>
                <a:gd name="T60" fmla="*/ 803 w 1222"/>
                <a:gd name="T61" fmla="*/ 853 h 1581"/>
                <a:gd name="T62" fmla="*/ 844 w 1222"/>
                <a:gd name="T63" fmla="*/ 811 h 1581"/>
                <a:gd name="T64" fmla="*/ 786 w 1222"/>
                <a:gd name="T65" fmla="*/ 686 h 1581"/>
                <a:gd name="T66" fmla="*/ 694 w 1222"/>
                <a:gd name="T67" fmla="*/ 811 h 1581"/>
                <a:gd name="T68" fmla="*/ 694 w 1222"/>
                <a:gd name="T69" fmla="*/ 811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2" h="1581">
                  <a:moveTo>
                    <a:pt x="1221" y="794"/>
                  </a:moveTo>
                  <a:cubicBezTo>
                    <a:pt x="1221" y="1079"/>
                    <a:pt x="995" y="1313"/>
                    <a:pt x="719" y="1338"/>
                  </a:cubicBezTo>
                  <a:cubicBezTo>
                    <a:pt x="719" y="1329"/>
                    <a:pt x="711" y="1313"/>
                    <a:pt x="711" y="1296"/>
                  </a:cubicBezTo>
                  <a:cubicBezTo>
                    <a:pt x="711" y="1296"/>
                    <a:pt x="702" y="1262"/>
                    <a:pt x="686" y="1221"/>
                  </a:cubicBezTo>
                  <a:cubicBezTo>
                    <a:pt x="911" y="1212"/>
                    <a:pt x="1095" y="1028"/>
                    <a:pt x="1095" y="794"/>
                  </a:cubicBezTo>
                  <a:cubicBezTo>
                    <a:pt x="1095" y="560"/>
                    <a:pt x="911" y="368"/>
                    <a:pt x="686" y="359"/>
                  </a:cubicBezTo>
                  <a:cubicBezTo>
                    <a:pt x="702" y="326"/>
                    <a:pt x="711" y="293"/>
                    <a:pt x="711" y="284"/>
                  </a:cubicBezTo>
                  <a:cubicBezTo>
                    <a:pt x="711" y="276"/>
                    <a:pt x="719" y="259"/>
                    <a:pt x="719" y="243"/>
                  </a:cubicBezTo>
                  <a:cubicBezTo>
                    <a:pt x="995" y="267"/>
                    <a:pt x="1221" y="510"/>
                    <a:pt x="1221" y="794"/>
                  </a:cubicBezTo>
                  <a:close/>
                  <a:moveTo>
                    <a:pt x="17" y="460"/>
                  </a:moveTo>
                  <a:cubicBezTo>
                    <a:pt x="8" y="568"/>
                    <a:pt x="0" y="677"/>
                    <a:pt x="0" y="786"/>
                  </a:cubicBezTo>
                  <a:lnTo>
                    <a:pt x="0" y="794"/>
                  </a:lnTo>
                  <a:lnTo>
                    <a:pt x="0" y="803"/>
                  </a:lnTo>
                  <a:cubicBezTo>
                    <a:pt x="0" y="911"/>
                    <a:pt x="8" y="1012"/>
                    <a:pt x="17" y="1120"/>
                  </a:cubicBezTo>
                  <a:cubicBezTo>
                    <a:pt x="42" y="1396"/>
                    <a:pt x="259" y="1580"/>
                    <a:pt x="468" y="1538"/>
                  </a:cubicBezTo>
                  <a:cubicBezTo>
                    <a:pt x="485" y="1530"/>
                    <a:pt x="493" y="1530"/>
                    <a:pt x="502" y="1530"/>
                  </a:cubicBezTo>
                  <a:cubicBezTo>
                    <a:pt x="552" y="1505"/>
                    <a:pt x="594" y="1471"/>
                    <a:pt x="644" y="1438"/>
                  </a:cubicBezTo>
                  <a:cubicBezTo>
                    <a:pt x="702" y="1396"/>
                    <a:pt x="569" y="1070"/>
                    <a:pt x="493" y="1112"/>
                  </a:cubicBezTo>
                  <a:cubicBezTo>
                    <a:pt x="460" y="1129"/>
                    <a:pt x="376" y="1196"/>
                    <a:pt x="343" y="1196"/>
                  </a:cubicBezTo>
                  <a:cubicBezTo>
                    <a:pt x="309" y="1204"/>
                    <a:pt x="293" y="1162"/>
                    <a:pt x="284" y="1120"/>
                  </a:cubicBezTo>
                  <a:cubicBezTo>
                    <a:pt x="276" y="1028"/>
                    <a:pt x="284" y="903"/>
                    <a:pt x="284" y="803"/>
                  </a:cubicBezTo>
                  <a:cubicBezTo>
                    <a:pt x="284" y="794"/>
                    <a:pt x="284" y="794"/>
                    <a:pt x="284" y="794"/>
                  </a:cubicBezTo>
                  <a:cubicBezTo>
                    <a:pt x="284" y="786"/>
                    <a:pt x="284" y="786"/>
                    <a:pt x="284" y="786"/>
                  </a:cubicBezTo>
                  <a:cubicBezTo>
                    <a:pt x="284" y="677"/>
                    <a:pt x="276" y="560"/>
                    <a:pt x="284" y="460"/>
                  </a:cubicBezTo>
                  <a:cubicBezTo>
                    <a:pt x="293" y="426"/>
                    <a:pt x="309" y="385"/>
                    <a:pt x="343" y="385"/>
                  </a:cubicBezTo>
                  <a:cubicBezTo>
                    <a:pt x="376" y="393"/>
                    <a:pt x="460" y="452"/>
                    <a:pt x="493" y="468"/>
                  </a:cubicBezTo>
                  <a:cubicBezTo>
                    <a:pt x="569" y="510"/>
                    <a:pt x="702" y="184"/>
                    <a:pt x="644" y="142"/>
                  </a:cubicBezTo>
                  <a:cubicBezTo>
                    <a:pt x="594" y="117"/>
                    <a:pt x="552" y="75"/>
                    <a:pt x="502" y="58"/>
                  </a:cubicBezTo>
                  <a:cubicBezTo>
                    <a:pt x="493" y="50"/>
                    <a:pt x="485" y="50"/>
                    <a:pt x="468" y="50"/>
                  </a:cubicBezTo>
                  <a:cubicBezTo>
                    <a:pt x="259" y="0"/>
                    <a:pt x="42" y="184"/>
                    <a:pt x="17" y="460"/>
                  </a:cubicBezTo>
                  <a:close/>
                  <a:moveTo>
                    <a:pt x="410" y="911"/>
                  </a:moveTo>
                  <a:cubicBezTo>
                    <a:pt x="602" y="911"/>
                    <a:pt x="602" y="911"/>
                    <a:pt x="602" y="911"/>
                  </a:cubicBezTo>
                  <a:cubicBezTo>
                    <a:pt x="610" y="861"/>
                    <a:pt x="610" y="861"/>
                    <a:pt x="610" y="861"/>
                  </a:cubicBezTo>
                  <a:cubicBezTo>
                    <a:pt x="493" y="861"/>
                    <a:pt x="493" y="861"/>
                    <a:pt x="493" y="861"/>
                  </a:cubicBezTo>
                  <a:cubicBezTo>
                    <a:pt x="493" y="861"/>
                    <a:pt x="502" y="853"/>
                    <a:pt x="510" y="853"/>
                  </a:cubicBezTo>
                  <a:cubicBezTo>
                    <a:pt x="510" y="845"/>
                    <a:pt x="527" y="836"/>
                    <a:pt x="543" y="828"/>
                  </a:cubicBezTo>
                  <a:cubicBezTo>
                    <a:pt x="569" y="811"/>
                    <a:pt x="569" y="811"/>
                    <a:pt x="569" y="811"/>
                  </a:cubicBezTo>
                  <a:cubicBezTo>
                    <a:pt x="585" y="803"/>
                    <a:pt x="602" y="786"/>
                    <a:pt x="610" y="778"/>
                  </a:cubicBezTo>
                  <a:cubicBezTo>
                    <a:pt x="627" y="761"/>
                    <a:pt x="635" y="744"/>
                    <a:pt x="644" y="719"/>
                  </a:cubicBezTo>
                  <a:cubicBezTo>
                    <a:pt x="652" y="694"/>
                    <a:pt x="644" y="677"/>
                    <a:pt x="627" y="660"/>
                  </a:cubicBezTo>
                  <a:cubicBezTo>
                    <a:pt x="619" y="644"/>
                    <a:pt x="594" y="635"/>
                    <a:pt x="569" y="635"/>
                  </a:cubicBezTo>
                  <a:cubicBezTo>
                    <a:pt x="527" y="635"/>
                    <a:pt x="502" y="644"/>
                    <a:pt x="476" y="677"/>
                  </a:cubicBezTo>
                  <a:cubicBezTo>
                    <a:pt x="468" y="686"/>
                    <a:pt x="460" y="711"/>
                    <a:pt x="452" y="736"/>
                  </a:cubicBezTo>
                  <a:cubicBezTo>
                    <a:pt x="510" y="736"/>
                    <a:pt x="510" y="736"/>
                    <a:pt x="510" y="736"/>
                  </a:cubicBezTo>
                  <a:cubicBezTo>
                    <a:pt x="510" y="719"/>
                    <a:pt x="518" y="702"/>
                    <a:pt x="518" y="694"/>
                  </a:cubicBezTo>
                  <a:cubicBezTo>
                    <a:pt x="527" y="686"/>
                    <a:pt x="543" y="677"/>
                    <a:pt x="560" y="677"/>
                  </a:cubicBezTo>
                  <a:cubicBezTo>
                    <a:pt x="569" y="677"/>
                    <a:pt x="577" y="686"/>
                    <a:pt x="585" y="694"/>
                  </a:cubicBezTo>
                  <a:cubicBezTo>
                    <a:pt x="585" y="702"/>
                    <a:pt x="594" y="711"/>
                    <a:pt x="585" y="719"/>
                  </a:cubicBezTo>
                  <a:cubicBezTo>
                    <a:pt x="585" y="736"/>
                    <a:pt x="577" y="744"/>
                    <a:pt x="560" y="761"/>
                  </a:cubicBezTo>
                  <a:cubicBezTo>
                    <a:pt x="552" y="769"/>
                    <a:pt x="535" y="778"/>
                    <a:pt x="502" y="803"/>
                  </a:cubicBezTo>
                  <a:cubicBezTo>
                    <a:pt x="468" y="819"/>
                    <a:pt x="452" y="836"/>
                    <a:pt x="435" y="861"/>
                  </a:cubicBezTo>
                  <a:cubicBezTo>
                    <a:pt x="426" y="878"/>
                    <a:pt x="418" y="895"/>
                    <a:pt x="410" y="911"/>
                  </a:cubicBezTo>
                  <a:close/>
                  <a:moveTo>
                    <a:pt x="844" y="811"/>
                  </a:moveTo>
                  <a:cubicBezTo>
                    <a:pt x="819" y="811"/>
                    <a:pt x="819" y="811"/>
                    <a:pt x="819" y="811"/>
                  </a:cubicBezTo>
                  <a:cubicBezTo>
                    <a:pt x="853" y="635"/>
                    <a:pt x="853" y="635"/>
                    <a:pt x="853" y="635"/>
                  </a:cubicBezTo>
                  <a:cubicBezTo>
                    <a:pt x="794" y="635"/>
                    <a:pt x="794" y="635"/>
                    <a:pt x="794" y="635"/>
                  </a:cubicBezTo>
                  <a:cubicBezTo>
                    <a:pt x="652" y="803"/>
                    <a:pt x="652" y="803"/>
                    <a:pt x="652" y="803"/>
                  </a:cubicBezTo>
                  <a:cubicBezTo>
                    <a:pt x="644" y="853"/>
                    <a:pt x="644" y="853"/>
                    <a:pt x="644" y="853"/>
                  </a:cubicBezTo>
                  <a:cubicBezTo>
                    <a:pt x="753" y="853"/>
                    <a:pt x="753" y="853"/>
                    <a:pt x="753" y="853"/>
                  </a:cubicBezTo>
                  <a:cubicBezTo>
                    <a:pt x="744" y="911"/>
                    <a:pt x="744" y="911"/>
                    <a:pt x="744" y="911"/>
                  </a:cubicBezTo>
                  <a:cubicBezTo>
                    <a:pt x="794" y="911"/>
                    <a:pt x="794" y="911"/>
                    <a:pt x="794" y="911"/>
                  </a:cubicBezTo>
                  <a:cubicBezTo>
                    <a:pt x="803" y="853"/>
                    <a:pt x="803" y="853"/>
                    <a:pt x="803" y="853"/>
                  </a:cubicBezTo>
                  <a:cubicBezTo>
                    <a:pt x="836" y="853"/>
                    <a:pt x="836" y="853"/>
                    <a:pt x="836" y="853"/>
                  </a:cubicBezTo>
                  <a:lnTo>
                    <a:pt x="844" y="811"/>
                  </a:lnTo>
                  <a:close/>
                  <a:moveTo>
                    <a:pt x="694" y="811"/>
                  </a:moveTo>
                  <a:cubicBezTo>
                    <a:pt x="786" y="686"/>
                    <a:pt x="786" y="686"/>
                    <a:pt x="786" y="686"/>
                  </a:cubicBezTo>
                  <a:cubicBezTo>
                    <a:pt x="761" y="811"/>
                    <a:pt x="761" y="811"/>
                    <a:pt x="761" y="811"/>
                  </a:cubicBezTo>
                  <a:lnTo>
                    <a:pt x="694" y="811"/>
                  </a:lnTo>
                  <a:close/>
                  <a:moveTo>
                    <a:pt x="694" y="811"/>
                  </a:moveTo>
                  <a:lnTo>
                    <a:pt x="694" y="8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 sz="24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8799194" y="3667465"/>
            <a:ext cx="556538" cy="556683"/>
            <a:chOff x="8799194" y="4003640"/>
            <a:chExt cx="556538" cy="556683"/>
          </a:xfrm>
        </p:grpSpPr>
        <p:sp>
          <p:nvSpPr>
            <p:cNvPr id="76" name="Oval 75"/>
            <p:cNvSpPr/>
            <p:nvPr/>
          </p:nvSpPr>
          <p:spPr bwMode="auto">
            <a:xfrm>
              <a:off x="8799194" y="4003640"/>
              <a:ext cx="556538" cy="55668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0959" tIns="30479" rIns="60959" bIns="30479" anchor="ctr"/>
            <a:lstStyle/>
            <a:p>
              <a:pPr algn="ctr">
                <a:defRPr/>
              </a:pPr>
              <a:endParaRPr lang="en-US" sz="900" dirty="0">
                <a:solidFill>
                  <a:schemeClr val="tx2"/>
                </a:solidFill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8914806" y="4127280"/>
              <a:ext cx="302598" cy="271938"/>
              <a:chOff x="5583238" y="3892551"/>
              <a:chExt cx="360363" cy="323850"/>
            </a:xfrm>
            <a:solidFill>
              <a:schemeClr val="bg1"/>
            </a:solidFill>
          </p:grpSpPr>
          <p:sp>
            <p:nvSpPr>
              <p:cNvPr id="78" name="Freeform 5"/>
              <p:cNvSpPr/>
              <p:nvPr/>
            </p:nvSpPr>
            <p:spPr bwMode="auto">
              <a:xfrm>
                <a:off x="5811838" y="3892551"/>
                <a:ext cx="131763" cy="323850"/>
              </a:xfrm>
              <a:custGeom>
                <a:avLst/>
                <a:gdLst>
                  <a:gd name="T0" fmla="*/ 17 w 83"/>
                  <a:gd name="T1" fmla="*/ 57 h 204"/>
                  <a:gd name="T2" fmla="*/ 0 w 83"/>
                  <a:gd name="T3" fmla="*/ 57 h 204"/>
                  <a:gd name="T4" fmla="*/ 43 w 83"/>
                  <a:gd name="T5" fmla="*/ 0 h 204"/>
                  <a:gd name="T6" fmla="*/ 83 w 83"/>
                  <a:gd name="T7" fmla="*/ 57 h 204"/>
                  <a:gd name="T8" fmla="*/ 67 w 83"/>
                  <a:gd name="T9" fmla="*/ 57 h 204"/>
                  <a:gd name="T10" fmla="*/ 67 w 83"/>
                  <a:gd name="T11" fmla="*/ 204 h 204"/>
                  <a:gd name="T12" fmla="*/ 17 w 83"/>
                  <a:gd name="T13" fmla="*/ 204 h 204"/>
                  <a:gd name="T14" fmla="*/ 17 w 83"/>
                  <a:gd name="T15" fmla="*/ 57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204">
                    <a:moveTo>
                      <a:pt x="17" y="57"/>
                    </a:moveTo>
                    <a:lnTo>
                      <a:pt x="0" y="57"/>
                    </a:lnTo>
                    <a:lnTo>
                      <a:pt x="43" y="0"/>
                    </a:lnTo>
                    <a:lnTo>
                      <a:pt x="83" y="57"/>
                    </a:lnTo>
                    <a:lnTo>
                      <a:pt x="67" y="57"/>
                    </a:lnTo>
                    <a:lnTo>
                      <a:pt x="67" y="204"/>
                    </a:lnTo>
                    <a:lnTo>
                      <a:pt x="17" y="204"/>
                    </a:lnTo>
                    <a:lnTo>
                      <a:pt x="17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9" name="Freeform 6"/>
              <p:cNvSpPr/>
              <p:nvPr/>
            </p:nvSpPr>
            <p:spPr bwMode="auto">
              <a:xfrm>
                <a:off x="5695951" y="3978276"/>
                <a:ext cx="131763" cy="238125"/>
              </a:xfrm>
              <a:custGeom>
                <a:avLst/>
                <a:gdLst>
                  <a:gd name="T0" fmla="*/ 66 w 83"/>
                  <a:gd name="T1" fmla="*/ 150 h 150"/>
                  <a:gd name="T2" fmla="*/ 19 w 83"/>
                  <a:gd name="T3" fmla="*/ 150 h 150"/>
                  <a:gd name="T4" fmla="*/ 19 w 83"/>
                  <a:gd name="T5" fmla="*/ 60 h 150"/>
                  <a:gd name="T6" fmla="*/ 0 w 83"/>
                  <a:gd name="T7" fmla="*/ 60 h 150"/>
                  <a:gd name="T8" fmla="*/ 43 w 83"/>
                  <a:gd name="T9" fmla="*/ 0 h 150"/>
                  <a:gd name="T10" fmla="*/ 83 w 83"/>
                  <a:gd name="T11" fmla="*/ 60 h 150"/>
                  <a:gd name="T12" fmla="*/ 66 w 83"/>
                  <a:gd name="T13" fmla="*/ 60 h 150"/>
                  <a:gd name="T14" fmla="*/ 66 w 83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150">
                    <a:moveTo>
                      <a:pt x="66" y="150"/>
                    </a:moveTo>
                    <a:lnTo>
                      <a:pt x="19" y="150"/>
                    </a:lnTo>
                    <a:lnTo>
                      <a:pt x="19" y="60"/>
                    </a:lnTo>
                    <a:lnTo>
                      <a:pt x="0" y="60"/>
                    </a:lnTo>
                    <a:lnTo>
                      <a:pt x="43" y="0"/>
                    </a:lnTo>
                    <a:lnTo>
                      <a:pt x="83" y="60"/>
                    </a:lnTo>
                    <a:lnTo>
                      <a:pt x="66" y="60"/>
                    </a:lnTo>
                    <a:lnTo>
                      <a:pt x="66" y="1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0" name="Freeform 7"/>
              <p:cNvSpPr/>
              <p:nvPr/>
            </p:nvSpPr>
            <p:spPr bwMode="auto">
              <a:xfrm>
                <a:off x="5583238" y="4068763"/>
                <a:ext cx="131763" cy="147638"/>
              </a:xfrm>
              <a:custGeom>
                <a:avLst/>
                <a:gdLst>
                  <a:gd name="T0" fmla="*/ 17 w 83"/>
                  <a:gd name="T1" fmla="*/ 57 h 93"/>
                  <a:gd name="T2" fmla="*/ 0 w 83"/>
                  <a:gd name="T3" fmla="*/ 57 h 93"/>
                  <a:gd name="T4" fmla="*/ 43 w 83"/>
                  <a:gd name="T5" fmla="*/ 0 h 93"/>
                  <a:gd name="T6" fmla="*/ 83 w 83"/>
                  <a:gd name="T7" fmla="*/ 57 h 93"/>
                  <a:gd name="T8" fmla="*/ 66 w 83"/>
                  <a:gd name="T9" fmla="*/ 57 h 93"/>
                  <a:gd name="T10" fmla="*/ 66 w 83"/>
                  <a:gd name="T11" fmla="*/ 93 h 93"/>
                  <a:gd name="T12" fmla="*/ 17 w 83"/>
                  <a:gd name="T13" fmla="*/ 93 h 93"/>
                  <a:gd name="T14" fmla="*/ 17 w 83"/>
                  <a:gd name="T15" fmla="*/ 5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93">
                    <a:moveTo>
                      <a:pt x="17" y="57"/>
                    </a:moveTo>
                    <a:lnTo>
                      <a:pt x="0" y="57"/>
                    </a:lnTo>
                    <a:lnTo>
                      <a:pt x="43" y="0"/>
                    </a:lnTo>
                    <a:lnTo>
                      <a:pt x="83" y="57"/>
                    </a:lnTo>
                    <a:lnTo>
                      <a:pt x="66" y="57"/>
                    </a:lnTo>
                    <a:lnTo>
                      <a:pt x="66" y="93"/>
                    </a:lnTo>
                    <a:lnTo>
                      <a:pt x="17" y="93"/>
                    </a:lnTo>
                    <a:lnTo>
                      <a:pt x="17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2341511" y="1613543"/>
            <a:ext cx="556538" cy="556683"/>
            <a:chOff x="2341511" y="1680778"/>
            <a:chExt cx="556538" cy="556683"/>
          </a:xfrm>
        </p:grpSpPr>
        <p:sp>
          <p:nvSpPr>
            <p:cNvPr id="82" name="Oval 81"/>
            <p:cNvSpPr/>
            <p:nvPr/>
          </p:nvSpPr>
          <p:spPr bwMode="auto">
            <a:xfrm>
              <a:off x="2341511" y="1680778"/>
              <a:ext cx="556538" cy="55668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 dirty="0">
                <a:solidFill>
                  <a:schemeClr val="tx2"/>
                </a:solidFill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2444750" y="1796040"/>
              <a:ext cx="374658" cy="288056"/>
              <a:chOff x="2849564" y="3636963"/>
              <a:chExt cx="315912" cy="242888"/>
            </a:xfrm>
            <a:solidFill>
              <a:schemeClr val="bg1"/>
            </a:solidFill>
          </p:grpSpPr>
          <p:sp>
            <p:nvSpPr>
              <p:cNvPr id="84" name="Freeform 148"/>
              <p:cNvSpPr/>
              <p:nvPr/>
            </p:nvSpPr>
            <p:spPr bwMode="auto">
              <a:xfrm>
                <a:off x="2849564" y="3671888"/>
                <a:ext cx="298450" cy="207963"/>
              </a:xfrm>
              <a:custGeom>
                <a:avLst/>
                <a:gdLst>
                  <a:gd name="T0" fmla="*/ 103 w 112"/>
                  <a:gd name="T1" fmla="*/ 78 h 78"/>
                  <a:gd name="T2" fmla="*/ 9 w 112"/>
                  <a:gd name="T3" fmla="*/ 78 h 78"/>
                  <a:gd name="T4" fmla="*/ 0 w 112"/>
                  <a:gd name="T5" fmla="*/ 69 h 78"/>
                  <a:gd name="T6" fmla="*/ 0 w 112"/>
                  <a:gd name="T7" fmla="*/ 8 h 78"/>
                  <a:gd name="T8" fmla="*/ 9 w 112"/>
                  <a:gd name="T9" fmla="*/ 0 h 78"/>
                  <a:gd name="T10" fmla="*/ 42 w 112"/>
                  <a:gd name="T11" fmla="*/ 0 h 78"/>
                  <a:gd name="T12" fmla="*/ 46 w 112"/>
                  <a:gd name="T13" fmla="*/ 4 h 78"/>
                  <a:gd name="T14" fmla="*/ 42 w 112"/>
                  <a:gd name="T15" fmla="*/ 8 h 78"/>
                  <a:gd name="T16" fmla="*/ 9 w 112"/>
                  <a:gd name="T17" fmla="*/ 8 h 78"/>
                  <a:gd name="T18" fmla="*/ 8 w 112"/>
                  <a:gd name="T19" fmla="*/ 8 h 78"/>
                  <a:gd name="T20" fmla="*/ 8 w 112"/>
                  <a:gd name="T21" fmla="*/ 69 h 78"/>
                  <a:gd name="T22" fmla="*/ 9 w 112"/>
                  <a:gd name="T23" fmla="*/ 70 h 78"/>
                  <a:gd name="T24" fmla="*/ 103 w 112"/>
                  <a:gd name="T25" fmla="*/ 70 h 78"/>
                  <a:gd name="T26" fmla="*/ 104 w 112"/>
                  <a:gd name="T27" fmla="*/ 69 h 78"/>
                  <a:gd name="T28" fmla="*/ 104 w 112"/>
                  <a:gd name="T29" fmla="*/ 43 h 78"/>
                  <a:gd name="T30" fmla="*/ 108 w 112"/>
                  <a:gd name="T31" fmla="*/ 39 h 78"/>
                  <a:gd name="T32" fmla="*/ 112 w 112"/>
                  <a:gd name="T33" fmla="*/ 43 h 78"/>
                  <a:gd name="T34" fmla="*/ 112 w 112"/>
                  <a:gd name="T35" fmla="*/ 69 h 78"/>
                  <a:gd name="T36" fmla="*/ 103 w 112"/>
                  <a:gd name="T3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2" h="78">
                    <a:moveTo>
                      <a:pt x="103" y="78"/>
                    </a:moveTo>
                    <a:cubicBezTo>
                      <a:pt x="9" y="78"/>
                      <a:pt x="9" y="78"/>
                      <a:pt x="9" y="78"/>
                    </a:cubicBezTo>
                    <a:cubicBezTo>
                      <a:pt x="4" y="78"/>
                      <a:pt x="0" y="74"/>
                      <a:pt x="0" y="6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6" y="1"/>
                      <a:pt x="46" y="4"/>
                    </a:cubicBezTo>
                    <a:cubicBezTo>
                      <a:pt x="46" y="6"/>
                      <a:pt x="44" y="8"/>
                      <a:pt x="42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8" y="70"/>
                      <a:pt x="8" y="70"/>
                      <a:pt x="9" y="70"/>
                    </a:cubicBezTo>
                    <a:cubicBezTo>
                      <a:pt x="103" y="70"/>
                      <a:pt x="103" y="70"/>
                      <a:pt x="103" y="70"/>
                    </a:cubicBezTo>
                    <a:cubicBezTo>
                      <a:pt x="103" y="70"/>
                      <a:pt x="104" y="70"/>
                      <a:pt x="104" y="69"/>
                    </a:cubicBezTo>
                    <a:cubicBezTo>
                      <a:pt x="104" y="43"/>
                      <a:pt x="104" y="43"/>
                      <a:pt x="104" y="43"/>
                    </a:cubicBezTo>
                    <a:cubicBezTo>
                      <a:pt x="104" y="41"/>
                      <a:pt x="105" y="39"/>
                      <a:pt x="108" y="39"/>
                    </a:cubicBezTo>
                    <a:cubicBezTo>
                      <a:pt x="110" y="39"/>
                      <a:pt x="112" y="41"/>
                      <a:pt x="112" y="43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74"/>
                      <a:pt x="108" y="78"/>
                      <a:pt x="103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id-ID" sz="2400"/>
              </a:p>
            </p:txBody>
          </p:sp>
          <p:sp>
            <p:nvSpPr>
              <p:cNvPr id="85" name="Freeform 149"/>
              <p:cNvSpPr/>
              <p:nvPr/>
            </p:nvSpPr>
            <p:spPr bwMode="auto">
              <a:xfrm>
                <a:off x="2943226" y="3636963"/>
                <a:ext cx="222250" cy="200025"/>
              </a:xfrm>
              <a:custGeom>
                <a:avLst/>
                <a:gdLst>
                  <a:gd name="T0" fmla="*/ 46 w 83"/>
                  <a:gd name="T1" fmla="*/ 58 h 75"/>
                  <a:gd name="T2" fmla="*/ 83 w 83"/>
                  <a:gd name="T3" fmla="*/ 29 h 75"/>
                  <a:gd name="T4" fmla="*/ 46 w 83"/>
                  <a:gd name="T5" fmla="*/ 0 h 75"/>
                  <a:gd name="T6" fmla="*/ 46 w 83"/>
                  <a:gd name="T7" fmla="*/ 20 h 75"/>
                  <a:gd name="T8" fmla="*/ 0 w 83"/>
                  <a:gd name="T9" fmla="*/ 75 h 75"/>
                  <a:gd name="T10" fmla="*/ 46 w 83"/>
                  <a:gd name="T11" fmla="*/ 40 h 75"/>
                  <a:gd name="T12" fmla="*/ 46 w 83"/>
                  <a:gd name="T13" fmla="*/ 5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75">
                    <a:moveTo>
                      <a:pt x="46" y="58"/>
                    </a:moveTo>
                    <a:cubicBezTo>
                      <a:pt x="83" y="29"/>
                      <a:pt x="83" y="29"/>
                      <a:pt x="83" y="29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20"/>
                      <a:pt x="46" y="20"/>
                      <a:pt x="46" y="20"/>
                    </a:cubicBezTo>
                    <a:cubicBezTo>
                      <a:pt x="10" y="21"/>
                      <a:pt x="0" y="38"/>
                      <a:pt x="0" y="75"/>
                    </a:cubicBezTo>
                    <a:cubicBezTo>
                      <a:pt x="15" y="43"/>
                      <a:pt x="30" y="41"/>
                      <a:pt x="46" y="40"/>
                    </a:cubicBezTo>
                    <a:cubicBezTo>
                      <a:pt x="46" y="58"/>
                      <a:pt x="46" y="58"/>
                      <a:pt x="46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id-ID" sz="2400"/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2946701" y="3667465"/>
            <a:ext cx="556538" cy="556683"/>
            <a:chOff x="2946701" y="4003640"/>
            <a:chExt cx="556538" cy="556683"/>
          </a:xfrm>
        </p:grpSpPr>
        <p:sp>
          <p:nvSpPr>
            <p:cNvPr id="87" name="Oval 86"/>
            <p:cNvSpPr/>
            <p:nvPr/>
          </p:nvSpPr>
          <p:spPr bwMode="auto">
            <a:xfrm>
              <a:off x="2946701" y="4003640"/>
              <a:ext cx="556538" cy="55668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0959" tIns="30479" rIns="60959" bIns="30479" anchor="ctr"/>
            <a:lstStyle/>
            <a:p>
              <a:pPr algn="ctr">
                <a:defRPr/>
              </a:pPr>
              <a:endParaRPr lang="en-US" sz="900" dirty="0">
                <a:solidFill>
                  <a:schemeClr val="tx2"/>
                </a:solidFill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3043211" y="4122731"/>
              <a:ext cx="364357" cy="306772"/>
              <a:chOff x="6413500" y="4905376"/>
              <a:chExt cx="552451" cy="465138"/>
            </a:xfrm>
            <a:solidFill>
              <a:schemeClr val="bg1"/>
            </a:solidFill>
            <a:effectLst/>
          </p:grpSpPr>
          <p:sp>
            <p:nvSpPr>
              <p:cNvPr id="89" name="Freeform 88"/>
              <p:cNvSpPr>
                <a:spLocks noEditPoints="1"/>
              </p:cNvSpPr>
              <p:nvPr/>
            </p:nvSpPr>
            <p:spPr bwMode="auto">
              <a:xfrm>
                <a:off x="6413500" y="5106988"/>
                <a:ext cx="173038" cy="192088"/>
              </a:xfrm>
              <a:custGeom>
                <a:avLst/>
                <a:gdLst>
                  <a:gd name="T0" fmla="*/ 46 w 46"/>
                  <a:gd name="T1" fmla="*/ 28 h 51"/>
                  <a:gd name="T2" fmla="*/ 46 w 46"/>
                  <a:gd name="T3" fmla="*/ 28 h 51"/>
                  <a:gd name="T4" fmla="*/ 46 w 46"/>
                  <a:gd name="T5" fmla="*/ 28 h 51"/>
                  <a:gd name="T6" fmla="*/ 26 w 46"/>
                  <a:gd name="T7" fmla="*/ 8 h 51"/>
                  <a:gd name="T8" fmla="*/ 27 w 46"/>
                  <a:gd name="T9" fmla="*/ 6 h 51"/>
                  <a:gd name="T10" fmla="*/ 23 w 46"/>
                  <a:gd name="T11" fmla="*/ 0 h 51"/>
                  <a:gd name="T12" fmla="*/ 19 w 46"/>
                  <a:gd name="T13" fmla="*/ 6 h 51"/>
                  <a:gd name="T14" fmla="*/ 20 w 46"/>
                  <a:gd name="T15" fmla="*/ 8 h 51"/>
                  <a:gd name="T16" fmla="*/ 0 w 46"/>
                  <a:gd name="T17" fmla="*/ 28 h 51"/>
                  <a:gd name="T18" fmla="*/ 0 w 46"/>
                  <a:gd name="T19" fmla="*/ 28 h 51"/>
                  <a:gd name="T20" fmla="*/ 23 w 46"/>
                  <a:gd name="T21" fmla="*/ 51 h 51"/>
                  <a:gd name="T22" fmla="*/ 46 w 46"/>
                  <a:gd name="T23" fmla="*/ 28 h 51"/>
                  <a:gd name="T24" fmla="*/ 23 w 46"/>
                  <a:gd name="T25" fmla="*/ 28 h 51"/>
                  <a:gd name="T26" fmla="*/ 2 w 46"/>
                  <a:gd name="T27" fmla="*/ 28 h 51"/>
                  <a:gd name="T28" fmla="*/ 21 w 46"/>
                  <a:gd name="T29" fmla="*/ 9 h 51"/>
                  <a:gd name="T30" fmla="*/ 23 w 46"/>
                  <a:gd name="T31" fmla="*/ 9 h 51"/>
                  <a:gd name="T32" fmla="*/ 23 w 46"/>
                  <a:gd name="T33" fmla="*/ 28 h 51"/>
                  <a:gd name="T34" fmla="*/ 23 w 46"/>
                  <a:gd name="T35" fmla="*/ 9 h 51"/>
                  <a:gd name="T36" fmla="*/ 25 w 46"/>
                  <a:gd name="T37" fmla="*/ 9 h 51"/>
                  <a:gd name="T38" fmla="*/ 43 w 46"/>
                  <a:gd name="T39" fmla="*/ 28 h 51"/>
                  <a:gd name="T40" fmla="*/ 23 w 46"/>
                  <a:gd name="T41" fmla="*/ 28 h 51"/>
                  <a:gd name="T42" fmla="*/ 23 w 46"/>
                  <a:gd name="T43" fmla="*/ 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6" h="51">
                    <a:moveTo>
                      <a:pt x="46" y="28"/>
                    </a:move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7"/>
                      <a:pt x="27" y="6"/>
                      <a:pt x="27" y="6"/>
                    </a:cubicBezTo>
                    <a:cubicBezTo>
                      <a:pt x="27" y="4"/>
                      <a:pt x="23" y="0"/>
                      <a:pt x="23" y="0"/>
                    </a:cubicBezTo>
                    <a:cubicBezTo>
                      <a:pt x="23" y="0"/>
                      <a:pt x="19" y="4"/>
                      <a:pt x="19" y="6"/>
                    </a:cubicBezTo>
                    <a:cubicBezTo>
                      <a:pt x="19" y="6"/>
                      <a:pt x="20" y="7"/>
                      <a:pt x="20" y="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0"/>
                      <a:pt x="10" y="51"/>
                      <a:pt x="23" y="51"/>
                    </a:cubicBezTo>
                    <a:cubicBezTo>
                      <a:pt x="36" y="51"/>
                      <a:pt x="46" y="40"/>
                      <a:pt x="46" y="28"/>
                    </a:cubicBezTo>
                    <a:close/>
                    <a:moveTo>
                      <a:pt x="23" y="28"/>
                    </a:moveTo>
                    <a:cubicBezTo>
                      <a:pt x="2" y="28"/>
                      <a:pt x="2" y="28"/>
                      <a:pt x="2" y="28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2" y="9"/>
                      <a:pt x="22" y="9"/>
                      <a:pt x="23" y="9"/>
                    </a:cubicBezTo>
                    <a:lnTo>
                      <a:pt x="23" y="28"/>
                    </a:lnTo>
                    <a:close/>
                    <a:moveTo>
                      <a:pt x="23" y="9"/>
                    </a:moveTo>
                    <a:cubicBezTo>
                      <a:pt x="24" y="9"/>
                      <a:pt x="24" y="9"/>
                      <a:pt x="25" y="9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23" y="28"/>
                      <a:pt x="23" y="28"/>
                      <a:pt x="23" y="28"/>
                    </a:cubicBezTo>
                    <a:lnTo>
                      <a:pt x="23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id-ID" sz="2400"/>
              </a:p>
            </p:txBody>
          </p:sp>
          <p:sp>
            <p:nvSpPr>
              <p:cNvPr id="90" name="Freeform 89"/>
              <p:cNvSpPr>
                <a:spLocks noEditPoints="1"/>
              </p:cNvSpPr>
              <p:nvPr/>
            </p:nvSpPr>
            <p:spPr bwMode="auto">
              <a:xfrm>
                <a:off x="6792913" y="5106988"/>
                <a:ext cx="173038" cy="192088"/>
              </a:xfrm>
              <a:custGeom>
                <a:avLst/>
                <a:gdLst>
                  <a:gd name="T0" fmla="*/ 46 w 46"/>
                  <a:gd name="T1" fmla="*/ 28 h 51"/>
                  <a:gd name="T2" fmla="*/ 46 w 46"/>
                  <a:gd name="T3" fmla="*/ 28 h 51"/>
                  <a:gd name="T4" fmla="*/ 26 w 46"/>
                  <a:gd name="T5" fmla="*/ 8 h 51"/>
                  <a:gd name="T6" fmla="*/ 27 w 46"/>
                  <a:gd name="T7" fmla="*/ 6 h 51"/>
                  <a:gd name="T8" fmla="*/ 23 w 46"/>
                  <a:gd name="T9" fmla="*/ 0 h 51"/>
                  <a:gd name="T10" fmla="*/ 19 w 46"/>
                  <a:gd name="T11" fmla="*/ 6 h 51"/>
                  <a:gd name="T12" fmla="*/ 20 w 46"/>
                  <a:gd name="T13" fmla="*/ 8 h 51"/>
                  <a:gd name="T14" fmla="*/ 0 w 46"/>
                  <a:gd name="T15" fmla="*/ 28 h 51"/>
                  <a:gd name="T16" fmla="*/ 0 w 46"/>
                  <a:gd name="T17" fmla="*/ 28 h 51"/>
                  <a:gd name="T18" fmla="*/ 23 w 46"/>
                  <a:gd name="T19" fmla="*/ 51 h 51"/>
                  <a:gd name="T20" fmla="*/ 46 w 46"/>
                  <a:gd name="T21" fmla="*/ 28 h 51"/>
                  <a:gd name="T22" fmla="*/ 22 w 46"/>
                  <a:gd name="T23" fmla="*/ 28 h 51"/>
                  <a:gd name="T24" fmla="*/ 2 w 46"/>
                  <a:gd name="T25" fmla="*/ 28 h 51"/>
                  <a:gd name="T26" fmla="*/ 21 w 46"/>
                  <a:gd name="T27" fmla="*/ 9 h 51"/>
                  <a:gd name="T28" fmla="*/ 22 w 46"/>
                  <a:gd name="T29" fmla="*/ 9 h 51"/>
                  <a:gd name="T30" fmla="*/ 22 w 46"/>
                  <a:gd name="T31" fmla="*/ 28 h 51"/>
                  <a:gd name="T32" fmla="*/ 23 w 46"/>
                  <a:gd name="T33" fmla="*/ 28 h 51"/>
                  <a:gd name="T34" fmla="*/ 23 w 46"/>
                  <a:gd name="T35" fmla="*/ 9 h 51"/>
                  <a:gd name="T36" fmla="*/ 25 w 46"/>
                  <a:gd name="T37" fmla="*/ 9 h 51"/>
                  <a:gd name="T38" fmla="*/ 43 w 46"/>
                  <a:gd name="T39" fmla="*/ 28 h 51"/>
                  <a:gd name="T40" fmla="*/ 23 w 46"/>
                  <a:gd name="T41" fmla="*/ 2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" h="51">
                    <a:moveTo>
                      <a:pt x="46" y="28"/>
                    </a:moveTo>
                    <a:cubicBezTo>
                      <a:pt x="46" y="28"/>
                      <a:pt x="46" y="28"/>
                      <a:pt x="46" y="2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7"/>
                      <a:pt x="27" y="6"/>
                      <a:pt x="27" y="6"/>
                    </a:cubicBezTo>
                    <a:cubicBezTo>
                      <a:pt x="27" y="4"/>
                      <a:pt x="23" y="0"/>
                      <a:pt x="23" y="0"/>
                    </a:cubicBezTo>
                    <a:cubicBezTo>
                      <a:pt x="23" y="0"/>
                      <a:pt x="19" y="4"/>
                      <a:pt x="19" y="6"/>
                    </a:cubicBezTo>
                    <a:cubicBezTo>
                      <a:pt x="19" y="6"/>
                      <a:pt x="19" y="7"/>
                      <a:pt x="20" y="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0"/>
                      <a:pt x="10" y="51"/>
                      <a:pt x="23" y="51"/>
                    </a:cubicBezTo>
                    <a:cubicBezTo>
                      <a:pt x="36" y="51"/>
                      <a:pt x="46" y="40"/>
                      <a:pt x="46" y="28"/>
                    </a:cubicBezTo>
                    <a:close/>
                    <a:moveTo>
                      <a:pt x="22" y="28"/>
                    </a:moveTo>
                    <a:cubicBezTo>
                      <a:pt x="2" y="28"/>
                      <a:pt x="2" y="28"/>
                      <a:pt x="2" y="28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2" y="9"/>
                      <a:pt x="22" y="9"/>
                    </a:cubicBezTo>
                    <a:lnTo>
                      <a:pt x="22" y="28"/>
                    </a:lnTo>
                    <a:close/>
                    <a:moveTo>
                      <a:pt x="23" y="28"/>
                    </a:moveTo>
                    <a:cubicBezTo>
                      <a:pt x="23" y="9"/>
                      <a:pt x="23" y="9"/>
                      <a:pt x="23" y="9"/>
                    </a:cubicBezTo>
                    <a:cubicBezTo>
                      <a:pt x="24" y="9"/>
                      <a:pt x="24" y="9"/>
                      <a:pt x="25" y="9"/>
                    </a:cubicBezTo>
                    <a:cubicBezTo>
                      <a:pt x="43" y="28"/>
                      <a:pt x="43" y="28"/>
                      <a:pt x="43" y="28"/>
                    </a:cubicBezTo>
                    <a:lnTo>
                      <a:pt x="23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id-ID" sz="2400"/>
              </a:p>
            </p:txBody>
          </p:sp>
          <p:sp>
            <p:nvSpPr>
              <p:cNvPr id="91" name="Freeform 90"/>
              <p:cNvSpPr/>
              <p:nvPr/>
            </p:nvSpPr>
            <p:spPr bwMode="auto">
              <a:xfrm>
                <a:off x="6477000" y="4905376"/>
                <a:ext cx="425450" cy="465138"/>
              </a:xfrm>
              <a:custGeom>
                <a:avLst/>
                <a:gdLst>
                  <a:gd name="T0" fmla="*/ 87 w 113"/>
                  <a:gd name="T1" fmla="*/ 109 h 124"/>
                  <a:gd name="T2" fmla="*/ 80 w 113"/>
                  <a:gd name="T3" fmla="*/ 109 h 124"/>
                  <a:gd name="T4" fmla="*/ 80 w 113"/>
                  <a:gd name="T5" fmla="*/ 107 h 124"/>
                  <a:gd name="T6" fmla="*/ 74 w 113"/>
                  <a:gd name="T7" fmla="*/ 101 h 124"/>
                  <a:gd name="T8" fmla="*/ 64 w 113"/>
                  <a:gd name="T9" fmla="*/ 101 h 124"/>
                  <a:gd name="T10" fmla="*/ 65 w 113"/>
                  <a:gd name="T11" fmla="*/ 96 h 124"/>
                  <a:gd name="T12" fmla="*/ 61 w 113"/>
                  <a:gd name="T13" fmla="*/ 85 h 124"/>
                  <a:gd name="T14" fmla="*/ 61 w 113"/>
                  <a:gd name="T15" fmla="*/ 30 h 124"/>
                  <a:gd name="T16" fmla="*/ 101 w 113"/>
                  <a:gd name="T17" fmla="*/ 49 h 124"/>
                  <a:gd name="T18" fmla="*/ 107 w 113"/>
                  <a:gd name="T19" fmla="*/ 52 h 124"/>
                  <a:gd name="T20" fmla="*/ 113 w 113"/>
                  <a:gd name="T21" fmla="*/ 46 h 124"/>
                  <a:gd name="T22" fmla="*/ 107 w 113"/>
                  <a:gd name="T23" fmla="*/ 39 h 124"/>
                  <a:gd name="T24" fmla="*/ 102 w 113"/>
                  <a:gd name="T25" fmla="*/ 42 h 124"/>
                  <a:gd name="T26" fmla="*/ 61 w 113"/>
                  <a:gd name="T27" fmla="*/ 24 h 124"/>
                  <a:gd name="T28" fmla="*/ 61 w 113"/>
                  <a:gd name="T29" fmla="*/ 20 h 124"/>
                  <a:gd name="T30" fmla="*/ 66 w 113"/>
                  <a:gd name="T31" fmla="*/ 12 h 124"/>
                  <a:gd name="T32" fmla="*/ 56 w 113"/>
                  <a:gd name="T33" fmla="*/ 0 h 124"/>
                  <a:gd name="T34" fmla="*/ 47 w 113"/>
                  <a:gd name="T35" fmla="*/ 12 h 124"/>
                  <a:gd name="T36" fmla="*/ 52 w 113"/>
                  <a:gd name="T37" fmla="*/ 20 h 124"/>
                  <a:gd name="T38" fmla="*/ 52 w 113"/>
                  <a:gd name="T39" fmla="*/ 24 h 124"/>
                  <a:gd name="T40" fmla="*/ 12 w 113"/>
                  <a:gd name="T41" fmla="*/ 42 h 124"/>
                  <a:gd name="T42" fmla="*/ 6 w 113"/>
                  <a:gd name="T43" fmla="*/ 39 h 124"/>
                  <a:gd name="T44" fmla="*/ 0 w 113"/>
                  <a:gd name="T45" fmla="*/ 46 h 124"/>
                  <a:gd name="T46" fmla="*/ 6 w 113"/>
                  <a:gd name="T47" fmla="*/ 52 h 124"/>
                  <a:gd name="T48" fmla="*/ 12 w 113"/>
                  <a:gd name="T49" fmla="*/ 49 h 124"/>
                  <a:gd name="T50" fmla="*/ 52 w 113"/>
                  <a:gd name="T51" fmla="*/ 30 h 124"/>
                  <a:gd name="T52" fmla="*/ 52 w 113"/>
                  <a:gd name="T53" fmla="*/ 85 h 124"/>
                  <a:gd name="T54" fmla="*/ 48 w 113"/>
                  <a:gd name="T55" fmla="*/ 96 h 124"/>
                  <a:gd name="T56" fmla="*/ 49 w 113"/>
                  <a:gd name="T57" fmla="*/ 101 h 124"/>
                  <a:gd name="T58" fmla="*/ 39 w 113"/>
                  <a:gd name="T59" fmla="*/ 101 h 124"/>
                  <a:gd name="T60" fmla="*/ 33 w 113"/>
                  <a:gd name="T61" fmla="*/ 107 h 124"/>
                  <a:gd name="T62" fmla="*/ 33 w 113"/>
                  <a:gd name="T63" fmla="*/ 109 h 124"/>
                  <a:gd name="T64" fmla="*/ 26 w 113"/>
                  <a:gd name="T65" fmla="*/ 109 h 124"/>
                  <a:gd name="T66" fmla="*/ 15 w 113"/>
                  <a:gd name="T67" fmla="*/ 119 h 124"/>
                  <a:gd name="T68" fmla="*/ 15 w 113"/>
                  <a:gd name="T69" fmla="*/ 124 h 124"/>
                  <a:gd name="T70" fmla="*/ 97 w 113"/>
                  <a:gd name="T71" fmla="*/ 124 h 124"/>
                  <a:gd name="T72" fmla="*/ 97 w 113"/>
                  <a:gd name="T73" fmla="*/ 119 h 124"/>
                  <a:gd name="T74" fmla="*/ 87 w 113"/>
                  <a:gd name="T75" fmla="*/ 10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3" h="124">
                    <a:moveTo>
                      <a:pt x="87" y="109"/>
                    </a:moveTo>
                    <a:cubicBezTo>
                      <a:pt x="80" y="109"/>
                      <a:pt x="80" y="109"/>
                      <a:pt x="80" y="109"/>
                    </a:cubicBezTo>
                    <a:cubicBezTo>
                      <a:pt x="80" y="107"/>
                      <a:pt x="80" y="107"/>
                      <a:pt x="80" y="107"/>
                    </a:cubicBezTo>
                    <a:cubicBezTo>
                      <a:pt x="80" y="103"/>
                      <a:pt x="77" y="101"/>
                      <a:pt x="74" y="101"/>
                    </a:cubicBezTo>
                    <a:cubicBezTo>
                      <a:pt x="64" y="101"/>
                      <a:pt x="64" y="101"/>
                      <a:pt x="64" y="101"/>
                    </a:cubicBezTo>
                    <a:cubicBezTo>
                      <a:pt x="65" y="99"/>
                      <a:pt x="65" y="98"/>
                      <a:pt x="65" y="96"/>
                    </a:cubicBezTo>
                    <a:cubicBezTo>
                      <a:pt x="65" y="91"/>
                      <a:pt x="63" y="87"/>
                      <a:pt x="61" y="85"/>
                    </a:cubicBezTo>
                    <a:cubicBezTo>
                      <a:pt x="61" y="30"/>
                      <a:pt x="61" y="30"/>
                      <a:pt x="61" y="30"/>
                    </a:cubicBezTo>
                    <a:cubicBezTo>
                      <a:pt x="76" y="32"/>
                      <a:pt x="90" y="39"/>
                      <a:pt x="101" y="49"/>
                    </a:cubicBezTo>
                    <a:cubicBezTo>
                      <a:pt x="102" y="51"/>
                      <a:pt x="105" y="52"/>
                      <a:pt x="107" y="52"/>
                    </a:cubicBezTo>
                    <a:cubicBezTo>
                      <a:pt x="110" y="52"/>
                      <a:pt x="113" y="49"/>
                      <a:pt x="113" y="46"/>
                    </a:cubicBezTo>
                    <a:cubicBezTo>
                      <a:pt x="113" y="42"/>
                      <a:pt x="110" y="39"/>
                      <a:pt x="107" y="39"/>
                    </a:cubicBezTo>
                    <a:cubicBezTo>
                      <a:pt x="105" y="39"/>
                      <a:pt x="103" y="40"/>
                      <a:pt x="102" y="42"/>
                    </a:cubicBezTo>
                    <a:cubicBezTo>
                      <a:pt x="90" y="32"/>
                      <a:pt x="76" y="26"/>
                      <a:pt x="61" y="24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4" y="18"/>
                      <a:pt x="66" y="15"/>
                      <a:pt x="66" y="12"/>
                    </a:cubicBezTo>
                    <a:cubicBezTo>
                      <a:pt x="66" y="7"/>
                      <a:pt x="56" y="0"/>
                      <a:pt x="56" y="0"/>
                    </a:cubicBezTo>
                    <a:cubicBezTo>
                      <a:pt x="56" y="0"/>
                      <a:pt x="47" y="7"/>
                      <a:pt x="47" y="12"/>
                    </a:cubicBezTo>
                    <a:cubicBezTo>
                      <a:pt x="47" y="15"/>
                      <a:pt x="49" y="18"/>
                      <a:pt x="52" y="20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37" y="26"/>
                      <a:pt x="23" y="32"/>
                      <a:pt x="12" y="42"/>
                    </a:cubicBezTo>
                    <a:cubicBezTo>
                      <a:pt x="10" y="40"/>
                      <a:pt x="9" y="39"/>
                      <a:pt x="6" y="39"/>
                    </a:cubicBezTo>
                    <a:cubicBezTo>
                      <a:pt x="3" y="39"/>
                      <a:pt x="0" y="42"/>
                      <a:pt x="0" y="46"/>
                    </a:cubicBezTo>
                    <a:cubicBezTo>
                      <a:pt x="0" y="49"/>
                      <a:pt x="3" y="52"/>
                      <a:pt x="6" y="52"/>
                    </a:cubicBezTo>
                    <a:cubicBezTo>
                      <a:pt x="9" y="52"/>
                      <a:pt x="11" y="51"/>
                      <a:pt x="12" y="49"/>
                    </a:cubicBezTo>
                    <a:cubicBezTo>
                      <a:pt x="23" y="39"/>
                      <a:pt x="37" y="32"/>
                      <a:pt x="52" y="30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49" y="87"/>
                      <a:pt x="48" y="91"/>
                      <a:pt x="48" y="96"/>
                    </a:cubicBezTo>
                    <a:cubicBezTo>
                      <a:pt x="48" y="98"/>
                      <a:pt x="48" y="99"/>
                      <a:pt x="49" y="101"/>
                    </a:cubicBezTo>
                    <a:cubicBezTo>
                      <a:pt x="39" y="101"/>
                      <a:pt x="39" y="101"/>
                      <a:pt x="39" y="101"/>
                    </a:cubicBezTo>
                    <a:cubicBezTo>
                      <a:pt x="36" y="101"/>
                      <a:pt x="33" y="103"/>
                      <a:pt x="33" y="107"/>
                    </a:cubicBezTo>
                    <a:cubicBezTo>
                      <a:pt x="33" y="109"/>
                      <a:pt x="33" y="109"/>
                      <a:pt x="33" y="109"/>
                    </a:cubicBezTo>
                    <a:cubicBezTo>
                      <a:pt x="26" y="109"/>
                      <a:pt x="26" y="109"/>
                      <a:pt x="26" y="109"/>
                    </a:cubicBezTo>
                    <a:cubicBezTo>
                      <a:pt x="20" y="109"/>
                      <a:pt x="15" y="114"/>
                      <a:pt x="15" y="119"/>
                    </a:cubicBezTo>
                    <a:cubicBezTo>
                      <a:pt x="15" y="124"/>
                      <a:pt x="15" y="124"/>
                      <a:pt x="15" y="124"/>
                    </a:cubicBezTo>
                    <a:cubicBezTo>
                      <a:pt x="97" y="124"/>
                      <a:pt x="97" y="124"/>
                      <a:pt x="97" y="124"/>
                    </a:cubicBezTo>
                    <a:cubicBezTo>
                      <a:pt x="97" y="119"/>
                      <a:pt x="97" y="119"/>
                      <a:pt x="97" y="119"/>
                    </a:cubicBezTo>
                    <a:cubicBezTo>
                      <a:pt x="97" y="114"/>
                      <a:pt x="93" y="109"/>
                      <a:pt x="87" y="1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id-ID" sz="2400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5830205" y="5040152"/>
            <a:ext cx="556538" cy="556683"/>
            <a:chOff x="5830205" y="5376327"/>
            <a:chExt cx="556538" cy="556683"/>
          </a:xfrm>
        </p:grpSpPr>
        <p:sp>
          <p:nvSpPr>
            <p:cNvPr id="93" name="Oval 92"/>
            <p:cNvSpPr/>
            <p:nvPr/>
          </p:nvSpPr>
          <p:spPr bwMode="auto">
            <a:xfrm>
              <a:off x="5830205" y="5376327"/>
              <a:ext cx="556538" cy="55668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0959" tIns="30479" rIns="60959" bIns="30479" anchor="ctr"/>
            <a:lstStyle/>
            <a:p>
              <a:pPr algn="ctr">
                <a:defRPr/>
              </a:pPr>
              <a:endParaRPr 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94" name="Freeform 82"/>
            <p:cNvSpPr>
              <a:spLocks noEditPoints="1"/>
            </p:cNvSpPr>
            <p:nvPr/>
          </p:nvSpPr>
          <p:spPr bwMode="auto">
            <a:xfrm flipH="1">
              <a:off x="5947072" y="5505439"/>
              <a:ext cx="326428" cy="286560"/>
            </a:xfrm>
            <a:custGeom>
              <a:avLst/>
              <a:gdLst>
                <a:gd name="T0" fmla="*/ 110 w 111"/>
                <a:gd name="T1" fmla="*/ 13 h 97"/>
                <a:gd name="T2" fmla="*/ 101 w 111"/>
                <a:gd name="T3" fmla="*/ 3 h 97"/>
                <a:gd name="T4" fmla="*/ 96 w 111"/>
                <a:gd name="T5" fmla="*/ 3 h 97"/>
                <a:gd name="T6" fmla="*/ 95 w 111"/>
                <a:gd name="T7" fmla="*/ 5 h 97"/>
                <a:gd name="T8" fmla="*/ 92 w 111"/>
                <a:gd name="T9" fmla="*/ 6 h 97"/>
                <a:gd name="T10" fmla="*/ 92 w 111"/>
                <a:gd name="T11" fmla="*/ 6 h 97"/>
                <a:gd name="T12" fmla="*/ 67 w 111"/>
                <a:gd name="T13" fmla="*/ 32 h 97"/>
                <a:gd name="T14" fmla="*/ 66 w 111"/>
                <a:gd name="T15" fmla="*/ 37 h 97"/>
                <a:gd name="T16" fmla="*/ 68 w 111"/>
                <a:gd name="T17" fmla="*/ 41 h 97"/>
                <a:gd name="T18" fmla="*/ 68 w 111"/>
                <a:gd name="T19" fmla="*/ 41 h 97"/>
                <a:gd name="T20" fmla="*/ 69 w 111"/>
                <a:gd name="T21" fmla="*/ 41 h 97"/>
                <a:gd name="T22" fmla="*/ 63 w 111"/>
                <a:gd name="T23" fmla="*/ 46 h 97"/>
                <a:gd name="T24" fmla="*/ 45 w 111"/>
                <a:gd name="T25" fmla="*/ 28 h 97"/>
                <a:gd name="T26" fmla="*/ 39 w 111"/>
                <a:gd name="T27" fmla="*/ 7 h 97"/>
                <a:gd name="T28" fmla="*/ 18 w 111"/>
                <a:gd name="T29" fmla="*/ 1 h 97"/>
                <a:gd name="T30" fmla="*/ 30 w 111"/>
                <a:gd name="T31" fmla="*/ 14 h 97"/>
                <a:gd name="T32" fmla="*/ 27 w 111"/>
                <a:gd name="T33" fmla="*/ 26 h 97"/>
                <a:gd name="T34" fmla="*/ 15 w 111"/>
                <a:gd name="T35" fmla="*/ 29 h 97"/>
                <a:gd name="T36" fmla="*/ 3 w 111"/>
                <a:gd name="T37" fmla="*/ 17 h 97"/>
                <a:gd name="T38" fmla="*/ 9 w 111"/>
                <a:gd name="T39" fmla="*/ 37 h 97"/>
                <a:gd name="T40" fmla="*/ 31 w 111"/>
                <a:gd name="T41" fmla="*/ 43 h 97"/>
                <a:gd name="T42" fmla="*/ 31 w 111"/>
                <a:gd name="T43" fmla="*/ 43 h 97"/>
                <a:gd name="T44" fmla="*/ 48 w 111"/>
                <a:gd name="T45" fmla="*/ 60 h 97"/>
                <a:gd name="T46" fmla="*/ 32 w 111"/>
                <a:gd name="T47" fmla="*/ 78 h 97"/>
                <a:gd name="T48" fmla="*/ 31 w 111"/>
                <a:gd name="T49" fmla="*/ 77 h 97"/>
                <a:gd name="T50" fmla="*/ 26 w 111"/>
                <a:gd name="T51" fmla="*/ 80 h 97"/>
                <a:gd name="T52" fmla="*/ 18 w 111"/>
                <a:gd name="T53" fmla="*/ 93 h 97"/>
                <a:gd name="T54" fmla="*/ 20 w 111"/>
                <a:gd name="T55" fmla="*/ 95 h 97"/>
                <a:gd name="T56" fmla="*/ 33 w 111"/>
                <a:gd name="T57" fmla="*/ 87 h 97"/>
                <a:gd name="T58" fmla="*/ 37 w 111"/>
                <a:gd name="T59" fmla="*/ 83 h 97"/>
                <a:gd name="T60" fmla="*/ 35 w 111"/>
                <a:gd name="T61" fmla="*/ 82 h 97"/>
                <a:gd name="T62" fmla="*/ 53 w 111"/>
                <a:gd name="T63" fmla="*/ 64 h 97"/>
                <a:gd name="T64" fmla="*/ 82 w 111"/>
                <a:gd name="T65" fmla="*/ 93 h 97"/>
                <a:gd name="T66" fmla="*/ 89 w 111"/>
                <a:gd name="T67" fmla="*/ 97 h 97"/>
                <a:gd name="T68" fmla="*/ 96 w 111"/>
                <a:gd name="T69" fmla="*/ 93 h 97"/>
                <a:gd name="T70" fmla="*/ 96 w 111"/>
                <a:gd name="T71" fmla="*/ 79 h 97"/>
                <a:gd name="T72" fmla="*/ 67 w 111"/>
                <a:gd name="T73" fmla="*/ 50 h 97"/>
                <a:gd name="T74" fmla="*/ 72 w 111"/>
                <a:gd name="T75" fmla="*/ 45 h 97"/>
                <a:gd name="T76" fmla="*/ 75 w 111"/>
                <a:gd name="T77" fmla="*/ 47 h 97"/>
                <a:gd name="T78" fmla="*/ 82 w 111"/>
                <a:gd name="T79" fmla="*/ 46 h 97"/>
                <a:gd name="T80" fmla="*/ 106 w 111"/>
                <a:gd name="T81" fmla="*/ 21 h 97"/>
                <a:gd name="T82" fmla="*/ 106 w 111"/>
                <a:gd name="T83" fmla="*/ 20 h 97"/>
                <a:gd name="T84" fmla="*/ 106 w 111"/>
                <a:gd name="T85" fmla="*/ 20 h 97"/>
                <a:gd name="T86" fmla="*/ 107 w 111"/>
                <a:gd name="T87" fmla="*/ 18 h 97"/>
                <a:gd name="T88" fmla="*/ 110 w 111"/>
                <a:gd name="T89" fmla="*/ 18 h 97"/>
                <a:gd name="T90" fmla="*/ 110 w 111"/>
                <a:gd name="T91" fmla="*/ 13 h 97"/>
                <a:gd name="T92" fmla="*/ 90 w 111"/>
                <a:gd name="T93" fmla="*/ 84 h 97"/>
                <a:gd name="T94" fmla="*/ 94 w 111"/>
                <a:gd name="T95" fmla="*/ 87 h 97"/>
                <a:gd name="T96" fmla="*/ 90 w 111"/>
                <a:gd name="T97" fmla="*/ 92 h 97"/>
                <a:gd name="T98" fmla="*/ 86 w 111"/>
                <a:gd name="T99" fmla="*/ 87 h 97"/>
                <a:gd name="T100" fmla="*/ 90 w 111"/>
                <a:gd name="T101" fmla="*/ 84 h 97"/>
                <a:gd name="T102" fmla="*/ 76 w 111"/>
                <a:gd name="T103" fmla="*/ 32 h 97"/>
                <a:gd name="T104" fmla="*/ 74 w 111"/>
                <a:gd name="T105" fmla="*/ 31 h 97"/>
                <a:gd name="T106" fmla="*/ 93 w 111"/>
                <a:gd name="T107" fmla="*/ 13 h 97"/>
                <a:gd name="T108" fmla="*/ 95 w 111"/>
                <a:gd name="T109" fmla="*/ 14 h 97"/>
                <a:gd name="T110" fmla="*/ 76 w 111"/>
                <a:gd name="T111" fmla="*/ 32 h 97"/>
                <a:gd name="T112" fmla="*/ 76 w 111"/>
                <a:gd name="T113" fmla="*/ 32 h 97"/>
                <a:gd name="T114" fmla="*/ 82 w 111"/>
                <a:gd name="T115" fmla="*/ 39 h 97"/>
                <a:gd name="T116" fmla="*/ 80 w 111"/>
                <a:gd name="T117" fmla="*/ 37 h 97"/>
                <a:gd name="T118" fmla="*/ 99 w 111"/>
                <a:gd name="T119" fmla="*/ 18 h 97"/>
                <a:gd name="T120" fmla="*/ 101 w 111"/>
                <a:gd name="T121" fmla="*/ 20 h 97"/>
                <a:gd name="T122" fmla="*/ 82 w 111"/>
                <a:gd name="T123" fmla="*/ 39 h 97"/>
                <a:gd name="T124" fmla="*/ 82 w 111"/>
                <a:gd name="T125" fmla="*/ 3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1" h="97">
                  <a:moveTo>
                    <a:pt x="110" y="13"/>
                  </a:moveTo>
                  <a:cubicBezTo>
                    <a:pt x="101" y="3"/>
                    <a:pt x="101" y="3"/>
                    <a:pt x="101" y="3"/>
                  </a:cubicBezTo>
                  <a:cubicBezTo>
                    <a:pt x="99" y="1"/>
                    <a:pt x="97" y="1"/>
                    <a:pt x="96" y="3"/>
                  </a:cubicBezTo>
                  <a:cubicBezTo>
                    <a:pt x="95" y="4"/>
                    <a:pt x="95" y="4"/>
                    <a:pt x="95" y="5"/>
                  </a:cubicBezTo>
                  <a:cubicBezTo>
                    <a:pt x="94" y="5"/>
                    <a:pt x="93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67" y="33"/>
                    <a:pt x="67" y="36"/>
                    <a:pt x="66" y="37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7" y="21"/>
                    <a:pt x="45" y="13"/>
                    <a:pt x="39" y="7"/>
                  </a:cubicBezTo>
                  <a:cubicBezTo>
                    <a:pt x="34" y="1"/>
                    <a:pt x="25" y="0"/>
                    <a:pt x="18" y="1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0" y="23"/>
                    <a:pt x="3" y="32"/>
                    <a:pt x="9" y="37"/>
                  </a:cubicBezTo>
                  <a:cubicBezTo>
                    <a:pt x="14" y="43"/>
                    <a:pt x="23" y="46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1" y="77"/>
                    <a:pt x="31" y="77"/>
                    <a:pt x="31" y="77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33" y="87"/>
                    <a:pt x="33" y="87"/>
                    <a:pt x="33" y="87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35" y="82"/>
                    <a:pt x="35" y="82"/>
                    <a:pt x="35" y="82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82" y="93"/>
                    <a:pt x="82" y="93"/>
                    <a:pt x="82" y="93"/>
                  </a:cubicBezTo>
                  <a:cubicBezTo>
                    <a:pt x="84" y="96"/>
                    <a:pt x="86" y="97"/>
                    <a:pt x="89" y="97"/>
                  </a:cubicBezTo>
                  <a:cubicBezTo>
                    <a:pt x="91" y="97"/>
                    <a:pt x="94" y="96"/>
                    <a:pt x="96" y="93"/>
                  </a:cubicBezTo>
                  <a:cubicBezTo>
                    <a:pt x="101" y="89"/>
                    <a:pt x="101" y="83"/>
                    <a:pt x="96" y="79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7" y="46"/>
                    <a:pt x="79" y="46"/>
                    <a:pt x="82" y="46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7" y="19"/>
                    <a:pt x="107" y="19"/>
                    <a:pt x="107" y="18"/>
                  </a:cubicBezTo>
                  <a:cubicBezTo>
                    <a:pt x="109" y="18"/>
                    <a:pt x="110" y="18"/>
                    <a:pt x="110" y="18"/>
                  </a:cubicBezTo>
                  <a:cubicBezTo>
                    <a:pt x="111" y="16"/>
                    <a:pt x="111" y="14"/>
                    <a:pt x="110" y="13"/>
                  </a:cubicBezTo>
                  <a:close/>
                  <a:moveTo>
                    <a:pt x="90" y="84"/>
                  </a:moveTo>
                  <a:cubicBezTo>
                    <a:pt x="92" y="84"/>
                    <a:pt x="94" y="86"/>
                    <a:pt x="94" y="87"/>
                  </a:cubicBezTo>
                  <a:cubicBezTo>
                    <a:pt x="94" y="90"/>
                    <a:pt x="92" y="92"/>
                    <a:pt x="90" y="92"/>
                  </a:cubicBezTo>
                  <a:cubicBezTo>
                    <a:pt x="87" y="92"/>
                    <a:pt x="86" y="90"/>
                    <a:pt x="86" y="87"/>
                  </a:cubicBezTo>
                  <a:cubicBezTo>
                    <a:pt x="86" y="86"/>
                    <a:pt x="87" y="84"/>
                    <a:pt x="90" y="84"/>
                  </a:cubicBezTo>
                  <a:close/>
                  <a:moveTo>
                    <a:pt x="76" y="32"/>
                  </a:moveTo>
                  <a:cubicBezTo>
                    <a:pt x="74" y="31"/>
                    <a:pt x="74" y="31"/>
                    <a:pt x="74" y="31"/>
                  </a:cubicBezTo>
                  <a:cubicBezTo>
                    <a:pt x="93" y="13"/>
                    <a:pt x="93" y="13"/>
                    <a:pt x="93" y="13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6" y="32"/>
                    <a:pt x="76" y="32"/>
                    <a:pt x="76" y="32"/>
                  </a:cubicBezTo>
                  <a:close/>
                  <a:moveTo>
                    <a:pt x="82" y="39"/>
                  </a:moveTo>
                  <a:cubicBezTo>
                    <a:pt x="80" y="37"/>
                    <a:pt x="80" y="37"/>
                    <a:pt x="80" y="37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8920" y="2353327"/>
            <a:ext cx="1851378" cy="2422694"/>
            <a:chOff x="9208920" y="2353327"/>
            <a:chExt cx="1851378" cy="2422694"/>
          </a:xfrm>
        </p:grpSpPr>
        <p:sp>
          <p:nvSpPr>
            <p:cNvPr id="109" name="Can 108"/>
            <p:cNvSpPr/>
            <p:nvPr/>
          </p:nvSpPr>
          <p:spPr>
            <a:xfrm>
              <a:off x="9208920" y="2353327"/>
              <a:ext cx="1851378" cy="2422694"/>
            </a:xfrm>
            <a:prstGeom prst="can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572499" y="3938700"/>
              <a:ext cx="4764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Novecento wide Light" panose="00000405000000000000" pitchFamily="50" charset="0"/>
                  <a:cs typeface="Clear Sans Medium" panose="020B0603030202020304" pitchFamily="34" charset="0"/>
                </a:rPr>
                <a:t>5</a:t>
              </a:r>
              <a:endParaRPr lang="id-ID" sz="4000" dirty="0">
                <a:solidFill>
                  <a:schemeClr val="bg1"/>
                </a:solidFill>
                <a:latin typeface="Novecento wide Light" panose="00000405000000000000" pitchFamily="50" charset="0"/>
                <a:cs typeface="Clear Sans Medium" panose="020B0603030202020304" pitchFamily="34" charset="0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624396" y="507018"/>
            <a:ext cx="7115807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Book"/>
              </a:rPr>
              <a:t>Process </a:t>
            </a:r>
            <a:r>
              <a:rPr lang="en-US" sz="4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Book"/>
              </a:rPr>
              <a:t>to Succes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Novecento wide Book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64737" y="1573493"/>
            <a:ext cx="38851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Lorem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ipsum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dolor sit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amet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,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consectetur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Novecento wide Light" panose="00000405000000000000" pitchFamily="50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214087" y="3145915"/>
            <a:ext cx="1851378" cy="1989271"/>
            <a:chOff x="8214087" y="3145915"/>
            <a:chExt cx="1851378" cy="1989271"/>
          </a:xfrm>
        </p:grpSpPr>
        <p:sp>
          <p:nvSpPr>
            <p:cNvPr id="110" name="Can 109"/>
            <p:cNvSpPr/>
            <p:nvPr/>
          </p:nvSpPr>
          <p:spPr>
            <a:xfrm>
              <a:off x="8214087" y="3145915"/>
              <a:ext cx="1851378" cy="1989271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9566526" y="4256200"/>
              <a:ext cx="49885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Novecento wide Light" panose="00000405000000000000" pitchFamily="50" charset="0"/>
                  <a:cs typeface="Clear Sans Medium" panose="020B0603030202020304" pitchFamily="34" charset="0"/>
                </a:rPr>
                <a:t>4</a:t>
              </a:r>
              <a:endParaRPr lang="id-ID" sz="4000" dirty="0">
                <a:solidFill>
                  <a:schemeClr val="bg1"/>
                </a:solidFill>
                <a:latin typeface="Novecento wide Light" panose="00000405000000000000" pitchFamily="50" charset="0"/>
                <a:cs typeface="Clear Sans Medium" panose="020B0603030202020304" pitchFamily="34" charset="0"/>
              </a:endParaRPr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994" y="1160644"/>
            <a:ext cx="1982321" cy="1585857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1595349" y="2395500"/>
            <a:ext cx="2727124" cy="702001"/>
            <a:chOff x="2249511" y="1913094"/>
            <a:chExt cx="2727124" cy="702001"/>
          </a:xfrm>
        </p:grpSpPr>
        <p:sp>
          <p:nvSpPr>
            <p:cNvPr id="24" name="Rectangle 23"/>
            <p:cNvSpPr/>
            <p:nvPr/>
          </p:nvSpPr>
          <p:spPr>
            <a:xfrm>
              <a:off x="2249511" y="1913094"/>
              <a:ext cx="187172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ea typeface="Roboto" panose="02000000000000000000" pitchFamily="2" charset="0"/>
                  <a:cs typeface="Clear Sans" panose="020B0503030202020304" pitchFamily="34" charset="0"/>
                </a:rPr>
                <a:t>First Step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  <a:ea typeface="Roboto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49511" y="2153430"/>
              <a:ext cx="2727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Denima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odanaime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lovera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donWakamare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dimasa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santLoirem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885629" y="3116517"/>
            <a:ext cx="2727124" cy="702001"/>
            <a:chOff x="2249511" y="1913094"/>
            <a:chExt cx="2727124" cy="702001"/>
          </a:xfrm>
        </p:grpSpPr>
        <p:sp>
          <p:nvSpPr>
            <p:cNvPr id="27" name="Rectangle 26"/>
            <p:cNvSpPr/>
            <p:nvPr/>
          </p:nvSpPr>
          <p:spPr>
            <a:xfrm>
              <a:off x="2249511" y="1913094"/>
              <a:ext cx="209981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ea typeface="Roboto" panose="02000000000000000000" pitchFamily="2" charset="0"/>
                  <a:cs typeface="Clear Sans" panose="020B0503030202020304" pitchFamily="34" charset="0"/>
                </a:rPr>
                <a:t>Second Step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  <a:ea typeface="Roboto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49511" y="2153430"/>
              <a:ext cx="2727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Denima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odanaime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lovera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donWakamare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dimasa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santLoirem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885628" y="4670536"/>
            <a:ext cx="2727125" cy="702001"/>
            <a:chOff x="2249510" y="1913094"/>
            <a:chExt cx="2727125" cy="702001"/>
          </a:xfrm>
        </p:grpSpPr>
        <p:sp>
          <p:nvSpPr>
            <p:cNvPr id="30" name="Rectangle 29"/>
            <p:cNvSpPr/>
            <p:nvPr/>
          </p:nvSpPr>
          <p:spPr>
            <a:xfrm>
              <a:off x="2249511" y="1913094"/>
              <a:ext cx="187172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ea typeface="Roboto" panose="02000000000000000000" pitchFamily="2" charset="0"/>
                  <a:cs typeface="Clear Sans" panose="020B0503030202020304" pitchFamily="34" charset="0"/>
                </a:rPr>
                <a:t>FOurth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ea typeface="Roboto" panose="02000000000000000000" pitchFamily="2" charset="0"/>
                  <a:cs typeface="Clear Sans" panose="020B0503030202020304" pitchFamily="34" charset="0"/>
                </a:rPr>
                <a:t> Step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  <a:ea typeface="Roboto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49510" y="2153430"/>
              <a:ext cx="272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Denima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odanaime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lovera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donWakamare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dimasa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santLoirem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595348" y="5364122"/>
            <a:ext cx="2727125" cy="702001"/>
            <a:chOff x="2249510" y="1913094"/>
            <a:chExt cx="2727125" cy="702001"/>
          </a:xfrm>
        </p:grpSpPr>
        <p:sp>
          <p:nvSpPr>
            <p:cNvPr id="33" name="Rectangle 32"/>
            <p:cNvSpPr/>
            <p:nvPr/>
          </p:nvSpPr>
          <p:spPr>
            <a:xfrm>
              <a:off x="2249511" y="1913094"/>
              <a:ext cx="187172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ea typeface="Roboto" panose="02000000000000000000" pitchFamily="2" charset="0"/>
                  <a:cs typeface="Clear Sans" panose="020B0503030202020304" pitchFamily="34" charset="0"/>
                </a:rPr>
                <a:t>Five Step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  <a:ea typeface="Roboto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49510" y="2153430"/>
              <a:ext cx="272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Denima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odanaime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lovera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donWakamare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dimasa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santLoirem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227980" y="2444438"/>
            <a:ext cx="268941" cy="268941"/>
            <a:chOff x="1751239" y="2683047"/>
            <a:chExt cx="268941" cy="268941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818506" y="2750600"/>
              <a:ext cx="134408" cy="13468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" name="Oval 36"/>
            <p:cNvSpPr/>
            <p:nvPr/>
          </p:nvSpPr>
          <p:spPr>
            <a:xfrm>
              <a:off x="1751239" y="2683047"/>
              <a:ext cx="268941" cy="268941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518260" y="3165242"/>
            <a:ext cx="268941" cy="268941"/>
            <a:chOff x="1751239" y="3403851"/>
            <a:chExt cx="268941" cy="268941"/>
          </a:xfrm>
        </p:grpSpPr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1818506" y="3471617"/>
              <a:ext cx="134408" cy="13468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0" name="Oval 39"/>
            <p:cNvSpPr/>
            <p:nvPr/>
          </p:nvSpPr>
          <p:spPr>
            <a:xfrm>
              <a:off x="1751239" y="3403851"/>
              <a:ext cx="268941" cy="268941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18260" y="4719897"/>
            <a:ext cx="268941" cy="268941"/>
            <a:chOff x="1751239" y="4114543"/>
            <a:chExt cx="268941" cy="268941"/>
          </a:xfrm>
        </p:grpSpPr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1818506" y="4181673"/>
              <a:ext cx="134408" cy="13468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3" name="Oval 42"/>
            <p:cNvSpPr/>
            <p:nvPr/>
          </p:nvSpPr>
          <p:spPr>
            <a:xfrm>
              <a:off x="1751239" y="4114543"/>
              <a:ext cx="268941" cy="268941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27980" y="5413483"/>
            <a:ext cx="268941" cy="268941"/>
            <a:chOff x="1751239" y="4767788"/>
            <a:chExt cx="268941" cy="268941"/>
          </a:xfrm>
        </p:grpSpPr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1818506" y="4834918"/>
              <a:ext cx="134408" cy="13468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6" name="Oval 45"/>
            <p:cNvSpPr/>
            <p:nvPr/>
          </p:nvSpPr>
          <p:spPr>
            <a:xfrm>
              <a:off x="1751239" y="4767788"/>
              <a:ext cx="268941" cy="268941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885629" y="3890931"/>
            <a:ext cx="2727124" cy="702001"/>
            <a:chOff x="2249511" y="1913094"/>
            <a:chExt cx="2727124" cy="702001"/>
          </a:xfrm>
        </p:grpSpPr>
        <p:sp>
          <p:nvSpPr>
            <p:cNvPr id="48" name="Rectangle 47"/>
            <p:cNvSpPr/>
            <p:nvPr/>
          </p:nvSpPr>
          <p:spPr>
            <a:xfrm>
              <a:off x="2249511" y="1913094"/>
              <a:ext cx="209981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ea typeface="Roboto" panose="02000000000000000000" pitchFamily="2" charset="0"/>
                  <a:cs typeface="Clear Sans" panose="020B0503030202020304" pitchFamily="34" charset="0"/>
                </a:rPr>
                <a:t>Thrid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ea typeface="Roboto" panose="02000000000000000000" pitchFamily="2" charset="0"/>
                  <a:cs typeface="Clear Sans" panose="020B0503030202020304" pitchFamily="34" charset="0"/>
                </a:rPr>
                <a:t> Step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  <a:ea typeface="Roboto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249511" y="2153430"/>
              <a:ext cx="2727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Denima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odanaime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lovera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donWakamare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dimasa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santLoirem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518260" y="3939656"/>
            <a:ext cx="268941" cy="268941"/>
            <a:chOff x="1751239" y="3403851"/>
            <a:chExt cx="268941" cy="268941"/>
          </a:xfrm>
        </p:grpSpPr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818506" y="3471617"/>
              <a:ext cx="134408" cy="13468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52" name="Oval 51"/>
            <p:cNvSpPr/>
            <p:nvPr/>
          </p:nvSpPr>
          <p:spPr>
            <a:xfrm>
              <a:off x="1751239" y="3403851"/>
              <a:ext cx="268941" cy="268941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Shape 52"/>
          <p:cNvSpPr/>
          <p:nvPr/>
        </p:nvSpPr>
        <p:spPr>
          <a:xfrm>
            <a:off x="7150107" y="4406024"/>
            <a:ext cx="4802324" cy="3001452"/>
          </a:xfrm>
          <a:prstGeom prst="swooshArrow">
            <a:avLst>
              <a:gd name="adj1" fmla="val 25000"/>
              <a:gd name="adj2" fmla="val 25000"/>
            </a:avLst>
          </a:prstGeom>
          <a:solidFill>
            <a:srgbClr val="404040">
              <a:alpha val="20000"/>
            </a:srgb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" name="Group 8"/>
          <p:cNvGrpSpPr/>
          <p:nvPr/>
        </p:nvGrpSpPr>
        <p:grpSpPr>
          <a:xfrm>
            <a:off x="7219253" y="3899604"/>
            <a:ext cx="1851378" cy="1618367"/>
            <a:chOff x="7219253" y="3899604"/>
            <a:chExt cx="1851378" cy="1618367"/>
          </a:xfrm>
        </p:grpSpPr>
        <p:sp>
          <p:nvSpPr>
            <p:cNvPr id="111" name="Can 110"/>
            <p:cNvSpPr/>
            <p:nvPr/>
          </p:nvSpPr>
          <p:spPr>
            <a:xfrm>
              <a:off x="7219253" y="3899604"/>
              <a:ext cx="1851378" cy="1618367"/>
            </a:xfrm>
            <a:prstGeom prst="can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577603" y="4586400"/>
              <a:ext cx="4860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Novecento wide Light" panose="00000405000000000000" pitchFamily="50" charset="0"/>
                  <a:cs typeface="Clear Sans Medium" panose="020B0603030202020304" pitchFamily="34" charset="0"/>
                </a:rPr>
                <a:t>3</a:t>
              </a:r>
              <a:endParaRPr lang="id-ID" sz="4000" dirty="0">
                <a:solidFill>
                  <a:schemeClr val="bg1"/>
                </a:solidFill>
                <a:latin typeface="Novecento wide Light" panose="00000405000000000000" pitchFamily="50" charset="0"/>
                <a:cs typeface="Clear Sans Medium" panose="020B06030302020203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224418" y="4559082"/>
            <a:ext cx="1851378" cy="1219404"/>
            <a:chOff x="6224418" y="4559082"/>
            <a:chExt cx="1851378" cy="1219404"/>
          </a:xfrm>
        </p:grpSpPr>
        <p:sp>
          <p:nvSpPr>
            <p:cNvPr id="112" name="Can 111"/>
            <p:cNvSpPr/>
            <p:nvPr/>
          </p:nvSpPr>
          <p:spPr>
            <a:xfrm>
              <a:off x="6224418" y="4559082"/>
              <a:ext cx="1851378" cy="1219404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595970" y="4870792"/>
              <a:ext cx="47000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Novecento wide Light" panose="00000405000000000000" pitchFamily="50" charset="0"/>
                  <a:cs typeface="Clear Sans Medium" panose="020B0603030202020304" pitchFamily="34" charset="0"/>
                </a:rPr>
                <a:t>2</a:t>
              </a:r>
              <a:endParaRPr lang="id-ID" sz="4000" dirty="0">
                <a:solidFill>
                  <a:schemeClr val="bg1"/>
                </a:solidFill>
                <a:latin typeface="Novecento wide Light" panose="00000405000000000000" pitchFamily="50" charset="0"/>
                <a:cs typeface="Clear Sans Medium" panose="020B06030302020203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20996" y="3649265"/>
            <a:ext cx="1859966" cy="2333685"/>
            <a:chOff x="5220996" y="3649265"/>
            <a:chExt cx="1859966" cy="2333685"/>
          </a:xfrm>
        </p:grpSpPr>
        <p:grpSp>
          <p:nvGrpSpPr>
            <p:cNvPr id="2" name="Group 1"/>
            <p:cNvGrpSpPr/>
            <p:nvPr/>
          </p:nvGrpSpPr>
          <p:grpSpPr>
            <a:xfrm>
              <a:off x="5229584" y="5135186"/>
              <a:ext cx="1851378" cy="847764"/>
              <a:chOff x="5229584" y="5135186"/>
              <a:chExt cx="1851378" cy="847764"/>
            </a:xfrm>
          </p:grpSpPr>
          <p:sp>
            <p:nvSpPr>
              <p:cNvPr id="113" name="Can 112"/>
              <p:cNvSpPr/>
              <p:nvPr/>
            </p:nvSpPr>
            <p:spPr>
              <a:xfrm>
                <a:off x="5229584" y="5135186"/>
                <a:ext cx="1851378" cy="847764"/>
              </a:xfrm>
              <a:prstGeom prst="can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6632611" y="5198864"/>
                <a:ext cx="38023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 smtClean="0">
                    <a:solidFill>
                      <a:schemeClr val="bg1"/>
                    </a:solidFill>
                    <a:latin typeface="Novecento wide Light" panose="00000405000000000000" pitchFamily="50" charset="0"/>
                    <a:cs typeface="Clear Sans Medium" panose="020B0603030202020304" pitchFamily="34" charset="0"/>
                  </a:rPr>
                  <a:t>1</a:t>
                </a:r>
                <a:endParaRPr lang="id-ID" sz="4000" dirty="0">
                  <a:solidFill>
                    <a:schemeClr val="bg1"/>
                  </a:solidFill>
                  <a:latin typeface="Novecento wide Light" panose="00000405000000000000" pitchFamily="50" charset="0"/>
                  <a:cs typeface="Clear Sans Medium" panose="020B0603030202020304" pitchFamily="34" charset="0"/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5220996" y="3649265"/>
              <a:ext cx="1090751" cy="1563106"/>
              <a:chOff x="5263771" y="2536709"/>
              <a:chExt cx="2065894" cy="2960541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5263771" y="2536709"/>
                <a:ext cx="2065894" cy="2960541"/>
                <a:chOff x="5331823" y="3711388"/>
                <a:chExt cx="1038827" cy="1488697"/>
              </a:xfrm>
            </p:grpSpPr>
            <p:grpSp>
              <p:nvGrpSpPr>
                <p:cNvPr id="131" name="Group 130"/>
                <p:cNvGrpSpPr/>
                <p:nvPr/>
              </p:nvGrpSpPr>
              <p:grpSpPr>
                <a:xfrm>
                  <a:off x="5331823" y="3711388"/>
                  <a:ext cx="1038827" cy="1488697"/>
                  <a:chOff x="8457006" y="287721"/>
                  <a:chExt cx="895706" cy="1283596"/>
                </a:xfrm>
              </p:grpSpPr>
              <p:grpSp>
                <p:nvGrpSpPr>
                  <p:cNvPr id="135" name="Group 134"/>
                  <p:cNvGrpSpPr/>
                  <p:nvPr/>
                </p:nvGrpSpPr>
                <p:grpSpPr>
                  <a:xfrm>
                    <a:off x="8457006" y="428180"/>
                    <a:ext cx="895706" cy="774690"/>
                    <a:chOff x="4408488" y="1285875"/>
                    <a:chExt cx="2219324" cy="1919476"/>
                  </a:xfrm>
                </p:grpSpPr>
                <p:sp>
                  <p:nvSpPr>
                    <p:cNvPr id="146" name="Freeform 585"/>
                    <p:cNvSpPr/>
                    <p:nvPr/>
                  </p:nvSpPr>
                  <p:spPr bwMode="auto">
                    <a:xfrm>
                      <a:off x="4408488" y="1285875"/>
                      <a:ext cx="346075" cy="450850"/>
                    </a:xfrm>
                    <a:custGeom>
                      <a:avLst/>
                      <a:gdLst>
                        <a:gd name="T0" fmla="*/ 169 w 180"/>
                        <a:gd name="T1" fmla="*/ 90 h 234"/>
                        <a:gd name="T2" fmla="*/ 155 w 180"/>
                        <a:gd name="T3" fmla="*/ 99 h 234"/>
                        <a:gd name="T4" fmla="*/ 146 w 180"/>
                        <a:gd name="T5" fmla="*/ 131 h 234"/>
                        <a:gd name="T6" fmla="*/ 135 w 180"/>
                        <a:gd name="T7" fmla="*/ 97 h 234"/>
                        <a:gd name="T8" fmla="*/ 108 w 180"/>
                        <a:gd name="T9" fmla="*/ 15 h 234"/>
                        <a:gd name="T10" fmla="*/ 93 w 180"/>
                        <a:gd name="T11" fmla="*/ 7 h 234"/>
                        <a:gd name="T12" fmla="*/ 85 w 180"/>
                        <a:gd name="T13" fmla="*/ 22 h 234"/>
                        <a:gd name="T14" fmla="*/ 110 w 180"/>
                        <a:gd name="T15" fmla="*/ 96 h 234"/>
                        <a:gd name="T16" fmla="*/ 110 w 180"/>
                        <a:gd name="T17" fmla="*/ 97 h 234"/>
                        <a:gd name="T18" fmla="*/ 108 w 180"/>
                        <a:gd name="T19" fmla="*/ 101 h 234"/>
                        <a:gd name="T20" fmla="*/ 105 w 180"/>
                        <a:gd name="T21" fmla="*/ 100 h 234"/>
                        <a:gd name="T22" fmla="*/ 105 w 180"/>
                        <a:gd name="T23" fmla="*/ 100 h 234"/>
                        <a:gd name="T24" fmla="*/ 75 w 180"/>
                        <a:gd name="T25" fmla="*/ 10 h 234"/>
                        <a:gd name="T26" fmla="*/ 60 w 180"/>
                        <a:gd name="T27" fmla="*/ 2 h 234"/>
                        <a:gd name="T28" fmla="*/ 52 w 180"/>
                        <a:gd name="T29" fmla="*/ 17 h 234"/>
                        <a:gd name="T30" fmla="*/ 83 w 180"/>
                        <a:gd name="T31" fmla="*/ 112 h 234"/>
                        <a:gd name="T32" fmla="*/ 81 w 180"/>
                        <a:gd name="T33" fmla="*/ 115 h 234"/>
                        <a:gd name="T34" fmla="*/ 78 w 180"/>
                        <a:gd name="T35" fmla="*/ 114 h 234"/>
                        <a:gd name="T36" fmla="*/ 78 w 180"/>
                        <a:gd name="T37" fmla="*/ 114 h 234"/>
                        <a:gd name="T38" fmla="*/ 49 w 180"/>
                        <a:gd name="T39" fmla="*/ 29 h 234"/>
                        <a:gd name="T40" fmla="*/ 34 w 180"/>
                        <a:gd name="T41" fmla="*/ 21 h 234"/>
                        <a:gd name="T42" fmla="*/ 26 w 180"/>
                        <a:gd name="T43" fmla="*/ 36 h 234"/>
                        <a:gd name="T44" fmla="*/ 53 w 180"/>
                        <a:gd name="T45" fmla="*/ 117 h 234"/>
                        <a:gd name="T46" fmla="*/ 54 w 180"/>
                        <a:gd name="T47" fmla="*/ 118 h 234"/>
                        <a:gd name="T48" fmla="*/ 52 w 180"/>
                        <a:gd name="T49" fmla="*/ 122 h 234"/>
                        <a:gd name="T50" fmla="*/ 48 w 180"/>
                        <a:gd name="T51" fmla="*/ 120 h 234"/>
                        <a:gd name="T52" fmla="*/ 47 w 180"/>
                        <a:gd name="T53" fmla="*/ 118 h 234"/>
                        <a:gd name="T54" fmla="*/ 25 w 180"/>
                        <a:gd name="T55" fmla="*/ 50 h 234"/>
                        <a:gd name="T56" fmla="*/ 9 w 180"/>
                        <a:gd name="T57" fmla="*/ 42 h 234"/>
                        <a:gd name="T58" fmla="*/ 2 w 180"/>
                        <a:gd name="T59" fmla="*/ 57 h 234"/>
                        <a:gd name="T60" fmla="*/ 29 w 180"/>
                        <a:gd name="T61" fmla="*/ 140 h 234"/>
                        <a:gd name="T62" fmla="*/ 29 w 180"/>
                        <a:gd name="T63" fmla="*/ 141 h 234"/>
                        <a:gd name="T64" fmla="*/ 30 w 180"/>
                        <a:gd name="T65" fmla="*/ 142 h 234"/>
                        <a:gd name="T66" fmla="*/ 44 w 180"/>
                        <a:gd name="T67" fmla="*/ 185 h 234"/>
                        <a:gd name="T68" fmla="*/ 121 w 180"/>
                        <a:gd name="T69" fmla="*/ 224 h 234"/>
                        <a:gd name="T70" fmla="*/ 144 w 180"/>
                        <a:gd name="T71" fmla="*/ 209 h 234"/>
                        <a:gd name="T72" fmla="*/ 147 w 180"/>
                        <a:gd name="T73" fmla="*/ 205 h 234"/>
                        <a:gd name="T74" fmla="*/ 154 w 180"/>
                        <a:gd name="T75" fmla="*/ 190 h 234"/>
                        <a:gd name="T76" fmla="*/ 162 w 180"/>
                        <a:gd name="T77" fmla="*/ 169 h 234"/>
                        <a:gd name="T78" fmla="*/ 178 w 180"/>
                        <a:gd name="T79" fmla="*/ 105 h 234"/>
                        <a:gd name="T80" fmla="*/ 169 w 180"/>
                        <a:gd name="T81" fmla="*/ 90 h 2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</a:cxnLst>
                      <a:rect l="0" t="0" r="r" b="b"/>
                      <a:pathLst>
                        <a:path w="180" h="234">
                          <a:moveTo>
                            <a:pt x="169" y="90"/>
                          </a:moveTo>
                          <a:cubicBezTo>
                            <a:pt x="163" y="88"/>
                            <a:pt x="156" y="92"/>
                            <a:pt x="155" y="99"/>
                          </a:cubicBezTo>
                          <a:cubicBezTo>
                            <a:pt x="146" y="131"/>
                            <a:pt x="146" y="131"/>
                            <a:pt x="146" y="131"/>
                          </a:cubicBezTo>
                          <a:cubicBezTo>
                            <a:pt x="135" y="97"/>
                            <a:pt x="135" y="97"/>
                            <a:pt x="135" y="97"/>
                          </a:cubicBezTo>
                          <a:cubicBezTo>
                            <a:pt x="108" y="15"/>
                            <a:pt x="108" y="15"/>
                            <a:pt x="108" y="15"/>
                          </a:cubicBezTo>
                          <a:cubicBezTo>
                            <a:pt x="106" y="8"/>
                            <a:pt x="99" y="5"/>
                            <a:pt x="93" y="7"/>
                          </a:cubicBezTo>
                          <a:cubicBezTo>
                            <a:pt x="86" y="9"/>
                            <a:pt x="83" y="16"/>
                            <a:pt x="85" y="22"/>
                          </a:cubicBezTo>
                          <a:cubicBezTo>
                            <a:pt x="110" y="96"/>
                            <a:pt x="110" y="96"/>
                            <a:pt x="110" y="96"/>
                          </a:cubicBezTo>
                          <a:cubicBezTo>
                            <a:pt x="110" y="97"/>
                            <a:pt x="110" y="97"/>
                            <a:pt x="110" y="97"/>
                          </a:cubicBezTo>
                          <a:cubicBezTo>
                            <a:pt x="110" y="99"/>
                            <a:pt x="110" y="100"/>
                            <a:pt x="108" y="101"/>
                          </a:cubicBezTo>
                          <a:cubicBezTo>
                            <a:pt x="107" y="101"/>
                            <a:pt x="106" y="101"/>
                            <a:pt x="105" y="100"/>
                          </a:cubicBezTo>
                          <a:cubicBezTo>
                            <a:pt x="105" y="100"/>
                            <a:pt x="105" y="100"/>
                            <a:pt x="105" y="100"/>
                          </a:cubicBezTo>
                          <a:cubicBezTo>
                            <a:pt x="75" y="10"/>
                            <a:pt x="75" y="10"/>
                            <a:pt x="75" y="10"/>
                          </a:cubicBezTo>
                          <a:cubicBezTo>
                            <a:pt x="73" y="3"/>
                            <a:pt x="66" y="0"/>
                            <a:pt x="60" y="2"/>
                          </a:cubicBezTo>
                          <a:cubicBezTo>
                            <a:pt x="53" y="4"/>
                            <a:pt x="50" y="11"/>
                            <a:pt x="52" y="17"/>
                          </a:cubicBezTo>
                          <a:cubicBezTo>
                            <a:pt x="83" y="112"/>
                            <a:pt x="83" y="112"/>
                            <a:pt x="83" y="112"/>
                          </a:cubicBezTo>
                          <a:cubicBezTo>
                            <a:pt x="83" y="114"/>
                            <a:pt x="83" y="115"/>
                            <a:pt x="81" y="115"/>
                          </a:cubicBezTo>
                          <a:cubicBezTo>
                            <a:pt x="80" y="116"/>
                            <a:pt x="78" y="115"/>
                            <a:pt x="78" y="114"/>
                          </a:cubicBezTo>
                          <a:cubicBezTo>
                            <a:pt x="78" y="114"/>
                            <a:pt x="78" y="114"/>
                            <a:pt x="78" y="114"/>
                          </a:cubicBezTo>
                          <a:cubicBezTo>
                            <a:pt x="49" y="29"/>
                            <a:pt x="49" y="29"/>
                            <a:pt x="49" y="29"/>
                          </a:cubicBezTo>
                          <a:cubicBezTo>
                            <a:pt x="47" y="22"/>
                            <a:pt x="40" y="19"/>
                            <a:pt x="34" y="21"/>
                          </a:cubicBezTo>
                          <a:cubicBezTo>
                            <a:pt x="28" y="23"/>
                            <a:pt x="24" y="30"/>
                            <a:pt x="26" y="36"/>
                          </a:cubicBezTo>
                          <a:cubicBezTo>
                            <a:pt x="53" y="117"/>
                            <a:pt x="53" y="117"/>
                            <a:pt x="53" y="117"/>
                          </a:cubicBezTo>
                          <a:cubicBezTo>
                            <a:pt x="54" y="118"/>
                            <a:pt x="54" y="118"/>
                            <a:pt x="54" y="118"/>
                          </a:cubicBezTo>
                          <a:cubicBezTo>
                            <a:pt x="54" y="120"/>
                            <a:pt x="53" y="122"/>
                            <a:pt x="52" y="122"/>
                          </a:cubicBezTo>
                          <a:cubicBezTo>
                            <a:pt x="50" y="123"/>
                            <a:pt x="49" y="122"/>
                            <a:pt x="48" y="120"/>
                          </a:cubicBezTo>
                          <a:cubicBezTo>
                            <a:pt x="47" y="118"/>
                            <a:pt x="47" y="118"/>
                            <a:pt x="47" y="118"/>
                          </a:cubicBezTo>
                          <a:cubicBezTo>
                            <a:pt x="25" y="50"/>
                            <a:pt x="25" y="50"/>
                            <a:pt x="25" y="50"/>
                          </a:cubicBezTo>
                          <a:cubicBezTo>
                            <a:pt x="23" y="43"/>
                            <a:pt x="16" y="40"/>
                            <a:pt x="9" y="42"/>
                          </a:cubicBezTo>
                          <a:cubicBezTo>
                            <a:pt x="3" y="44"/>
                            <a:pt x="0" y="51"/>
                            <a:pt x="2" y="57"/>
                          </a:cubicBezTo>
                          <a:cubicBezTo>
                            <a:pt x="29" y="140"/>
                            <a:pt x="29" y="140"/>
                            <a:pt x="29" y="140"/>
                          </a:cubicBezTo>
                          <a:cubicBezTo>
                            <a:pt x="29" y="141"/>
                            <a:pt x="29" y="141"/>
                            <a:pt x="29" y="141"/>
                          </a:cubicBezTo>
                          <a:cubicBezTo>
                            <a:pt x="30" y="141"/>
                            <a:pt x="30" y="142"/>
                            <a:pt x="30" y="142"/>
                          </a:cubicBezTo>
                          <a:cubicBezTo>
                            <a:pt x="44" y="185"/>
                            <a:pt x="44" y="185"/>
                            <a:pt x="44" y="185"/>
                          </a:cubicBezTo>
                          <a:cubicBezTo>
                            <a:pt x="55" y="217"/>
                            <a:pt x="89" y="234"/>
                            <a:pt x="121" y="224"/>
                          </a:cubicBezTo>
                          <a:cubicBezTo>
                            <a:pt x="131" y="221"/>
                            <a:pt x="138" y="216"/>
                            <a:pt x="144" y="209"/>
                          </a:cubicBezTo>
                          <a:cubicBezTo>
                            <a:pt x="145" y="208"/>
                            <a:pt x="146" y="207"/>
                            <a:pt x="147" y="205"/>
                          </a:cubicBezTo>
                          <a:cubicBezTo>
                            <a:pt x="150" y="201"/>
                            <a:pt x="153" y="195"/>
                            <a:pt x="154" y="190"/>
                          </a:cubicBezTo>
                          <a:cubicBezTo>
                            <a:pt x="158" y="181"/>
                            <a:pt x="161" y="172"/>
                            <a:pt x="162" y="169"/>
                          </a:cubicBezTo>
                          <a:cubicBezTo>
                            <a:pt x="178" y="105"/>
                            <a:pt x="178" y="105"/>
                            <a:pt x="178" y="105"/>
                          </a:cubicBezTo>
                          <a:cubicBezTo>
                            <a:pt x="180" y="98"/>
                            <a:pt x="176" y="92"/>
                            <a:pt x="169" y="90"/>
                          </a:cubicBezTo>
                          <a:close/>
                        </a:path>
                      </a:pathLst>
                    </a:custGeom>
                    <a:solidFill>
                      <a:srgbClr val="F9C59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7" name="Freeform 586"/>
                    <p:cNvSpPr/>
                    <p:nvPr/>
                  </p:nvSpPr>
                  <p:spPr bwMode="auto">
                    <a:xfrm>
                      <a:off x="4551363" y="1670050"/>
                      <a:ext cx="996950" cy="895350"/>
                    </a:xfrm>
                    <a:custGeom>
                      <a:avLst/>
                      <a:gdLst>
                        <a:gd name="T0" fmla="*/ 433 w 518"/>
                        <a:gd name="T1" fmla="*/ 465 h 465"/>
                        <a:gd name="T2" fmla="*/ 300 w 518"/>
                        <a:gd name="T3" fmla="*/ 435 h 465"/>
                        <a:gd name="T4" fmla="*/ 0 w 518"/>
                        <a:gd name="T5" fmla="*/ 34 h 465"/>
                        <a:gd name="T6" fmla="*/ 96 w 518"/>
                        <a:gd name="T7" fmla="*/ 0 h 465"/>
                        <a:gd name="T8" fmla="*/ 342 w 518"/>
                        <a:gd name="T9" fmla="*/ 342 h 465"/>
                        <a:gd name="T10" fmla="*/ 481 w 518"/>
                        <a:gd name="T11" fmla="*/ 356 h 465"/>
                        <a:gd name="T12" fmla="*/ 518 w 518"/>
                        <a:gd name="T13" fmla="*/ 451 h 465"/>
                        <a:gd name="T14" fmla="*/ 433 w 518"/>
                        <a:gd name="T15" fmla="*/ 465 h 46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518" h="465">
                          <a:moveTo>
                            <a:pt x="433" y="465"/>
                          </a:moveTo>
                          <a:cubicBezTo>
                            <a:pt x="396" y="465"/>
                            <a:pt x="350" y="458"/>
                            <a:pt x="300" y="435"/>
                          </a:cubicBezTo>
                          <a:cubicBezTo>
                            <a:pt x="174" y="377"/>
                            <a:pt x="73" y="242"/>
                            <a:pt x="0" y="34"/>
                          </a:cubicBezTo>
                          <a:cubicBezTo>
                            <a:pt x="96" y="0"/>
                            <a:pt x="96" y="0"/>
                            <a:pt x="96" y="0"/>
                          </a:cubicBezTo>
                          <a:cubicBezTo>
                            <a:pt x="159" y="179"/>
                            <a:pt x="244" y="297"/>
                            <a:pt x="342" y="342"/>
                          </a:cubicBezTo>
                          <a:cubicBezTo>
                            <a:pt x="420" y="378"/>
                            <a:pt x="480" y="357"/>
                            <a:pt x="481" y="356"/>
                          </a:cubicBezTo>
                          <a:cubicBezTo>
                            <a:pt x="518" y="451"/>
                            <a:pt x="518" y="451"/>
                            <a:pt x="518" y="451"/>
                          </a:cubicBezTo>
                          <a:cubicBezTo>
                            <a:pt x="516" y="452"/>
                            <a:pt x="483" y="465"/>
                            <a:pt x="433" y="465"/>
                          </a:cubicBezTo>
                        </a:path>
                      </a:pathLst>
                    </a:custGeom>
                    <a:solidFill>
                      <a:srgbClr val="F2F2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8" name="Freeform 587"/>
                    <p:cNvSpPr/>
                    <p:nvPr/>
                  </p:nvSpPr>
                  <p:spPr bwMode="auto">
                    <a:xfrm>
                      <a:off x="6280150" y="1285875"/>
                      <a:ext cx="347662" cy="450850"/>
                    </a:xfrm>
                    <a:custGeom>
                      <a:avLst/>
                      <a:gdLst>
                        <a:gd name="T0" fmla="*/ 10 w 180"/>
                        <a:gd name="T1" fmla="*/ 90 h 234"/>
                        <a:gd name="T2" fmla="*/ 25 w 180"/>
                        <a:gd name="T3" fmla="*/ 99 h 234"/>
                        <a:gd name="T4" fmla="*/ 33 w 180"/>
                        <a:gd name="T5" fmla="*/ 131 h 234"/>
                        <a:gd name="T6" fmla="*/ 44 w 180"/>
                        <a:gd name="T7" fmla="*/ 97 h 234"/>
                        <a:gd name="T8" fmla="*/ 71 w 180"/>
                        <a:gd name="T9" fmla="*/ 15 h 234"/>
                        <a:gd name="T10" fmla="*/ 87 w 180"/>
                        <a:gd name="T11" fmla="*/ 7 h 234"/>
                        <a:gd name="T12" fmla="*/ 94 w 180"/>
                        <a:gd name="T13" fmla="*/ 22 h 234"/>
                        <a:gd name="T14" fmla="*/ 70 w 180"/>
                        <a:gd name="T15" fmla="*/ 96 h 234"/>
                        <a:gd name="T16" fmla="*/ 69 w 180"/>
                        <a:gd name="T17" fmla="*/ 97 h 234"/>
                        <a:gd name="T18" fmla="*/ 71 w 180"/>
                        <a:gd name="T19" fmla="*/ 101 h 234"/>
                        <a:gd name="T20" fmla="*/ 74 w 180"/>
                        <a:gd name="T21" fmla="*/ 100 h 234"/>
                        <a:gd name="T22" fmla="*/ 75 w 180"/>
                        <a:gd name="T23" fmla="*/ 100 h 234"/>
                        <a:gd name="T24" fmla="*/ 105 w 180"/>
                        <a:gd name="T25" fmla="*/ 10 h 234"/>
                        <a:gd name="T26" fmla="*/ 120 w 180"/>
                        <a:gd name="T27" fmla="*/ 2 h 234"/>
                        <a:gd name="T28" fmla="*/ 128 w 180"/>
                        <a:gd name="T29" fmla="*/ 17 h 234"/>
                        <a:gd name="T30" fmla="*/ 96 w 180"/>
                        <a:gd name="T31" fmla="*/ 112 h 234"/>
                        <a:gd name="T32" fmla="*/ 98 w 180"/>
                        <a:gd name="T33" fmla="*/ 115 h 234"/>
                        <a:gd name="T34" fmla="*/ 102 w 180"/>
                        <a:gd name="T35" fmla="*/ 114 h 234"/>
                        <a:gd name="T36" fmla="*/ 102 w 180"/>
                        <a:gd name="T37" fmla="*/ 114 h 234"/>
                        <a:gd name="T38" fmla="*/ 130 w 180"/>
                        <a:gd name="T39" fmla="*/ 29 h 234"/>
                        <a:gd name="T40" fmla="*/ 145 w 180"/>
                        <a:gd name="T41" fmla="*/ 21 h 234"/>
                        <a:gd name="T42" fmla="*/ 153 w 180"/>
                        <a:gd name="T43" fmla="*/ 36 h 234"/>
                        <a:gd name="T44" fmla="*/ 126 w 180"/>
                        <a:gd name="T45" fmla="*/ 117 h 234"/>
                        <a:gd name="T46" fmla="*/ 126 w 180"/>
                        <a:gd name="T47" fmla="*/ 118 h 234"/>
                        <a:gd name="T48" fmla="*/ 128 w 180"/>
                        <a:gd name="T49" fmla="*/ 122 h 234"/>
                        <a:gd name="T50" fmla="*/ 131 w 180"/>
                        <a:gd name="T51" fmla="*/ 120 h 234"/>
                        <a:gd name="T52" fmla="*/ 132 w 180"/>
                        <a:gd name="T53" fmla="*/ 118 h 234"/>
                        <a:gd name="T54" fmla="*/ 155 w 180"/>
                        <a:gd name="T55" fmla="*/ 50 h 234"/>
                        <a:gd name="T56" fmla="*/ 170 w 180"/>
                        <a:gd name="T57" fmla="*/ 42 h 234"/>
                        <a:gd name="T58" fmla="*/ 178 w 180"/>
                        <a:gd name="T59" fmla="*/ 57 h 234"/>
                        <a:gd name="T60" fmla="*/ 150 w 180"/>
                        <a:gd name="T61" fmla="*/ 140 h 234"/>
                        <a:gd name="T62" fmla="*/ 150 w 180"/>
                        <a:gd name="T63" fmla="*/ 141 h 234"/>
                        <a:gd name="T64" fmla="*/ 150 w 180"/>
                        <a:gd name="T65" fmla="*/ 142 h 234"/>
                        <a:gd name="T66" fmla="*/ 135 w 180"/>
                        <a:gd name="T67" fmla="*/ 185 h 234"/>
                        <a:gd name="T68" fmla="*/ 58 w 180"/>
                        <a:gd name="T69" fmla="*/ 224 h 234"/>
                        <a:gd name="T70" fmla="*/ 36 w 180"/>
                        <a:gd name="T71" fmla="*/ 209 h 234"/>
                        <a:gd name="T72" fmla="*/ 32 w 180"/>
                        <a:gd name="T73" fmla="*/ 205 h 234"/>
                        <a:gd name="T74" fmla="*/ 25 w 180"/>
                        <a:gd name="T75" fmla="*/ 190 h 234"/>
                        <a:gd name="T76" fmla="*/ 18 w 180"/>
                        <a:gd name="T77" fmla="*/ 169 h 234"/>
                        <a:gd name="T78" fmla="*/ 1 w 180"/>
                        <a:gd name="T79" fmla="*/ 105 h 234"/>
                        <a:gd name="T80" fmla="*/ 10 w 180"/>
                        <a:gd name="T81" fmla="*/ 90 h 2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</a:cxnLst>
                      <a:rect l="0" t="0" r="r" b="b"/>
                      <a:pathLst>
                        <a:path w="180" h="234">
                          <a:moveTo>
                            <a:pt x="10" y="90"/>
                          </a:moveTo>
                          <a:cubicBezTo>
                            <a:pt x="16" y="88"/>
                            <a:pt x="23" y="92"/>
                            <a:pt x="25" y="99"/>
                          </a:cubicBezTo>
                          <a:cubicBezTo>
                            <a:pt x="33" y="131"/>
                            <a:pt x="33" y="131"/>
                            <a:pt x="33" y="131"/>
                          </a:cubicBezTo>
                          <a:cubicBezTo>
                            <a:pt x="44" y="97"/>
                            <a:pt x="44" y="97"/>
                            <a:pt x="44" y="97"/>
                          </a:cubicBezTo>
                          <a:cubicBezTo>
                            <a:pt x="71" y="15"/>
                            <a:pt x="71" y="15"/>
                            <a:pt x="71" y="15"/>
                          </a:cubicBezTo>
                          <a:cubicBezTo>
                            <a:pt x="73" y="8"/>
                            <a:pt x="80" y="5"/>
                            <a:pt x="87" y="7"/>
                          </a:cubicBezTo>
                          <a:cubicBezTo>
                            <a:pt x="93" y="9"/>
                            <a:pt x="96" y="16"/>
                            <a:pt x="94" y="22"/>
                          </a:cubicBezTo>
                          <a:cubicBezTo>
                            <a:pt x="70" y="96"/>
                            <a:pt x="70" y="96"/>
                            <a:pt x="70" y="96"/>
                          </a:cubicBezTo>
                          <a:cubicBezTo>
                            <a:pt x="69" y="97"/>
                            <a:pt x="69" y="97"/>
                            <a:pt x="69" y="97"/>
                          </a:cubicBezTo>
                          <a:cubicBezTo>
                            <a:pt x="69" y="99"/>
                            <a:pt x="70" y="100"/>
                            <a:pt x="71" y="101"/>
                          </a:cubicBezTo>
                          <a:cubicBezTo>
                            <a:pt x="73" y="101"/>
                            <a:pt x="74" y="101"/>
                            <a:pt x="74" y="100"/>
                          </a:cubicBezTo>
                          <a:cubicBezTo>
                            <a:pt x="75" y="100"/>
                            <a:pt x="75" y="100"/>
                            <a:pt x="75" y="100"/>
                          </a:cubicBezTo>
                          <a:cubicBezTo>
                            <a:pt x="105" y="10"/>
                            <a:pt x="105" y="10"/>
                            <a:pt x="105" y="10"/>
                          </a:cubicBezTo>
                          <a:cubicBezTo>
                            <a:pt x="107" y="3"/>
                            <a:pt x="114" y="0"/>
                            <a:pt x="120" y="2"/>
                          </a:cubicBezTo>
                          <a:cubicBezTo>
                            <a:pt x="126" y="4"/>
                            <a:pt x="130" y="11"/>
                            <a:pt x="128" y="17"/>
                          </a:cubicBezTo>
                          <a:cubicBezTo>
                            <a:pt x="96" y="112"/>
                            <a:pt x="96" y="112"/>
                            <a:pt x="96" y="112"/>
                          </a:cubicBezTo>
                          <a:cubicBezTo>
                            <a:pt x="96" y="114"/>
                            <a:pt x="97" y="115"/>
                            <a:pt x="98" y="115"/>
                          </a:cubicBezTo>
                          <a:cubicBezTo>
                            <a:pt x="100" y="116"/>
                            <a:pt x="101" y="115"/>
                            <a:pt x="102" y="114"/>
                          </a:cubicBezTo>
                          <a:cubicBezTo>
                            <a:pt x="102" y="114"/>
                            <a:pt x="102" y="114"/>
                            <a:pt x="102" y="114"/>
                          </a:cubicBezTo>
                          <a:cubicBezTo>
                            <a:pt x="130" y="29"/>
                            <a:pt x="130" y="29"/>
                            <a:pt x="130" y="29"/>
                          </a:cubicBezTo>
                          <a:cubicBezTo>
                            <a:pt x="132" y="22"/>
                            <a:pt x="139" y="19"/>
                            <a:pt x="145" y="21"/>
                          </a:cubicBezTo>
                          <a:cubicBezTo>
                            <a:pt x="152" y="23"/>
                            <a:pt x="155" y="30"/>
                            <a:pt x="153" y="36"/>
                          </a:cubicBezTo>
                          <a:cubicBezTo>
                            <a:pt x="126" y="117"/>
                            <a:pt x="126" y="117"/>
                            <a:pt x="126" y="117"/>
                          </a:cubicBezTo>
                          <a:cubicBezTo>
                            <a:pt x="126" y="118"/>
                            <a:pt x="126" y="118"/>
                            <a:pt x="126" y="118"/>
                          </a:cubicBezTo>
                          <a:cubicBezTo>
                            <a:pt x="125" y="120"/>
                            <a:pt x="126" y="122"/>
                            <a:pt x="128" y="122"/>
                          </a:cubicBezTo>
                          <a:cubicBezTo>
                            <a:pt x="129" y="123"/>
                            <a:pt x="131" y="122"/>
                            <a:pt x="131" y="120"/>
                          </a:cubicBezTo>
                          <a:cubicBezTo>
                            <a:pt x="132" y="118"/>
                            <a:pt x="132" y="118"/>
                            <a:pt x="132" y="118"/>
                          </a:cubicBezTo>
                          <a:cubicBezTo>
                            <a:pt x="155" y="50"/>
                            <a:pt x="155" y="50"/>
                            <a:pt x="155" y="50"/>
                          </a:cubicBezTo>
                          <a:cubicBezTo>
                            <a:pt x="157" y="43"/>
                            <a:pt x="164" y="40"/>
                            <a:pt x="170" y="42"/>
                          </a:cubicBezTo>
                          <a:cubicBezTo>
                            <a:pt x="176" y="44"/>
                            <a:pt x="180" y="51"/>
                            <a:pt x="178" y="57"/>
                          </a:cubicBezTo>
                          <a:cubicBezTo>
                            <a:pt x="150" y="140"/>
                            <a:pt x="150" y="140"/>
                            <a:pt x="150" y="140"/>
                          </a:cubicBezTo>
                          <a:cubicBezTo>
                            <a:pt x="150" y="141"/>
                            <a:pt x="150" y="141"/>
                            <a:pt x="150" y="141"/>
                          </a:cubicBezTo>
                          <a:cubicBezTo>
                            <a:pt x="150" y="141"/>
                            <a:pt x="150" y="142"/>
                            <a:pt x="150" y="142"/>
                          </a:cubicBezTo>
                          <a:cubicBezTo>
                            <a:pt x="135" y="185"/>
                            <a:pt x="135" y="185"/>
                            <a:pt x="135" y="185"/>
                          </a:cubicBezTo>
                          <a:cubicBezTo>
                            <a:pt x="125" y="217"/>
                            <a:pt x="90" y="234"/>
                            <a:pt x="58" y="224"/>
                          </a:cubicBezTo>
                          <a:cubicBezTo>
                            <a:pt x="49" y="221"/>
                            <a:pt x="41" y="216"/>
                            <a:pt x="36" y="209"/>
                          </a:cubicBezTo>
                          <a:cubicBezTo>
                            <a:pt x="35" y="208"/>
                            <a:pt x="34" y="207"/>
                            <a:pt x="32" y="205"/>
                          </a:cubicBezTo>
                          <a:cubicBezTo>
                            <a:pt x="29" y="201"/>
                            <a:pt x="27" y="195"/>
                            <a:pt x="25" y="190"/>
                          </a:cubicBezTo>
                          <a:cubicBezTo>
                            <a:pt x="22" y="181"/>
                            <a:pt x="19" y="172"/>
                            <a:pt x="18" y="169"/>
                          </a:cubicBezTo>
                          <a:cubicBezTo>
                            <a:pt x="1" y="105"/>
                            <a:pt x="1" y="105"/>
                            <a:pt x="1" y="105"/>
                          </a:cubicBezTo>
                          <a:cubicBezTo>
                            <a:pt x="0" y="98"/>
                            <a:pt x="4" y="92"/>
                            <a:pt x="10" y="90"/>
                          </a:cubicBezTo>
                          <a:close/>
                        </a:path>
                      </a:pathLst>
                    </a:custGeom>
                    <a:solidFill>
                      <a:srgbClr val="F9C59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9" name="Freeform 588"/>
                    <p:cNvSpPr/>
                    <p:nvPr/>
                  </p:nvSpPr>
                  <p:spPr bwMode="auto">
                    <a:xfrm>
                      <a:off x="5484813" y="1670050"/>
                      <a:ext cx="1000125" cy="895350"/>
                    </a:xfrm>
                    <a:custGeom>
                      <a:avLst/>
                      <a:gdLst>
                        <a:gd name="T0" fmla="*/ 86 w 519"/>
                        <a:gd name="T1" fmla="*/ 465 h 465"/>
                        <a:gd name="T2" fmla="*/ 219 w 519"/>
                        <a:gd name="T3" fmla="*/ 435 h 465"/>
                        <a:gd name="T4" fmla="*/ 519 w 519"/>
                        <a:gd name="T5" fmla="*/ 34 h 465"/>
                        <a:gd name="T6" fmla="*/ 422 w 519"/>
                        <a:gd name="T7" fmla="*/ 0 h 465"/>
                        <a:gd name="T8" fmla="*/ 176 w 519"/>
                        <a:gd name="T9" fmla="*/ 342 h 465"/>
                        <a:gd name="T10" fmla="*/ 37 w 519"/>
                        <a:gd name="T11" fmla="*/ 356 h 465"/>
                        <a:gd name="T12" fmla="*/ 0 w 519"/>
                        <a:gd name="T13" fmla="*/ 451 h 465"/>
                        <a:gd name="T14" fmla="*/ 86 w 519"/>
                        <a:gd name="T15" fmla="*/ 465 h 46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519" h="465">
                          <a:moveTo>
                            <a:pt x="86" y="465"/>
                          </a:moveTo>
                          <a:cubicBezTo>
                            <a:pt x="123" y="465"/>
                            <a:pt x="169" y="458"/>
                            <a:pt x="219" y="435"/>
                          </a:cubicBezTo>
                          <a:cubicBezTo>
                            <a:pt x="345" y="377"/>
                            <a:pt x="446" y="242"/>
                            <a:pt x="519" y="34"/>
                          </a:cubicBezTo>
                          <a:cubicBezTo>
                            <a:pt x="422" y="0"/>
                            <a:pt x="422" y="0"/>
                            <a:pt x="422" y="0"/>
                          </a:cubicBezTo>
                          <a:cubicBezTo>
                            <a:pt x="360" y="179"/>
                            <a:pt x="275" y="297"/>
                            <a:pt x="176" y="342"/>
                          </a:cubicBezTo>
                          <a:cubicBezTo>
                            <a:pt x="98" y="378"/>
                            <a:pt x="38" y="357"/>
                            <a:pt x="37" y="356"/>
                          </a:cubicBezTo>
                          <a:cubicBezTo>
                            <a:pt x="0" y="451"/>
                            <a:pt x="0" y="451"/>
                            <a:pt x="0" y="451"/>
                          </a:cubicBezTo>
                          <a:cubicBezTo>
                            <a:pt x="3" y="452"/>
                            <a:pt x="36" y="465"/>
                            <a:pt x="86" y="465"/>
                          </a:cubicBezTo>
                        </a:path>
                      </a:pathLst>
                    </a:custGeom>
                    <a:solidFill>
                      <a:srgbClr val="F2F2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0" name="Rectangle 5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19700" y="2325688"/>
                      <a:ext cx="587375" cy="766763"/>
                    </a:xfrm>
                    <a:prstGeom prst="rect">
                      <a:avLst/>
                    </a:prstGeom>
                    <a:solidFill>
                      <a:srgbClr val="F2F2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1" name="Rectangle 5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19700" y="2325688"/>
                      <a:ext cx="587375" cy="76676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2" name="Freeform 592"/>
                    <p:cNvSpPr/>
                    <p:nvPr/>
                  </p:nvSpPr>
                  <p:spPr bwMode="auto">
                    <a:xfrm>
                      <a:off x="5419725" y="2366963"/>
                      <a:ext cx="187325" cy="161925"/>
                    </a:xfrm>
                    <a:custGeom>
                      <a:avLst/>
                      <a:gdLst>
                        <a:gd name="T0" fmla="*/ 29 w 118"/>
                        <a:gd name="T1" fmla="*/ 102 h 102"/>
                        <a:gd name="T2" fmla="*/ 0 w 118"/>
                        <a:gd name="T3" fmla="*/ 51 h 102"/>
                        <a:gd name="T4" fmla="*/ 29 w 118"/>
                        <a:gd name="T5" fmla="*/ 0 h 102"/>
                        <a:gd name="T6" fmla="*/ 89 w 118"/>
                        <a:gd name="T7" fmla="*/ 0 h 102"/>
                        <a:gd name="T8" fmla="*/ 118 w 118"/>
                        <a:gd name="T9" fmla="*/ 51 h 102"/>
                        <a:gd name="T10" fmla="*/ 89 w 118"/>
                        <a:gd name="T11" fmla="*/ 102 h 102"/>
                        <a:gd name="T12" fmla="*/ 29 w 118"/>
                        <a:gd name="T13" fmla="*/ 102 h 1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18" h="102">
                          <a:moveTo>
                            <a:pt x="29" y="102"/>
                          </a:moveTo>
                          <a:lnTo>
                            <a:pt x="0" y="51"/>
                          </a:lnTo>
                          <a:lnTo>
                            <a:pt x="29" y="0"/>
                          </a:lnTo>
                          <a:lnTo>
                            <a:pt x="89" y="0"/>
                          </a:lnTo>
                          <a:lnTo>
                            <a:pt x="118" y="51"/>
                          </a:lnTo>
                          <a:lnTo>
                            <a:pt x="89" y="102"/>
                          </a:lnTo>
                          <a:lnTo>
                            <a:pt x="29" y="102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3" name="Oval 5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60925" y="1855788"/>
                      <a:ext cx="215900" cy="215900"/>
                    </a:xfrm>
                    <a:prstGeom prst="ellipse">
                      <a:avLst/>
                    </a:prstGeom>
                    <a:solidFill>
                      <a:srgbClr val="F9C59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" name="Oval 5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1538" y="1855788"/>
                      <a:ext cx="214312" cy="215900"/>
                    </a:xfrm>
                    <a:prstGeom prst="ellipse">
                      <a:avLst/>
                    </a:prstGeom>
                    <a:solidFill>
                      <a:srgbClr val="F9C59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5" name="Oval 5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95863" y="1385888"/>
                      <a:ext cx="1035050" cy="1035050"/>
                    </a:xfrm>
                    <a:prstGeom prst="ellipse">
                      <a:avLst/>
                    </a:prstGeom>
                    <a:solidFill>
                      <a:srgbClr val="F9C59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6" name="Freeform 598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5513388" y="2419350"/>
                      <a:ext cx="26987" cy="1588"/>
                    </a:xfrm>
                    <a:custGeom>
                      <a:avLst/>
                      <a:gdLst>
                        <a:gd name="T0" fmla="*/ 0 w 14"/>
                        <a:gd name="T1" fmla="*/ 1 h 1"/>
                        <a:gd name="T2" fmla="*/ 0 w 14"/>
                        <a:gd name="T3" fmla="*/ 1 h 1"/>
                        <a:gd name="T4" fmla="*/ 0 w 14"/>
                        <a:gd name="T5" fmla="*/ 1 h 1"/>
                        <a:gd name="T6" fmla="*/ 0 w 14"/>
                        <a:gd name="T7" fmla="*/ 1 h 1"/>
                        <a:gd name="T8" fmla="*/ 1 w 14"/>
                        <a:gd name="T9" fmla="*/ 1 h 1"/>
                        <a:gd name="T10" fmla="*/ 1 w 14"/>
                        <a:gd name="T11" fmla="*/ 1 h 1"/>
                        <a:gd name="T12" fmla="*/ 1 w 14"/>
                        <a:gd name="T13" fmla="*/ 1 h 1"/>
                        <a:gd name="T14" fmla="*/ 2 w 14"/>
                        <a:gd name="T15" fmla="*/ 1 h 1"/>
                        <a:gd name="T16" fmla="*/ 2 w 14"/>
                        <a:gd name="T17" fmla="*/ 1 h 1"/>
                        <a:gd name="T18" fmla="*/ 2 w 14"/>
                        <a:gd name="T19" fmla="*/ 1 h 1"/>
                        <a:gd name="T20" fmla="*/ 3 w 14"/>
                        <a:gd name="T21" fmla="*/ 1 h 1"/>
                        <a:gd name="T22" fmla="*/ 3 w 14"/>
                        <a:gd name="T23" fmla="*/ 1 h 1"/>
                        <a:gd name="T24" fmla="*/ 3 w 14"/>
                        <a:gd name="T25" fmla="*/ 1 h 1"/>
                        <a:gd name="T26" fmla="*/ 4 w 14"/>
                        <a:gd name="T27" fmla="*/ 1 h 1"/>
                        <a:gd name="T28" fmla="*/ 4 w 14"/>
                        <a:gd name="T29" fmla="*/ 1 h 1"/>
                        <a:gd name="T30" fmla="*/ 4 w 14"/>
                        <a:gd name="T31" fmla="*/ 1 h 1"/>
                        <a:gd name="T32" fmla="*/ 5 w 14"/>
                        <a:gd name="T33" fmla="*/ 1 h 1"/>
                        <a:gd name="T34" fmla="*/ 5 w 14"/>
                        <a:gd name="T35" fmla="*/ 1 h 1"/>
                        <a:gd name="T36" fmla="*/ 5 w 14"/>
                        <a:gd name="T37" fmla="*/ 1 h 1"/>
                        <a:gd name="T38" fmla="*/ 6 w 14"/>
                        <a:gd name="T39" fmla="*/ 1 h 1"/>
                        <a:gd name="T40" fmla="*/ 6 w 14"/>
                        <a:gd name="T41" fmla="*/ 1 h 1"/>
                        <a:gd name="T42" fmla="*/ 6 w 14"/>
                        <a:gd name="T43" fmla="*/ 1 h 1"/>
                        <a:gd name="T44" fmla="*/ 6 w 14"/>
                        <a:gd name="T45" fmla="*/ 1 h 1"/>
                        <a:gd name="T46" fmla="*/ 6 w 14"/>
                        <a:gd name="T47" fmla="*/ 1 h 1"/>
                        <a:gd name="T48" fmla="*/ 7 w 14"/>
                        <a:gd name="T49" fmla="*/ 1 h 1"/>
                        <a:gd name="T50" fmla="*/ 7 w 14"/>
                        <a:gd name="T51" fmla="*/ 1 h 1"/>
                        <a:gd name="T52" fmla="*/ 7 w 14"/>
                        <a:gd name="T53" fmla="*/ 1 h 1"/>
                        <a:gd name="T54" fmla="*/ 7 w 14"/>
                        <a:gd name="T55" fmla="*/ 1 h 1"/>
                        <a:gd name="T56" fmla="*/ 8 w 14"/>
                        <a:gd name="T57" fmla="*/ 1 h 1"/>
                        <a:gd name="T58" fmla="*/ 8 w 14"/>
                        <a:gd name="T59" fmla="*/ 1 h 1"/>
                        <a:gd name="T60" fmla="*/ 8 w 14"/>
                        <a:gd name="T61" fmla="*/ 1 h 1"/>
                        <a:gd name="T62" fmla="*/ 9 w 14"/>
                        <a:gd name="T63" fmla="*/ 0 h 1"/>
                        <a:gd name="T64" fmla="*/ 9 w 14"/>
                        <a:gd name="T65" fmla="*/ 0 h 1"/>
                        <a:gd name="T66" fmla="*/ 9 w 14"/>
                        <a:gd name="T67" fmla="*/ 0 h 1"/>
                        <a:gd name="T68" fmla="*/ 10 w 14"/>
                        <a:gd name="T69" fmla="*/ 0 h 1"/>
                        <a:gd name="T70" fmla="*/ 10 w 14"/>
                        <a:gd name="T71" fmla="*/ 0 h 1"/>
                        <a:gd name="T72" fmla="*/ 10 w 14"/>
                        <a:gd name="T73" fmla="*/ 0 h 1"/>
                        <a:gd name="T74" fmla="*/ 11 w 14"/>
                        <a:gd name="T75" fmla="*/ 0 h 1"/>
                        <a:gd name="T76" fmla="*/ 11 w 14"/>
                        <a:gd name="T77" fmla="*/ 0 h 1"/>
                        <a:gd name="T78" fmla="*/ 11 w 14"/>
                        <a:gd name="T79" fmla="*/ 0 h 1"/>
                        <a:gd name="T80" fmla="*/ 11 w 14"/>
                        <a:gd name="T81" fmla="*/ 0 h 1"/>
                        <a:gd name="T82" fmla="*/ 11 w 14"/>
                        <a:gd name="T83" fmla="*/ 0 h 1"/>
                        <a:gd name="T84" fmla="*/ 12 w 14"/>
                        <a:gd name="T85" fmla="*/ 0 h 1"/>
                        <a:gd name="T86" fmla="*/ 12 w 14"/>
                        <a:gd name="T87" fmla="*/ 0 h 1"/>
                        <a:gd name="T88" fmla="*/ 12 w 14"/>
                        <a:gd name="T89" fmla="*/ 0 h 1"/>
                        <a:gd name="T90" fmla="*/ 13 w 14"/>
                        <a:gd name="T91" fmla="*/ 0 h 1"/>
                        <a:gd name="T92" fmla="*/ 13 w 14"/>
                        <a:gd name="T93" fmla="*/ 0 h 1"/>
                        <a:gd name="T94" fmla="*/ 13 w 14"/>
                        <a:gd name="T95" fmla="*/ 0 h 1"/>
                        <a:gd name="T96" fmla="*/ 14 w 14"/>
                        <a:gd name="T97" fmla="*/ 0 h 1"/>
                        <a:gd name="T98" fmla="*/ 14 w 14"/>
                        <a:gd name="T99" fmla="*/ 0 h 1"/>
                        <a:gd name="T100" fmla="*/ 14 w 14"/>
                        <a:gd name="T101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</a:cxnLst>
                      <a:rect l="0" t="0" r="r" b="b"/>
                      <a:pathLst>
                        <a:path w="14" h="1">
                          <a:moveTo>
                            <a:pt x="0" y="1"/>
                          </a:moveTo>
                          <a:cubicBezTo>
                            <a:pt x="0" y="1"/>
                            <a:pt x="0" y="1"/>
                            <a:pt x="0" y="1"/>
                          </a:cubicBezTo>
                          <a:cubicBezTo>
                            <a:pt x="0" y="1"/>
                            <a:pt x="0" y="1"/>
                            <a:pt x="0" y="1"/>
                          </a:cubicBezTo>
                          <a:moveTo>
                            <a:pt x="0" y="1"/>
                          </a:moveTo>
                          <a:cubicBezTo>
                            <a:pt x="0" y="1"/>
                            <a:pt x="0" y="1"/>
                            <a:pt x="0" y="1"/>
                          </a:cubicBezTo>
                          <a:cubicBezTo>
                            <a:pt x="0" y="1"/>
                            <a:pt x="0" y="1"/>
                            <a:pt x="0" y="1"/>
                          </a:cubicBezTo>
                          <a:moveTo>
                            <a:pt x="1" y="1"/>
                          </a:moveTo>
                          <a:cubicBezTo>
                            <a:pt x="1" y="1"/>
                            <a:pt x="1" y="1"/>
                            <a:pt x="0" y="1"/>
                          </a:cubicBezTo>
                          <a:cubicBezTo>
                            <a:pt x="1" y="1"/>
                            <a:pt x="1" y="1"/>
                            <a:pt x="1" y="1"/>
                          </a:cubicBezTo>
                          <a:moveTo>
                            <a:pt x="1" y="1"/>
                          </a:moveTo>
                          <a:cubicBezTo>
                            <a:pt x="1" y="1"/>
                            <a:pt x="1" y="1"/>
                            <a:pt x="1" y="1"/>
                          </a:cubicBezTo>
                          <a:cubicBezTo>
                            <a:pt x="1" y="1"/>
                            <a:pt x="1" y="1"/>
                            <a:pt x="1" y="1"/>
                          </a:cubicBezTo>
                          <a:moveTo>
                            <a:pt x="2" y="1"/>
                          </a:moveTo>
                          <a:cubicBezTo>
                            <a:pt x="2" y="1"/>
                            <a:pt x="1" y="1"/>
                            <a:pt x="1" y="1"/>
                          </a:cubicBezTo>
                          <a:cubicBezTo>
                            <a:pt x="1" y="1"/>
                            <a:pt x="2" y="1"/>
                            <a:pt x="2" y="1"/>
                          </a:cubicBezTo>
                          <a:moveTo>
                            <a:pt x="2" y="1"/>
                          </a:moveTo>
                          <a:cubicBezTo>
                            <a:pt x="2" y="1"/>
                            <a:pt x="2" y="1"/>
                            <a:pt x="2" y="1"/>
                          </a:cubicBezTo>
                          <a:cubicBezTo>
                            <a:pt x="2" y="1"/>
                            <a:pt x="2" y="1"/>
                            <a:pt x="2" y="1"/>
                          </a:cubicBezTo>
                          <a:moveTo>
                            <a:pt x="3" y="1"/>
                          </a:moveTo>
                          <a:cubicBezTo>
                            <a:pt x="2" y="1"/>
                            <a:pt x="2" y="1"/>
                            <a:pt x="2" y="1"/>
                          </a:cubicBezTo>
                          <a:cubicBezTo>
                            <a:pt x="2" y="1"/>
                            <a:pt x="2" y="1"/>
                            <a:pt x="3" y="1"/>
                          </a:cubicBezTo>
                          <a:moveTo>
                            <a:pt x="3" y="1"/>
                          </a:moveTo>
                          <a:cubicBezTo>
                            <a:pt x="3" y="1"/>
                            <a:pt x="3" y="1"/>
                            <a:pt x="3" y="1"/>
                          </a:cubicBezTo>
                          <a:cubicBezTo>
                            <a:pt x="3" y="1"/>
                            <a:pt x="3" y="1"/>
                            <a:pt x="3" y="1"/>
                          </a:cubicBezTo>
                          <a:moveTo>
                            <a:pt x="3" y="1"/>
                          </a:moveTo>
                          <a:cubicBezTo>
                            <a:pt x="3" y="1"/>
                            <a:pt x="3" y="1"/>
                            <a:pt x="3" y="1"/>
                          </a:cubicBezTo>
                          <a:cubicBezTo>
                            <a:pt x="3" y="1"/>
                            <a:pt x="3" y="1"/>
                            <a:pt x="3" y="1"/>
                          </a:cubicBezTo>
                          <a:moveTo>
                            <a:pt x="4" y="1"/>
                          </a:moveTo>
                          <a:cubicBezTo>
                            <a:pt x="4" y="1"/>
                            <a:pt x="4" y="1"/>
                            <a:pt x="4" y="1"/>
                          </a:cubicBezTo>
                          <a:cubicBezTo>
                            <a:pt x="4" y="1"/>
                            <a:pt x="4" y="1"/>
                            <a:pt x="4" y="1"/>
                          </a:cubicBezTo>
                          <a:moveTo>
                            <a:pt x="4" y="1"/>
                          </a:moveTo>
                          <a:cubicBezTo>
                            <a:pt x="4" y="1"/>
                            <a:pt x="4" y="1"/>
                            <a:pt x="4" y="1"/>
                          </a:cubicBezTo>
                          <a:cubicBezTo>
                            <a:pt x="4" y="1"/>
                            <a:pt x="4" y="1"/>
                            <a:pt x="4" y="1"/>
                          </a:cubicBezTo>
                          <a:moveTo>
                            <a:pt x="5" y="1"/>
                          </a:moveTo>
                          <a:cubicBezTo>
                            <a:pt x="5" y="1"/>
                            <a:pt x="5" y="1"/>
                            <a:pt x="4" y="1"/>
                          </a:cubicBezTo>
                          <a:cubicBezTo>
                            <a:pt x="5" y="1"/>
                            <a:pt x="5" y="1"/>
                            <a:pt x="5" y="1"/>
                          </a:cubicBezTo>
                          <a:moveTo>
                            <a:pt x="5" y="1"/>
                          </a:moveTo>
                          <a:cubicBezTo>
                            <a:pt x="5" y="1"/>
                            <a:pt x="5" y="1"/>
                            <a:pt x="5" y="1"/>
                          </a:cubicBezTo>
                          <a:cubicBezTo>
                            <a:pt x="5" y="1"/>
                            <a:pt x="5" y="1"/>
                            <a:pt x="5" y="1"/>
                          </a:cubicBezTo>
                          <a:moveTo>
                            <a:pt x="6" y="1"/>
                          </a:moveTo>
                          <a:cubicBezTo>
                            <a:pt x="5" y="1"/>
                            <a:pt x="5" y="1"/>
                            <a:pt x="5" y="1"/>
                          </a:cubicBezTo>
                          <a:cubicBezTo>
                            <a:pt x="5" y="1"/>
                            <a:pt x="5" y="1"/>
                            <a:pt x="6" y="1"/>
                          </a:cubicBezTo>
                          <a:moveTo>
                            <a:pt x="6" y="1"/>
                          </a:moveTo>
                          <a:cubicBezTo>
                            <a:pt x="6" y="1"/>
                            <a:pt x="6" y="1"/>
                            <a:pt x="6" y="1"/>
                          </a:cubicBezTo>
                          <a:cubicBezTo>
                            <a:pt x="6" y="1"/>
                            <a:pt x="6" y="1"/>
                            <a:pt x="6" y="1"/>
                          </a:cubicBezTo>
                          <a:moveTo>
                            <a:pt x="6" y="1"/>
                          </a:moveTo>
                          <a:cubicBezTo>
                            <a:pt x="6" y="1"/>
                            <a:pt x="6" y="1"/>
                            <a:pt x="6" y="1"/>
                          </a:cubicBezTo>
                          <a:cubicBezTo>
                            <a:pt x="6" y="1"/>
                            <a:pt x="6" y="1"/>
                            <a:pt x="6" y="1"/>
                          </a:cubicBezTo>
                          <a:moveTo>
                            <a:pt x="7" y="1"/>
                          </a:moveTo>
                          <a:cubicBezTo>
                            <a:pt x="7" y="1"/>
                            <a:pt x="7" y="1"/>
                            <a:pt x="7" y="1"/>
                          </a:cubicBezTo>
                          <a:cubicBezTo>
                            <a:pt x="7" y="1"/>
                            <a:pt x="7" y="1"/>
                            <a:pt x="7" y="1"/>
                          </a:cubicBezTo>
                          <a:moveTo>
                            <a:pt x="7" y="1"/>
                          </a:moveTo>
                          <a:cubicBezTo>
                            <a:pt x="7" y="1"/>
                            <a:pt x="7" y="1"/>
                            <a:pt x="7" y="1"/>
                          </a:cubicBezTo>
                          <a:cubicBezTo>
                            <a:pt x="7" y="1"/>
                            <a:pt x="7" y="1"/>
                            <a:pt x="7" y="1"/>
                          </a:cubicBezTo>
                          <a:moveTo>
                            <a:pt x="8" y="1"/>
                          </a:moveTo>
                          <a:cubicBezTo>
                            <a:pt x="8" y="1"/>
                            <a:pt x="8" y="1"/>
                            <a:pt x="7" y="1"/>
                          </a:cubicBezTo>
                          <a:cubicBezTo>
                            <a:pt x="8" y="1"/>
                            <a:pt x="8" y="1"/>
                            <a:pt x="8" y="1"/>
                          </a:cubicBezTo>
                          <a:moveTo>
                            <a:pt x="8" y="1"/>
                          </a:moveTo>
                          <a:cubicBezTo>
                            <a:pt x="8" y="1"/>
                            <a:pt x="8" y="1"/>
                            <a:pt x="8" y="1"/>
                          </a:cubicBezTo>
                          <a:cubicBezTo>
                            <a:pt x="8" y="1"/>
                            <a:pt x="8" y="1"/>
                            <a:pt x="8" y="1"/>
                          </a:cubicBezTo>
                          <a:moveTo>
                            <a:pt x="9" y="1"/>
                          </a:moveTo>
                          <a:cubicBezTo>
                            <a:pt x="9" y="1"/>
                            <a:pt x="8" y="1"/>
                            <a:pt x="8" y="1"/>
                          </a:cubicBezTo>
                          <a:cubicBezTo>
                            <a:pt x="8" y="1"/>
                            <a:pt x="8" y="1"/>
                            <a:pt x="9" y="1"/>
                          </a:cubicBezTo>
                          <a:moveTo>
                            <a:pt x="9" y="0"/>
                          </a:moveTo>
                          <a:cubicBezTo>
                            <a:pt x="9" y="0"/>
                            <a:pt x="9" y="0"/>
                            <a:pt x="9" y="1"/>
                          </a:cubicBezTo>
                          <a:cubicBezTo>
                            <a:pt x="9" y="0"/>
                            <a:pt x="9" y="0"/>
                            <a:pt x="9" y="0"/>
                          </a:cubicBezTo>
                          <a:moveTo>
                            <a:pt x="9" y="0"/>
                          </a:moveTo>
                          <a:cubicBezTo>
                            <a:pt x="9" y="0"/>
                            <a:pt x="9" y="0"/>
                            <a:pt x="9" y="0"/>
                          </a:cubicBezTo>
                          <a:cubicBezTo>
                            <a:pt x="9" y="0"/>
                            <a:pt x="9" y="0"/>
                            <a:pt x="9" y="0"/>
                          </a:cubicBezTo>
                          <a:moveTo>
                            <a:pt x="10" y="0"/>
                          </a:moveTo>
                          <a:cubicBezTo>
                            <a:pt x="10" y="0"/>
                            <a:pt x="10" y="0"/>
                            <a:pt x="10" y="0"/>
                          </a:cubicBezTo>
                          <a:cubicBezTo>
                            <a:pt x="10" y="0"/>
                            <a:pt x="10" y="0"/>
                            <a:pt x="10" y="0"/>
                          </a:cubicBezTo>
                          <a:moveTo>
                            <a:pt x="10" y="0"/>
                          </a:moveTo>
                          <a:cubicBezTo>
                            <a:pt x="10" y="0"/>
                            <a:pt x="10" y="0"/>
                            <a:pt x="10" y="0"/>
                          </a:cubicBezTo>
                          <a:cubicBezTo>
                            <a:pt x="10" y="0"/>
                            <a:pt x="10" y="0"/>
                            <a:pt x="10" y="0"/>
                          </a:cubicBezTo>
                          <a:moveTo>
                            <a:pt x="11" y="0"/>
                          </a:moveTo>
                          <a:cubicBezTo>
                            <a:pt x="11" y="0"/>
                            <a:pt x="11" y="0"/>
                            <a:pt x="10" y="0"/>
                          </a:cubicBezTo>
                          <a:cubicBezTo>
                            <a:pt x="11" y="0"/>
                            <a:pt x="11" y="0"/>
                            <a:pt x="11" y="0"/>
                          </a:cubicBezTo>
                          <a:moveTo>
                            <a:pt x="11" y="0"/>
                          </a:moveTo>
                          <a:cubicBezTo>
                            <a:pt x="11" y="0"/>
                            <a:pt x="11" y="0"/>
                            <a:pt x="11" y="0"/>
                          </a:cubicBezTo>
                          <a:cubicBezTo>
                            <a:pt x="11" y="0"/>
                            <a:pt x="11" y="0"/>
                            <a:pt x="11" y="0"/>
                          </a:cubicBezTo>
                          <a:moveTo>
                            <a:pt x="11" y="0"/>
                          </a:moveTo>
                          <a:cubicBezTo>
                            <a:pt x="11" y="0"/>
                            <a:pt x="11" y="0"/>
                            <a:pt x="11" y="0"/>
                          </a:cubicBezTo>
                          <a:cubicBezTo>
                            <a:pt x="11" y="0"/>
                            <a:pt x="11" y="0"/>
                            <a:pt x="11" y="0"/>
                          </a:cubicBezTo>
                          <a:moveTo>
                            <a:pt x="12" y="0"/>
                          </a:moveTo>
                          <a:cubicBezTo>
                            <a:pt x="12" y="0"/>
                            <a:pt x="12" y="0"/>
                            <a:pt x="12" y="0"/>
                          </a:cubicBezTo>
                          <a:cubicBezTo>
                            <a:pt x="12" y="0"/>
                            <a:pt x="12" y="0"/>
                            <a:pt x="12" y="0"/>
                          </a:cubicBezTo>
                          <a:moveTo>
                            <a:pt x="12" y="0"/>
                          </a:moveTo>
                          <a:cubicBezTo>
                            <a:pt x="12" y="0"/>
                            <a:pt x="12" y="0"/>
                            <a:pt x="12" y="0"/>
                          </a:cubicBezTo>
                          <a:cubicBezTo>
                            <a:pt x="12" y="0"/>
                            <a:pt x="12" y="0"/>
                            <a:pt x="12" y="0"/>
                          </a:cubicBezTo>
                          <a:moveTo>
                            <a:pt x="13" y="0"/>
                          </a:moveTo>
                          <a:cubicBezTo>
                            <a:pt x="13" y="0"/>
                            <a:pt x="13" y="0"/>
                            <a:pt x="13" y="0"/>
                          </a:cubicBezTo>
                          <a:cubicBezTo>
                            <a:pt x="13" y="0"/>
                            <a:pt x="13" y="0"/>
                            <a:pt x="13" y="0"/>
                          </a:cubicBezTo>
                          <a:moveTo>
                            <a:pt x="13" y="0"/>
                          </a:moveTo>
                          <a:cubicBezTo>
                            <a:pt x="13" y="0"/>
                            <a:pt x="13" y="0"/>
                            <a:pt x="13" y="0"/>
                          </a:cubicBezTo>
                          <a:cubicBezTo>
                            <a:pt x="13" y="0"/>
                            <a:pt x="13" y="0"/>
                            <a:pt x="13" y="0"/>
                          </a:cubicBezTo>
                          <a:moveTo>
                            <a:pt x="14" y="0"/>
                          </a:moveTo>
                          <a:cubicBezTo>
                            <a:pt x="14" y="0"/>
                            <a:pt x="14" y="0"/>
                            <a:pt x="14" y="0"/>
                          </a:cubicBezTo>
                          <a:cubicBezTo>
                            <a:pt x="14" y="0"/>
                            <a:pt x="14" y="0"/>
                            <a:pt x="14" y="0"/>
                          </a:cubicBezTo>
                          <a:moveTo>
                            <a:pt x="14" y="0"/>
                          </a:moveTo>
                          <a:cubicBezTo>
                            <a:pt x="14" y="0"/>
                            <a:pt x="14" y="0"/>
                            <a:pt x="14" y="0"/>
                          </a:cubicBezTo>
                          <a:cubicBezTo>
                            <a:pt x="14" y="0"/>
                            <a:pt x="14" y="0"/>
                            <a:pt x="14" y="0"/>
                          </a:cubicBezTo>
                        </a:path>
                      </a:pathLst>
                    </a:custGeom>
                    <a:solidFill>
                      <a:srgbClr val="112C3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7" name="Freeform 599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995863" y="1898650"/>
                      <a:ext cx="0" cy="4763"/>
                    </a:xfrm>
                    <a:custGeom>
                      <a:avLst/>
                      <a:gdLst>
                        <a:gd name="T0" fmla="*/ 2 h 2"/>
                        <a:gd name="T1" fmla="*/ 2 h 2"/>
                        <a:gd name="T2" fmla="*/ 2 h 2"/>
                        <a:gd name="T3" fmla="*/ 2 h 2"/>
                        <a:gd name="T4" fmla="*/ 2 h 2"/>
                        <a:gd name="T5" fmla="*/ 2 h 2"/>
                        <a:gd name="T6" fmla="*/ 2 h 2"/>
                        <a:gd name="T7" fmla="*/ 1 h 2"/>
                        <a:gd name="T8" fmla="*/ 2 h 2"/>
                        <a:gd name="T9" fmla="*/ 1 h 2"/>
                        <a:gd name="T10" fmla="*/ 1 h 2"/>
                        <a:gd name="T11" fmla="*/ 1 h 2"/>
                        <a:gd name="T12" fmla="*/ 1 h 2"/>
                        <a:gd name="T13" fmla="*/ 0 h 2"/>
                        <a:gd name="T14" fmla="*/ 1 h 2"/>
                        <a:gd name="T15" fmla="*/ 0 h 2"/>
                        <a:gd name="T16" fmla="*/ 0 h 2"/>
                        <a:gd name="T17" fmla="*/ 0 h 2"/>
                        <a:gd name="T18" fmla="*/ 0 h 2"/>
                        <a:gd name="T19" fmla="*/ 0 h 2"/>
                        <a:gd name="T20" fmla="*/ 0 h 2"/>
                        <a:gd name="T21" fmla="*/ 0 h 2"/>
                      </a:gdLst>
                      <a:ahLst/>
                      <a:cxnLst>
                        <a:cxn ang="0">
                          <a:pos x="0" y="T0"/>
                        </a:cxn>
                        <a:cxn ang="0">
                          <a:pos x="0" y="T1"/>
                        </a:cxn>
                        <a:cxn ang="0">
                          <a:pos x="0" y="T2"/>
                        </a:cxn>
                        <a:cxn ang="0">
                          <a:pos x="0" y="T3"/>
                        </a:cxn>
                        <a:cxn ang="0">
                          <a:pos x="0" y="T4"/>
                        </a:cxn>
                        <a:cxn ang="0">
                          <a:pos x="0" y="T5"/>
                        </a:cxn>
                        <a:cxn ang="0">
                          <a:pos x="0" y="T6"/>
                        </a:cxn>
                        <a:cxn ang="0">
                          <a:pos x="0" y="T7"/>
                        </a:cxn>
                        <a:cxn ang="0">
                          <a:pos x="0" y="T8"/>
                        </a:cxn>
                        <a:cxn ang="0">
                          <a:pos x="0" y="T9"/>
                        </a:cxn>
                        <a:cxn ang="0">
                          <a:pos x="0" y="T10"/>
                        </a:cxn>
                        <a:cxn ang="0">
                          <a:pos x="0" y="T11"/>
                        </a:cxn>
                        <a:cxn ang="0">
                          <a:pos x="0" y="T12"/>
                        </a:cxn>
                        <a:cxn ang="0">
                          <a:pos x="0" y="T13"/>
                        </a:cxn>
                        <a:cxn ang="0">
                          <a:pos x="0" y="T14"/>
                        </a:cxn>
                        <a:cxn ang="0">
                          <a:pos x="0" y="T15"/>
                        </a:cxn>
                        <a:cxn ang="0">
                          <a:pos x="0" y="T16"/>
                        </a:cxn>
                        <a:cxn ang="0">
                          <a:pos x="0" y="T17"/>
                        </a:cxn>
                        <a:cxn ang="0">
                          <a:pos x="0" y="T18"/>
                        </a:cxn>
                        <a:cxn ang="0">
                          <a:pos x="0" y="T19"/>
                        </a:cxn>
                        <a:cxn ang="0">
                          <a:pos x="0" y="T20"/>
                        </a:cxn>
                        <a:cxn ang="0">
                          <a:pos x="0" y="T21"/>
                        </a:cxn>
                      </a:cxnLst>
                      <a:rect l="0" t="0" r="r" b="b"/>
                      <a:pathLst>
                        <a:path h="2">
                          <a:moveTo>
                            <a:pt x="0" y="2"/>
                          </a:moveTo>
                          <a:cubicBezTo>
                            <a:pt x="0" y="2"/>
                            <a:pt x="0" y="2"/>
                            <a:pt x="0" y="2"/>
                          </a:cubicBezTo>
                          <a:cubicBezTo>
                            <a:pt x="0" y="2"/>
                            <a:pt x="0" y="2"/>
                            <a:pt x="0" y="2"/>
                          </a:cubicBezTo>
                          <a:cubicBezTo>
                            <a:pt x="0" y="2"/>
                            <a:pt x="0" y="2"/>
                            <a:pt x="0" y="2"/>
                          </a:cubicBezTo>
                          <a:moveTo>
                            <a:pt x="0" y="2"/>
                          </a:moveTo>
                          <a:cubicBezTo>
                            <a:pt x="0" y="2"/>
                            <a:pt x="0" y="2"/>
                            <a:pt x="0" y="2"/>
                          </a:cubicBezTo>
                          <a:cubicBezTo>
                            <a:pt x="0" y="2"/>
                            <a:pt x="0" y="2"/>
                            <a:pt x="0" y="2"/>
                          </a:cubicBezTo>
                          <a:moveTo>
                            <a:pt x="0" y="1"/>
                          </a:moveTo>
                          <a:cubicBezTo>
                            <a:pt x="0" y="1"/>
                            <a:pt x="0" y="1"/>
                            <a:pt x="0" y="2"/>
                          </a:cubicBezTo>
                          <a:cubicBezTo>
                            <a:pt x="0" y="1"/>
                            <a:pt x="0" y="1"/>
                            <a:pt x="0" y="1"/>
                          </a:cubicBezTo>
                          <a:moveTo>
                            <a:pt x="0" y="1"/>
                          </a:moveTo>
                          <a:cubicBezTo>
                            <a:pt x="0" y="1"/>
                            <a:pt x="0" y="1"/>
                            <a:pt x="0" y="1"/>
                          </a:cubicBezTo>
                          <a:cubicBezTo>
                            <a:pt x="0" y="1"/>
                            <a:pt x="0" y="1"/>
                            <a:pt x="0" y="1"/>
                          </a:cubicBezTo>
                          <a:moveTo>
                            <a:pt x="0" y="0"/>
                          </a:moveTo>
                          <a:cubicBezTo>
                            <a:pt x="0" y="0"/>
                            <a:pt x="0" y="0"/>
                            <a:pt x="0" y="1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moveTo>
                            <a:pt x="0" y="0"/>
                          </a:move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moveTo>
                            <a:pt x="0" y="0"/>
                          </a:move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</a:path>
                      </a:pathLst>
                    </a:custGeom>
                    <a:solidFill>
                      <a:srgbClr val="F7B37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8" name="Freeform 600"/>
                    <p:cNvSpPr/>
                    <p:nvPr/>
                  </p:nvSpPr>
                  <p:spPr bwMode="auto">
                    <a:xfrm>
                      <a:off x="4995863" y="1644650"/>
                      <a:ext cx="984250" cy="776288"/>
                    </a:xfrm>
                    <a:custGeom>
                      <a:avLst/>
                      <a:gdLst>
                        <a:gd name="T0" fmla="*/ 0 w 511"/>
                        <a:gd name="T1" fmla="*/ 132 h 403"/>
                        <a:gd name="T2" fmla="*/ 0 w 511"/>
                        <a:gd name="T3" fmla="*/ 132 h 403"/>
                        <a:gd name="T4" fmla="*/ 0 w 511"/>
                        <a:gd name="T5" fmla="*/ 132 h 403"/>
                        <a:gd name="T6" fmla="*/ 0 w 511"/>
                        <a:gd name="T7" fmla="*/ 133 h 403"/>
                        <a:gd name="T8" fmla="*/ 0 w 511"/>
                        <a:gd name="T9" fmla="*/ 133 h 403"/>
                        <a:gd name="T10" fmla="*/ 0 w 511"/>
                        <a:gd name="T11" fmla="*/ 134 h 403"/>
                        <a:gd name="T12" fmla="*/ 0 w 511"/>
                        <a:gd name="T13" fmla="*/ 134 h 403"/>
                        <a:gd name="T14" fmla="*/ 269 w 511"/>
                        <a:gd name="T15" fmla="*/ 403 h 403"/>
                        <a:gd name="T16" fmla="*/ 269 w 511"/>
                        <a:gd name="T17" fmla="*/ 403 h 403"/>
                        <a:gd name="T18" fmla="*/ 269 w 511"/>
                        <a:gd name="T19" fmla="*/ 403 h 403"/>
                        <a:gd name="T20" fmla="*/ 270 w 511"/>
                        <a:gd name="T21" fmla="*/ 403 h 403"/>
                        <a:gd name="T22" fmla="*/ 270 w 511"/>
                        <a:gd name="T23" fmla="*/ 403 h 403"/>
                        <a:gd name="T24" fmla="*/ 271 w 511"/>
                        <a:gd name="T25" fmla="*/ 403 h 403"/>
                        <a:gd name="T26" fmla="*/ 271 w 511"/>
                        <a:gd name="T27" fmla="*/ 403 h 403"/>
                        <a:gd name="T28" fmla="*/ 272 w 511"/>
                        <a:gd name="T29" fmla="*/ 403 h 403"/>
                        <a:gd name="T30" fmla="*/ 272 w 511"/>
                        <a:gd name="T31" fmla="*/ 403 h 403"/>
                        <a:gd name="T32" fmla="*/ 272 w 511"/>
                        <a:gd name="T33" fmla="*/ 403 h 403"/>
                        <a:gd name="T34" fmla="*/ 273 w 511"/>
                        <a:gd name="T35" fmla="*/ 403 h 403"/>
                        <a:gd name="T36" fmla="*/ 273 w 511"/>
                        <a:gd name="T37" fmla="*/ 403 h 403"/>
                        <a:gd name="T38" fmla="*/ 274 w 511"/>
                        <a:gd name="T39" fmla="*/ 403 h 403"/>
                        <a:gd name="T40" fmla="*/ 274 w 511"/>
                        <a:gd name="T41" fmla="*/ 403 h 403"/>
                        <a:gd name="T42" fmla="*/ 275 w 511"/>
                        <a:gd name="T43" fmla="*/ 403 h 403"/>
                        <a:gd name="T44" fmla="*/ 275 w 511"/>
                        <a:gd name="T45" fmla="*/ 403 h 403"/>
                        <a:gd name="T46" fmla="*/ 275 w 511"/>
                        <a:gd name="T47" fmla="*/ 403 h 403"/>
                        <a:gd name="T48" fmla="*/ 276 w 511"/>
                        <a:gd name="T49" fmla="*/ 403 h 403"/>
                        <a:gd name="T50" fmla="*/ 276 w 511"/>
                        <a:gd name="T51" fmla="*/ 403 h 403"/>
                        <a:gd name="T52" fmla="*/ 277 w 511"/>
                        <a:gd name="T53" fmla="*/ 403 h 403"/>
                        <a:gd name="T54" fmla="*/ 277 w 511"/>
                        <a:gd name="T55" fmla="*/ 403 h 403"/>
                        <a:gd name="T56" fmla="*/ 278 w 511"/>
                        <a:gd name="T57" fmla="*/ 403 h 403"/>
                        <a:gd name="T58" fmla="*/ 278 w 511"/>
                        <a:gd name="T59" fmla="*/ 402 h 403"/>
                        <a:gd name="T60" fmla="*/ 278 w 511"/>
                        <a:gd name="T61" fmla="*/ 402 h 403"/>
                        <a:gd name="T62" fmla="*/ 279 w 511"/>
                        <a:gd name="T63" fmla="*/ 402 h 403"/>
                        <a:gd name="T64" fmla="*/ 279 w 511"/>
                        <a:gd name="T65" fmla="*/ 402 h 403"/>
                        <a:gd name="T66" fmla="*/ 280 w 511"/>
                        <a:gd name="T67" fmla="*/ 402 h 403"/>
                        <a:gd name="T68" fmla="*/ 280 w 511"/>
                        <a:gd name="T69" fmla="*/ 402 h 403"/>
                        <a:gd name="T70" fmla="*/ 280 w 511"/>
                        <a:gd name="T71" fmla="*/ 402 h 403"/>
                        <a:gd name="T72" fmla="*/ 281 w 511"/>
                        <a:gd name="T73" fmla="*/ 402 h 403"/>
                        <a:gd name="T74" fmla="*/ 281 w 511"/>
                        <a:gd name="T75" fmla="*/ 402 h 403"/>
                        <a:gd name="T76" fmla="*/ 282 w 511"/>
                        <a:gd name="T77" fmla="*/ 402 h 403"/>
                        <a:gd name="T78" fmla="*/ 282 w 511"/>
                        <a:gd name="T79" fmla="*/ 402 h 403"/>
                        <a:gd name="T80" fmla="*/ 283 w 511"/>
                        <a:gd name="T81" fmla="*/ 402 h 403"/>
                        <a:gd name="T82" fmla="*/ 283 w 511"/>
                        <a:gd name="T83" fmla="*/ 402 h 403"/>
                        <a:gd name="T84" fmla="*/ 313 w 511"/>
                        <a:gd name="T85" fmla="*/ 333 h 403"/>
                        <a:gd name="T86" fmla="*/ 36 w 511"/>
                        <a:gd name="T87" fmla="*/ 0 h 40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</a:cxnLst>
                      <a:rect l="0" t="0" r="r" b="b"/>
                      <a:pathLst>
                        <a:path w="511" h="403">
                          <a:moveTo>
                            <a:pt x="36" y="0"/>
                          </a:moveTo>
                          <a:cubicBezTo>
                            <a:pt x="14" y="39"/>
                            <a:pt x="1" y="84"/>
                            <a:pt x="0" y="132"/>
                          </a:cubicBezTo>
                          <a:cubicBezTo>
                            <a:pt x="0" y="132"/>
                            <a:pt x="0" y="132"/>
                            <a:pt x="0" y="132"/>
                          </a:cubicBezTo>
                          <a:cubicBezTo>
                            <a:pt x="0" y="132"/>
                            <a:pt x="0" y="132"/>
                            <a:pt x="0" y="132"/>
                          </a:cubicBezTo>
                          <a:cubicBezTo>
                            <a:pt x="0" y="132"/>
                            <a:pt x="0" y="132"/>
                            <a:pt x="0" y="132"/>
                          </a:cubicBezTo>
                          <a:cubicBezTo>
                            <a:pt x="0" y="132"/>
                            <a:pt x="0" y="132"/>
                            <a:pt x="0" y="132"/>
                          </a:cubicBezTo>
                          <a:cubicBezTo>
                            <a:pt x="0" y="132"/>
                            <a:pt x="0" y="132"/>
                            <a:pt x="0" y="133"/>
                          </a:cubicBezTo>
                          <a:cubicBezTo>
                            <a:pt x="0" y="133"/>
                            <a:pt x="0" y="133"/>
                            <a:pt x="0" y="133"/>
                          </a:cubicBezTo>
                          <a:cubicBezTo>
                            <a:pt x="0" y="133"/>
                            <a:pt x="0" y="133"/>
                            <a:pt x="0" y="133"/>
                          </a:cubicBezTo>
                          <a:cubicBezTo>
                            <a:pt x="0" y="133"/>
                            <a:pt x="0" y="133"/>
                            <a:pt x="0" y="133"/>
                          </a:cubicBezTo>
                          <a:cubicBezTo>
                            <a:pt x="0" y="133"/>
                            <a:pt x="0" y="133"/>
                            <a:pt x="0" y="134"/>
                          </a:cubicBezTo>
                          <a:cubicBezTo>
                            <a:pt x="0" y="134"/>
                            <a:pt x="0" y="134"/>
                            <a:pt x="0" y="134"/>
                          </a:cubicBezTo>
                          <a:cubicBezTo>
                            <a:pt x="0" y="134"/>
                            <a:pt x="0" y="134"/>
                            <a:pt x="0" y="134"/>
                          </a:cubicBezTo>
                          <a:cubicBezTo>
                            <a:pt x="0" y="134"/>
                            <a:pt x="0" y="134"/>
                            <a:pt x="0" y="134"/>
                          </a:cubicBezTo>
                          <a:cubicBezTo>
                            <a:pt x="0" y="134"/>
                            <a:pt x="0" y="134"/>
                            <a:pt x="0" y="134"/>
                          </a:cubicBezTo>
                          <a:cubicBezTo>
                            <a:pt x="0" y="283"/>
                            <a:pt x="120" y="403"/>
                            <a:pt x="269" y="403"/>
                          </a:cubicBezTo>
                          <a:cubicBezTo>
                            <a:pt x="269" y="403"/>
                            <a:pt x="269" y="403"/>
                            <a:pt x="269" y="403"/>
                          </a:cubicBezTo>
                          <a:cubicBezTo>
                            <a:pt x="269" y="403"/>
                            <a:pt x="269" y="403"/>
                            <a:pt x="269" y="403"/>
                          </a:cubicBezTo>
                          <a:cubicBezTo>
                            <a:pt x="269" y="403"/>
                            <a:pt x="269" y="403"/>
                            <a:pt x="269" y="403"/>
                          </a:cubicBezTo>
                          <a:cubicBezTo>
                            <a:pt x="269" y="403"/>
                            <a:pt x="269" y="403"/>
                            <a:pt x="269" y="403"/>
                          </a:cubicBezTo>
                          <a:cubicBezTo>
                            <a:pt x="269" y="403"/>
                            <a:pt x="269" y="403"/>
                            <a:pt x="269" y="403"/>
                          </a:cubicBezTo>
                          <a:cubicBezTo>
                            <a:pt x="270" y="403"/>
                            <a:pt x="270" y="403"/>
                            <a:pt x="270" y="403"/>
                          </a:cubicBezTo>
                          <a:cubicBezTo>
                            <a:pt x="270" y="403"/>
                            <a:pt x="270" y="403"/>
                            <a:pt x="270" y="403"/>
                          </a:cubicBezTo>
                          <a:cubicBezTo>
                            <a:pt x="270" y="403"/>
                            <a:pt x="270" y="403"/>
                            <a:pt x="270" y="403"/>
                          </a:cubicBezTo>
                          <a:cubicBezTo>
                            <a:pt x="270" y="403"/>
                            <a:pt x="270" y="403"/>
                            <a:pt x="270" y="403"/>
                          </a:cubicBezTo>
                          <a:cubicBezTo>
                            <a:pt x="270" y="403"/>
                            <a:pt x="271" y="403"/>
                            <a:pt x="271" y="403"/>
                          </a:cubicBezTo>
                          <a:cubicBezTo>
                            <a:pt x="271" y="403"/>
                            <a:pt x="271" y="403"/>
                            <a:pt x="271" y="403"/>
                          </a:cubicBezTo>
                          <a:cubicBezTo>
                            <a:pt x="271" y="403"/>
                            <a:pt x="271" y="403"/>
                            <a:pt x="271" y="403"/>
                          </a:cubicBezTo>
                          <a:cubicBezTo>
                            <a:pt x="271" y="403"/>
                            <a:pt x="271" y="403"/>
                            <a:pt x="271" y="403"/>
                          </a:cubicBezTo>
                          <a:cubicBezTo>
                            <a:pt x="271" y="403"/>
                            <a:pt x="271" y="403"/>
                            <a:pt x="272" y="403"/>
                          </a:cubicBezTo>
                          <a:cubicBezTo>
                            <a:pt x="272" y="403"/>
                            <a:pt x="272" y="403"/>
                            <a:pt x="272" y="403"/>
                          </a:cubicBezTo>
                          <a:cubicBezTo>
                            <a:pt x="272" y="403"/>
                            <a:pt x="272" y="403"/>
                            <a:pt x="272" y="403"/>
                          </a:cubicBezTo>
                          <a:cubicBezTo>
                            <a:pt x="272" y="403"/>
                            <a:pt x="272" y="403"/>
                            <a:pt x="272" y="403"/>
                          </a:cubicBezTo>
                          <a:cubicBezTo>
                            <a:pt x="272" y="403"/>
                            <a:pt x="272" y="403"/>
                            <a:pt x="272" y="403"/>
                          </a:cubicBezTo>
                          <a:cubicBezTo>
                            <a:pt x="272" y="403"/>
                            <a:pt x="273" y="403"/>
                            <a:pt x="273" y="403"/>
                          </a:cubicBezTo>
                          <a:cubicBezTo>
                            <a:pt x="273" y="403"/>
                            <a:pt x="273" y="403"/>
                            <a:pt x="273" y="403"/>
                          </a:cubicBezTo>
                          <a:cubicBezTo>
                            <a:pt x="273" y="403"/>
                            <a:pt x="273" y="403"/>
                            <a:pt x="273" y="403"/>
                          </a:cubicBezTo>
                          <a:cubicBezTo>
                            <a:pt x="273" y="403"/>
                            <a:pt x="273" y="403"/>
                            <a:pt x="273" y="403"/>
                          </a:cubicBezTo>
                          <a:cubicBezTo>
                            <a:pt x="273" y="403"/>
                            <a:pt x="273" y="403"/>
                            <a:pt x="273" y="403"/>
                          </a:cubicBezTo>
                          <a:cubicBezTo>
                            <a:pt x="274" y="403"/>
                            <a:pt x="274" y="403"/>
                            <a:pt x="274" y="403"/>
                          </a:cubicBezTo>
                          <a:cubicBezTo>
                            <a:pt x="274" y="403"/>
                            <a:pt x="274" y="403"/>
                            <a:pt x="274" y="403"/>
                          </a:cubicBezTo>
                          <a:cubicBezTo>
                            <a:pt x="274" y="403"/>
                            <a:pt x="274" y="403"/>
                            <a:pt x="274" y="403"/>
                          </a:cubicBezTo>
                          <a:cubicBezTo>
                            <a:pt x="274" y="403"/>
                            <a:pt x="274" y="403"/>
                            <a:pt x="274" y="403"/>
                          </a:cubicBezTo>
                          <a:cubicBezTo>
                            <a:pt x="274" y="403"/>
                            <a:pt x="274" y="403"/>
                            <a:pt x="275" y="403"/>
                          </a:cubicBezTo>
                          <a:cubicBezTo>
                            <a:pt x="275" y="403"/>
                            <a:pt x="275" y="403"/>
                            <a:pt x="275" y="403"/>
                          </a:cubicBezTo>
                          <a:cubicBezTo>
                            <a:pt x="275" y="403"/>
                            <a:pt x="275" y="403"/>
                            <a:pt x="275" y="403"/>
                          </a:cubicBezTo>
                          <a:cubicBezTo>
                            <a:pt x="275" y="403"/>
                            <a:pt x="275" y="403"/>
                            <a:pt x="275" y="403"/>
                          </a:cubicBezTo>
                          <a:cubicBezTo>
                            <a:pt x="275" y="403"/>
                            <a:pt x="275" y="403"/>
                            <a:pt x="275" y="403"/>
                          </a:cubicBezTo>
                          <a:cubicBezTo>
                            <a:pt x="276" y="403"/>
                            <a:pt x="276" y="403"/>
                            <a:pt x="276" y="403"/>
                          </a:cubicBezTo>
                          <a:cubicBezTo>
                            <a:pt x="276" y="403"/>
                            <a:pt x="276" y="403"/>
                            <a:pt x="276" y="403"/>
                          </a:cubicBezTo>
                          <a:cubicBezTo>
                            <a:pt x="276" y="403"/>
                            <a:pt x="276" y="403"/>
                            <a:pt x="276" y="403"/>
                          </a:cubicBezTo>
                          <a:cubicBezTo>
                            <a:pt x="276" y="403"/>
                            <a:pt x="276" y="403"/>
                            <a:pt x="276" y="403"/>
                          </a:cubicBezTo>
                          <a:cubicBezTo>
                            <a:pt x="276" y="403"/>
                            <a:pt x="276" y="403"/>
                            <a:pt x="276" y="403"/>
                          </a:cubicBezTo>
                          <a:cubicBezTo>
                            <a:pt x="277" y="403"/>
                            <a:pt x="277" y="403"/>
                            <a:pt x="277" y="403"/>
                          </a:cubicBezTo>
                          <a:cubicBezTo>
                            <a:pt x="277" y="403"/>
                            <a:pt x="277" y="403"/>
                            <a:pt x="277" y="403"/>
                          </a:cubicBezTo>
                          <a:cubicBezTo>
                            <a:pt x="277" y="403"/>
                            <a:pt x="277" y="403"/>
                            <a:pt x="277" y="403"/>
                          </a:cubicBezTo>
                          <a:cubicBezTo>
                            <a:pt x="277" y="403"/>
                            <a:pt x="277" y="403"/>
                            <a:pt x="277" y="403"/>
                          </a:cubicBezTo>
                          <a:cubicBezTo>
                            <a:pt x="277" y="403"/>
                            <a:pt x="278" y="403"/>
                            <a:pt x="278" y="403"/>
                          </a:cubicBezTo>
                          <a:cubicBezTo>
                            <a:pt x="278" y="403"/>
                            <a:pt x="278" y="403"/>
                            <a:pt x="278" y="403"/>
                          </a:cubicBezTo>
                          <a:cubicBezTo>
                            <a:pt x="278" y="402"/>
                            <a:pt x="278" y="402"/>
                            <a:pt x="278" y="402"/>
                          </a:cubicBezTo>
                          <a:cubicBezTo>
                            <a:pt x="278" y="402"/>
                            <a:pt x="278" y="402"/>
                            <a:pt x="278" y="402"/>
                          </a:cubicBezTo>
                          <a:cubicBezTo>
                            <a:pt x="278" y="402"/>
                            <a:pt x="278" y="402"/>
                            <a:pt x="278" y="402"/>
                          </a:cubicBezTo>
                          <a:cubicBezTo>
                            <a:pt x="278" y="402"/>
                            <a:pt x="279" y="402"/>
                            <a:pt x="279" y="402"/>
                          </a:cubicBezTo>
                          <a:cubicBezTo>
                            <a:pt x="279" y="402"/>
                            <a:pt x="279" y="402"/>
                            <a:pt x="279" y="402"/>
                          </a:cubicBezTo>
                          <a:cubicBezTo>
                            <a:pt x="279" y="402"/>
                            <a:pt x="279" y="402"/>
                            <a:pt x="279" y="402"/>
                          </a:cubicBezTo>
                          <a:cubicBezTo>
                            <a:pt x="279" y="402"/>
                            <a:pt x="279" y="402"/>
                            <a:pt x="279" y="402"/>
                          </a:cubicBezTo>
                          <a:cubicBezTo>
                            <a:pt x="279" y="402"/>
                            <a:pt x="279" y="402"/>
                            <a:pt x="279" y="402"/>
                          </a:cubicBezTo>
                          <a:cubicBezTo>
                            <a:pt x="280" y="402"/>
                            <a:pt x="280" y="402"/>
                            <a:pt x="280" y="402"/>
                          </a:cubicBezTo>
                          <a:cubicBezTo>
                            <a:pt x="280" y="402"/>
                            <a:pt x="280" y="402"/>
                            <a:pt x="280" y="402"/>
                          </a:cubicBezTo>
                          <a:cubicBezTo>
                            <a:pt x="280" y="402"/>
                            <a:pt x="280" y="402"/>
                            <a:pt x="280" y="402"/>
                          </a:cubicBezTo>
                          <a:cubicBezTo>
                            <a:pt x="280" y="402"/>
                            <a:pt x="280" y="402"/>
                            <a:pt x="280" y="402"/>
                          </a:cubicBezTo>
                          <a:cubicBezTo>
                            <a:pt x="280" y="402"/>
                            <a:pt x="280" y="402"/>
                            <a:pt x="280" y="402"/>
                          </a:cubicBezTo>
                          <a:cubicBezTo>
                            <a:pt x="281" y="402"/>
                            <a:pt x="281" y="402"/>
                            <a:pt x="281" y="402"/>
                          </a:cubicBezTo>
                          <a:cubicBezTo>
                            <a:pt x="281" y="402"/>
                            <a:pt x="281" y="402"/>
                            <a:pt x="281" y="402"/>
                          </a:cubicBezTo>
                          <a:cubicBezTo>
                            <a:pt x="281" y="402"/>
                            <a:pt x="281" y="402"/>
                            <a:pt x="281" y="402"/>
                          </a:cubicBezTo>
                          <a:cubicBezTo>
                            <a:pt x="281" y="402"/>
                            <a:pt x="281" y="402"/>
                            <a:pt x="281" y="402"/>
                          </a:cubicBezTo>
                          <a:cubicBezTo>
                            <a:pt x="281" y="402"/>
                            <a:pt x="282" y="402"/>
                            <a:pt x="282" y="402"/>
                          </a:cubicBezTo>
                          <a:cubicBezTo>
                            <a:pt x="282" y="402"/>
                            <a:pt x="282" y="402"/>
                            <a:pt x="282" y="402"/>
                          </a:cubicBezTo>
                          <a:cubicBezTo>
                            <a:pt x="282" y="402"/>
                            <a:pt x="282" y="402"/>
                            <a:pt x="282" y="402"/>
                          </a:cubicBezTo>
                          <a:cubicBezTo>
                            <a:pt x="282" y="402"/>
                            <a:pt x="282" y="402"/>
                            <a:pt x="282" y="402"/>
                          </a:cubicBezTo>
                          <a:cubicBezTo>
                            <a:pt x="282" y="402"/>
                            <a:pt x="282" y="402"/>
                            <a:pt x="283" y="402"/>
                          </a:cubicBezTo>
                          <a:cubicBezTo>
                            <a:pt x="283" y="402"/>
                            <a:pt x="283" y="402"/>
                            <a:pt x="283" y="402"/>
                          </a:cubicBezTo>
                          <a:cubicBezTo>
                            <a:pt x="283" y="402"/>
                            <a:pt x="283" y="402"/>
                            <a:pt x="283" y="402"/>
                          </a:cubicBezTo>
                          <a:cubicBezTo>
                            <a:pt x="283" y="402"/>
                            <a:pt x="283" y="402"/>
                            <a:pt x="283" y="402"/>
                          </a:cubicBezTo>
                          <a:cubicBezTo>
                            <a:pt x="384" y="397"/>
                            <a:pt x="469" y="336"/>
                            <a:pt x="511" y="250"/>
                          </a:cubicBezTo>
                          <a:cubicBezTo>
                            <a:pt x="460" y="301"/>
                            <a:pt x="389" y="333"/>
                            <a:pt x="313" y="333"/>
                          </a:cubicBezTo>
                          <a:cubicBezTo>
                            <a:pt x="160" y="333"/>
                            <a:pt x="32" y="205"/>
                            <a:pt x="32" y="51"/>
                          </a:cubicBezTo>
                          <a:cubicBezTo>
                            <a:pt x="32" y="34"/>
                            <a:pt x="33" y="17"/>
                            <a:pt x="36" y="0"/>
                          </a:cubicBezTo>
                        </a:path>
                      </a:pathLst>
                    </a:custGeom>
                    <a:solidFill>
                      <a:srgbClr val="F8BC8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9" name="Oval 6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54625" y="1735138"/>
                      <a:ext cx="130175" cy="131763"/>
                    </a:xfrm>
                    <a:prstGeom prst="ellipse">
                      <a:avLst/>
                    </a:prstGeom>
                    <a:solidFill>
                      <a:srgbClr val="60381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0" name="Oval 6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92725" y="1773238"/>
                      <a:ext cx="55562" cy="55563"/>
                    </a:xfrm>
                    <a:prstGeom prst="ellipse">
                      <a:avLst/>
                    </a:prstGeom>
                    <a:solidFill>
                      <a:srgbClr val="3333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1" name="Oval 6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22888" y="1736725"/>
                      <a:ext cx="58737" cy="60325"/>
                    </a:xfrm>
                    <a:prstGeom prst="ellipse">
                      <a:avLst/>
                    </a:prstGeom>
                    <a:solidFill>
                      <a:srgbClr val="F2F2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2" name="Oval 6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41975" y="1735138"/>
                      <a:ext cx="131762" cy="131763"/>
                    </a:xfrm>
                    <a:prstGeom prst="ellipse">
                      <a:avLst/>
                    </a:prstGeom>
                    <a:solidFill>
                      <a:srgbClr val="60381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3" name="Oval 6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0075" y="1773238"/>
                      <a:ext cx="55562" cy="55563"/>
                    </a:xfrm>
                    <a:prstGeom prst="ellipse">
                      <a:avLst/>
                    </a:prstGeom>
                    <a:solidFill>
                      <a:srgbClr val="3333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" name="Oval 6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10238" y="1736725"/>
                      <a:ext cx="60325" cy="60325"/>
                    </a:xfrm>
                    <a:prstGeom prst="ellipse">
                      <a:avLst/>
                    </a:prstGeom>
                    <a:solidFill>
                      <a:srgbClr val="F2F2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5" name="Freeform 610"/>
                    <p:cNvSpPr/>
                    <p:nvPr/>
                  </p:nvSpPr>
                  <p:spPr bwMode="auto">
                    <a:xfrm>
                      <a:off x="5181600" y="1971675"/>
                      <a:ext cx="647700" cy="279400"/>
                    </a:xfrm>
                    <a:custGeom>
                      <a:avLst/>
                      <a:gdLst>
                        <a:gd name="T0" fmla="*/ 21 w 337"/>
                        <a:gd name="T1" fmla="*/ 0 h 145"/>
                        <a:gd name="T2" fmla="*/ 325 w 337"/>
                        <a:gd name="T3" fmla="*/ 0 h 145"/>
                        <a:gd name="T4" fmla="*/ 168 w 337"/>
                        <a:gd name="T5" fmla="*/ 145 h 145"/>
                        <a:gd name="T6" fmla="*/ 21 w 337"/>
                        <a:gd name="T7" fmla="*/ 0 h 1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37" h="145">
                          <a:moveTo>
                            <a:pt x="21" y="0"/>
                          </a:moveTo>
                          <a:cubicBezTo>
                            <a:pt x="325" y="0"/>
                            <a:pt x="325" y="0"/>
                            <a:pt x="325" y="0"/>
                          </a:cubicBezTo>
                          <a:cubicBezTo>
                            <a:pt x="325" y="0"/>
                            <a:pt x="337" y="145"/>
                            <a:pt x="168" y="145"/>
                          </a:cubicBezTo>
                          <a:cubicBezTo>
                            <a:pt x="0" y="145"/>
                            <a:pt x="21" y="0"/>
                            <a:pt x="21" y="0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6" name="Freeform 611"/>
                    <p:cNvSpPr/>
                    <p:nvPr/>
                  </p:nvSpPr>
                  <p:spPr bwMode="auto">
                    <a:xfrm>
                      <a:off x="5197475" y="1971676"/>
                      <a:ext cx="620713" cy="234950"/>
                    </a:xfrm>
                    <a:custGeom>
                      <a:avLst/>
                      <a:gdLst>
                        <a:gd name="T0" fmla="*/ 316 w 322"/>
                        <a:gd name="T1" fmla="*/ 0 h 122"/>
                        <a:gd name="T2" fmla="*/ 12 w 322"/>
                        <a:gd name="T3" fmla="*/ 0 h 122"/>
                        <a:gd name="T4" fmla="*/ 64 w 322"/>
                        <a:gd name="T5" fmla="*/ 121 h 122"/>
                        <a:gd name="T6" fmla="*/ 160 w 322"/>
                        <a:gd name="T7" fmla="*/ 63 h 122"/>
                        <a:gd name="T8" fmla="*/ 256 w 322"/>
                        <a:gd name="T9" fmla="*/ 122 h 122"/>
                        <a:gd name="T10" fmla="*/ 316 w 322"/>
                        <a:gd name="T11" fmla="*/ 0 h 1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22" h="122">
                          <a:moveTo>
                            <a:pt x="316" y="0"/>
                          </a:moveTo>
                          <a:cubicBezTo>
                            <a:pt x="12" y="0"/>
                            <a:pt x="12" y="0"/>
                            <a:pt x="12" y="0"/>
                          </a:cubicBezTo>
                          <a:cubicBezTo>
                            <a:pt x="12" y="0"/>
                            <a:pt x="0" y="80"/>
                            <a:pt x="64" y="121"/>
                          </a:cubicBezTo>
                          <a:cubicBezTo>
                            <a:pt x="82" y="87"/>
                            <a:pt x="118" y="63"/>
                            <a:pt x="160" y="63"/>
                          </a:cubicBezTo>
                          <a:cubicBezTo>
                            <a:pt x="201" y="63"/>
                            <a:pt x="238" y="87"/>
                            <a:pt x="256" y="122"/>
                          </a:cubicBezTo>
                          <a:cubicBezTo>
                            <a:pt x="322" y="80"/>
                            <a:pt x="316" y="0"/>
                            <a:pt x="316" y="0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7" name="Freeform 612"/>
                    <p:cNvSpPr/>
                    <p:nvPr/>
                  </p:nvSpPr>
                  <p:spPr bwMode="auto">
                    <a:xfrm>
                      <a:off x="5218112" y="1971676"/>
                      <a:ext cx="590550" cy="46039"/>
                    </a:xfrm>
                    <a:custGeom>
                      <a:avLst/>
                      <a:gdLst>
                        <a:gd name="T0" fmla="*/ 305 w 307"/>
                        <a:gd name="T1" fmla="*/ 24 h 24"/>
                        <a:gd name="T2" fmla="*/ 306 w 307"/>
                        <a:gd name="T3" fmla="*/ 0 h 24"/>
                        <a:gd name="T4" fmla="*/ 2 w 307"/>
                        <a:gd name="T5" fmla="*/ 0 h 24"/>
                        <a:gd name="T6" fmla="*/ 1 w 307"/>
                        <a:gd name="T7" fmla="*/ 24 h 24"/>
                        <a:gd name="T8" fmla="*/ 305 w 307"/>
                        <a:gd name="T9" fmla="*/ 24 h 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07" h="24">
                          <a:moveTo>
                            <a:pt x="305" y="24"/>
                          </a:moveTo>
                          <a:cubicBezTo>
                            <a:pt x="307" y="10"/>
                            <a:pt x="306" y="0"/>
                            <a:pt x="306" y="0"/>
                          </a:cubicBezTo>
                          <a:cubicBezTo>
                            <a:pt x="2" y="0"/>
                            <a:pt x="2" y="0"/>
                            <a:pt x="2" y="0"/>
                          </a:cubicBezTo>
                          <a:cubicBezTo>
                            <a:pt x="2" y="0"/>
                            <a:pt x="0" y="10"/>
                            <a:pt x="1" y="24"/>
                          </a:cubicBezTo>
                          <a:lnTo>
                            <a:pt x="305" y="24"/>
                          </a:lnTo>
                          <a:close/>
                        </a:path>
                      </a:pathLst>
                    </a:custGeom>
                    <a:solidFill>
                      <a:srgbClr val="F2F2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8" name="Freeform 615"/>
                    <p:cNvSpPr/>
                    <p:nvPr/>
                  </p:nvSpPr>
                  <p:spPr bwMode="auto">
                    <a:xfrm>
                      <a:off x="5321304" y="3092639"/>
                      <a:ext cx="449261" cy="112712"/>
                    </a:xfrm>
                    <a:custGeom>
                      <a:avLst/>
                      <a:gdLst>
                        <a:gd name="T0" fmla="*/ 233 w 233"/>
                        <a:gd name="T1" fmla="*/ 58 h 58"/>
                        <a:gd name="T2" fmla="*/ 177 w 233"/>
                        <a:gd name="T3" fmla="*/ 0 h 58"/>
                        <a:gd name="T4" fmla="*/ 56 w 233"/>
                        <a:gd name="T5" fmla="*/ 0 h 58"/>
                        <a:gd name="T6" fmla="*/ 0 w 233"/>
                        <a:gd name="T7" fmla="*/ 58 h 58"/>
                        <a:gd name="T8" fmla="*/ 233 w 233"/>
                        <a:gd name="T9" fmla="*/ 58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3" h="58">
                          <a:moveTo>
                            <a:pt x="233" y="58"/>
                          </a:moveTo>
                          <a:cubicBezTo>
                            <a:pt x="229" y="25"/>
                            <a:pt x="206" y="0"/>
                            <a:pt x="177" y="0"/>
                          </a:cubicBezTo>
                          <a:cubicBezTo>
                            <a:pt x="56" y="0"/>
                            <a:pt x="56" y="0"/>
                            <a:pt x="56" y="0"/>
                          </a:cubicBezTo>
                          <a:cubicBezTo>
                            <a:pt x="27" y="0"/>
                            <a:pt x="3" y="25"/>
                            <a:pt x="0" y="58"/>
                          </a:cubicBezTo>
                          <a:lnTo>
                            <a:pt x="233" y="5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36" name="Freeform 331"/>
                  <p:cNvSpPr/>
                  <p:nvPr/>
                </p:nvSpPr>
                <p:spPr bwMode="auto">
                  <a:xfrm>
                    <a:off x="9112351" y="675449"/>
                    <a:ext cx="45213" cy="52748"/>
                  </a:xfrm>
                  <a:custGeom>
                    <a:avLst/>
                    <a:gdLst>
                      <a:gd name="T0" fmla="*/ 1 w 18"/>
                      <a:gd name="T1" fmla="*/ 6 h 21"/>
                      <a:gd name="T2" fmla="*/ 0 w 18"/>
                      <a:gd name="T3" fmla="*/ 14 h 21"/>
                      <a:gd name="T4" fmla="*/ 1 w 18"/>
                      <a:gd name="T5" fmla="*/ 6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21">
                        <a:moveTo>
                          <a:pt x="1" y="6"/>
                        </a:moveTo>
                        <a:cubicBezTo>
                          <a:pt x="18" y="0"/>
                          <a:pt x="17" y="21"/>
                          <a:pt x="0" y="14"/>
                        </a:cubicBezTo>
                        <a:lnTo>
                          <a:pt x="1" y="6"/>
                        </a:lnTo>
                        <a:close/>
                      </a:path>
                    </a:pathLst>
                  </a:custGeom>
                  <a:solidFill>
                    <a:srgbClr val="BD7E4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/>
                  </a:p>
                </p:txBody>
              </p:sp>
              <p:sp>
                <p:nvSpPr>
                  <p:cNvPr id="137" name="Freeform 333"/>
                  <p:cNvSpPr/>
                  <p:nvPr/>
                </p:nvSpPr>
                <p:spPr bwMode="auto">
                  <a:xfrm rot="1493192">
                    <a:off x="8679009" y="442854"/>
                    <a:ext cx="74002" cy="224927"/>
                  </a:xfrm>
                  <a:custGeom>
                    <a:avLst/>
                    <a:gdLst>
                      <a:gd name="T0" fmla="*/ 51 w 64"/>
                      <a:gd name="T1" fmla="*/ 195 h 195"/>
                      <a:gd name="T2" fmla="*/ 64 w 64"/>
                      <a:gd name="T3" fmla="*/ 34 h 195"/>
                      <a:gd name="T4" fmla="*/ 51 w 64"/>
                      <a:gd name="T5" fmla="*/ 195 h 1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4" h="195">
                        <a:moveTo>
                          <a:pt x="51" y="195"/>
                        </a:moveTo>
                        <a:cubicBezTo>
                          <a:pt x="0" y="105"/>
                          <a:pt x="22" y="0"/>
                          <a:pt x="64" y="34"/>
                        </a:cubicBezTo>
                        <a:cubicBezTo>
                          <a:pt x="51" y="195"/>
                          <a:pt x="51" y="195"/>
                          <a:pt x="51" y="195"/>
                        </a:cubicBezTo>
                      </a:path>
                    </a:pathLst>
                  </a:custGeom>
                  <a:solidFill>
                    <a:srgbClr val="755243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/>
                  </a:p>
                </p:txBody>
              </p:sp>
              <p:sp>
                <p:nvSpPr>
                  <p:cNvPr id="138" name="Freeform 335"/>
                  <p:cNvSpPr/>
                  <p:nvPr/>
                </p:nvSpPr>
                <p:spPr bwMode="auto">
                  <a:xfrm>
                    <a:off x="8657378" y="674072"/>
                    <a:ext cx="45213" cy="55977"/>
                  </a:xfrm>
                  <a:custGeom>
                    <a:avLst/>
                    <a:gdLst>
                      <a:gd name="T0" fmla="*/ 18 w 18"/>
                      <a:gd name="T1" fmla="*/ 7 h 22"/>
                      <a:gd name="T2" fmla="*/ 18 w 18"/>
                      <a:gd name="T3" fmla="*/ 15 h 22"/>
                      <a:gd name="T4" fmla="*/ 18 w 18"/>
                      <a:gd name="T5" fmla="*/ 7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" h="22">
                        <a:moveTo>
                          <a:pt x="18" y="7"/>
                        </a:moveTo>
                        <a:cubicBezTo>
                          <a:pt x="0" y="0"/>
                          <a:pt x="1" y="22"/>
                          <a:pt x="18" y="15"/>
                        </a:cubicBezTo>
                        <a:lnTo>
                          <a:pt x="18" y="7"/>
                        </a:lnTo>
                        <a:close/>
                      </a:path>
                    </a:pathLst>
                  </a:custGeom>
                  <a:solidFill>
                    <a:srgbClr val="BD7E4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/>
                  </a:p>
                </p:txBody>
              </p:sp>
              <p:grpSp>
                <p:nvGrpSpPr>
                  <p:cNvPr id="139" name="Group 138"/>
                  <p:cNvGrpSpPr/>
                  <p:nvPr/>
                </p:nvGrpSpPr>
                <p:grpSpPr>
                  <a:xfrm>
                    <a:off x="8761356" y="1145542"/>
                    <a:ext cx="189611" cy="425270"/>
                    <a:chOff x="6083644" y="3143419"/>
                    <a:chExt cx="301416" cy="676034"/>
                  </a:xfrm>
                </p:grpSpPr>
                <p:sp>
                  <p:nvSpPr>
                    <p:cNvPr id="144" name="Freeform 341"/>
                    <p:cNvSpPr/>
                    <p:nvPr/>
                  </p:nvSpPr>
                  <p:spPr bwMode="auto">
                    <a:xfrm>
                      <a:off x="6083644" y="3709651"/>
                      <a:ext cx="301416" cy="109802"/>
                    </a:xfrm>
                    <a:custGeom>
                      <a:avLst/>
                      <a:gdLst>
                        <a:gd name="T0" fmla="*/ 87 w 118"/>
                        <a:gd name="T1" fmla="*/ 0 h 43"/>
                        <a:gd name="T2" fmla="*/ 46 w 118"/>
                        <a:gd name="T3" fmla="*/ 13 h 43"/>
                        <a:gd name="T4" fmla="*/ 6 w 118"/>
                        <a:gd name="T5" fmla="*/ 26 h 43"/>
                        <a:gd name="T6" fmla="*/ 0 w 118"/>
                        <a:gd name="T7" fmla="*/ 43 h 43"/>
                        <a:gd name="T8" fmla="*/ 117 w 118"/>
                        <a:gd name="T9" fmla="*/ 42 h 43"/>
                        <a:gd name="T10" fmla="*/ 106 w 118"/>
                        <a:gd name="T11" fmla="*/ 3 h 43"/>
                        <a:gd name="T12" fmla="*/ 87 w 118"/>
                        <a:gd name="T13" fmla="*/ 0 h 4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18" h="43">
                          <a:moveTo>
                            <a:pt x="87" y="0"/>
                          </a:moveTo>
                          <a:cubicBezTo>
                            <a:pt x="46" y="13"/>
                            <a:pt x="46" y="13"/>
                            <a:pt x="46" y="13"/>
                          </a:cubicBezTo>
                          <a:cubicBezTo>
                            <a:pt x="46" y="13"/>
                            <a:pt x="13" y="8"/>
                            <a:pt x="6" y="26"/>
                          </a:cubicBezTo>
                          <a:cubicBezTo>
                            <a:pt x="2" y="38"/>
                            <a:pt x="0" y="43"/>
                            <a:pt x="0" y="43"/>
                          </a:cubicBezTo>
                          <a:cubicBezTo>
                            <a:pt x="33" y="43"/>
                            <a:pt x="117" y="42"/>
                            <a:pt x="117" y="42"/>
                          </a:cubicBezTo>
                          <a:cubicBezTo>
                            <a:pt x="118" y="32"/>
                            <a:pt x="106" y="3"/>
                            <a:pt x="106" y="3"/>
                          </a:cubicBezTo>
                          <a:lnTo>
                            <a:pt x="87" y="0"/>
                          </a:lnTo>
                          <a:close/>
                        </a:path>
                      </a:pathLst>
                    </a:custGeom>
                    <a:solidFill>
                      <a:srgbClr val="242424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5" name="Freeform 342"/>
                    <p:cNvSpPr/>
                    <p:nvPr/>
                  </p:nvSpPr>
                  <p:spPr bwMode="auto">
                    <a:xfrm>
                      <a:off x="6139621" y="3143419"/>
                      <a:ext cx="243286" cy="650198"/>
                    </a:xfrm>
                    <a:custGeom>
                      <a:avLst/>
                      <a:gdLst>
                        <a:gd name="T0" fmla="*/ 51 w 95"/>
                        <a:gd name="T1" fmla="*/ 23 h 255"/>
                        <a:gd name="T2" fmla="*/ 95 w 95"/>
                        <a:gd name="T3" fmla="*/ 255 h 255"/>
                        <a:gd name="T4" fmla="*/ 36 w 95"/>
                        <a:gd name="T5" fmla="*/ 233 h 255"/>
                        <a:gd name="T6" fmla="*/ 38 w 95"/>
                        <a:gd name="T7" fmla="*/ 130 h 255"/>
                        <a:gd name="T8" fmla="*/ 0 w 95"/>
                        <a:gd name="T9" fmla="*/ 0 h 255"/>
                        <a:gd name="T10" fmla="*/ 51 w 95"/>
                        <a:gd name="T11" fmla="*/ 23 h 2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95" h="255">
                          <a:moveTo>
                            <a:pt x="51" y="23"/>
                          </a:moveTo>
                          <a:cubicBezTo>
                            <a:pt x="95" y="255"/>
                            <a:pt x="95" y="255"/>
                            <a:pt x="95" y="255"/>
                          </a:cubicBezTo>
                          <a:cubicBezTo>
                            <a:pt x="36" y="233"/>
                            <a:pt x="36" y="233"/>
                            <a:pt x="36" y="233"/>
                          </a:cubicBezTo>
                          <a:cubicBezTo>
                            <a:pt x="38" y="130"/>
                            <a:pt x="38" y="130"/>
                            <a:pt x="38" y="130"/>
                          </a:cubicBezTo>
                          <a:cubicBezTo>
                            <a:pt x="29" y="88"/>
                            <a:pt x="0" y="0"/>
                            <a:pt x="0" y="0"/>
                          </a:cubicBezTo>
                          <a:lnTo>
                            <a:pt x="51" y="23"/>
                          </a:lnTo>
                          <a:close/>
                        </a:path>
                      </a:pathLst>
                    </a:custGeom>
                    <a:solidFill>
                      <a:srgbClr val="484848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40" name="Group 139"/>
                  <p:cNvGrpSpPr/>
                  <p:nvPr/>
                </p:nvGrpSpPr>
                <p:grpSpPr>
                  <a:xfrm>
                    <a:off x="8945554" y="1154806"/>
                    <a:ext cx="256098" cy="416511"/>
                    <a:chOff x="6423814" y="3182172"/>
                    <a:chExt cx="391842" cy="637281"/>
                  </a:xfrm>
                </p:grpSpPr>
                <p:sp>
                  <p:nvSpPr>
                    <p:cNvPr id="142" name="Freeform 343"/>
                    <p:cNvSpPr/>
                    <p:nvPr/>
                  </p:nvSpPr>
                  <p:spPr bwMode="auto">
                    <a:xfrm>
                      <a:off x="6516392" y="3709651"/>
                      <a:ext cx="299264" cy="109802"/>
                    </a:xfrm>
                    <a:custGeom>
                      <a:avLst/>
                      <a:gdLst>
                        <a:gd name="T0" fmla="*/ 30 w 117"/>
                        <a:gd name="T1" fmla="*/ 0 h 43"/>
                        <a:gd name="T2" fmla="*/ 71 w 117"/>
                        <a:gd name="T3" fmla="*/ 13 h 43"/>
                        <a:gd name="T4" fmla="*/ 111 w 117"/>
                        <a:gd name="T5" fmla="*/ 26 h 43"/>
                        <a:gd name="T6" fmla="*/ 117 w 117"/>
                        <a:gd name="T7" fmla="*/ 43 h 43"/>
                        <a:gd name="T8" fmla="*/ 0 w 117"/>
                        <a:gd name="T9" fmla="*/ 42 h 43"/>
                        <a:gd name="T10" fmla="*/ 3 w 117"/>
                        <a:gd name="T11" fmla="*/ 3 h 43"/>
                        <a:gd name="T12" fmla="*/ 30 w 117"/>
                        <a:gd name="T13" fmla="*/ 0 h 4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17" h="43">
                          <a:moveTo>
                            <a:pt x="30" y="0"/>
                          </a:moveTo>
                          <a:cubicBezTo>
                            <a:pt x="71" y="13"/>
                            <a:pt x="71" y="13"/>
                            <a:pt x="71" y="13"/>
                          </a:cubicBezTo>
                          <a:cubicBezTo>
                            <a:pt x="71" y="13"/>
                            <a:pt x="104" y="8"/>
                            <a:pt x="111" y="26"/>
                          </a:cubicBezTo>
                          <a:cubicBezTo>
                            <a:pt x="116" y="38"/>
                            <a:pt x="117" y="43"/>
                            <a:pt x="117" y="43"/>
                          </a:cubicBezTo>
                          <a:cubicBezTo>
                            <a:pt x="84" y="43"/>
                            <a:pt x="0" y="42"/>
                            <a:pt x="0" y="42"/>
                          </a:cubicBezTo>
                          <a:cubicBezTo>
                            <a:pt x="0" y="32"/>
                            <a:pt x="3" y="3"/>
                            <a:pt x="3" y="3"/>
                          </a:cubicBezTo>
                          <a:lnTo>
                            <a:pt x="30" y="0"/>
                          </a:lnTo>
                          <a:close/>
                        </a:path>
                      </a:pathLst>
                    </a:custGeom>
                    <a:solidFill>
                      <a:srgbClr val="242424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" name="Freeform 344"/>
                    <p:cNvSpPr/>
                    <p:nvPr/>
                  </p:nvSpPr>
                  <p:spPr bwMode="auto">
                    <a:xfrm>
                      <a:off x="6423814" y="3182172"/>
                      <a:ext cx="228215" cy="607139"/>
                    </a:xfrm>
                    <a:custGeom>
                      <a:avLst/>
                      <a:gdLst>
                        <a:gd name="T0" fmla="*/ 0 w 89"/>
                        <a:gd name="T1" fmla="*/ 11 h 238"/>
                        <a:gd name="T2" fmla="*/ 35 w 89"/>
                        <a:gd name="T3" fmla="*/ 238 h 238"/>
                        <a:gd name="T4" fmla="*/ 89 w 89"/>
                        <a:gd name="T5" fmla="*/ 215 h 238"/>
                        <a:gd name="T6" fmla="*/ 48 w 89"/>
                        <a:gd name="T7" fmla="*/ 114 h 238"/>
                        <a:gd name="T8" fmla="*/ 48 w 89"/>
                        <a:gd name="T9" fmla="*/ 0 h 238"/>
                        <a:gd name="T10" fmla="*/ 0 w 89"/>
                        <a:gd name="T11" fmla="*/ 11 h 2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89" h="238">
                          <a:moveTo>
                            <a:pt x="0" y="11"/>
                          </a:moveTo>
                          <a:cubicBezTo>
                            <a:pt x="35" y="238"/>
                            <a:pt x="35" y="238"/>
                            <a:pt x="35" y="238"/>
                          </a:cubicBezTo>
                          <a:cubicBezTo>
                            <a:pt x="89" y="215"/>
                            <a:pt x="89" y="215"/>
                            <a:pt x="89" y="215"/>
                          </a:cubicBezTo>
                          <a:cubicBezTo>
                            <a:pt x="48" y="114"/>
                            <a:pt x="48" y="114"/>
                            <a:pt x="48" y="114"/>
                          </a:cubicBezTo>
                          <a:cubicBezTo>
                            <a:pt x="45" y="70"/>
                            <a:pt x="48" y="0"/>
                            <a:pt x="48" y="0"/>
                          </a:cubicBezTo>
                          <a:lnTo>
                            <a:pt x="0" y="11"/>
                          </a:lnTo>
                          <a:close/>
                        </a:path>
                      </a:pathLst>
                    </a:custGeom>
                    <a:solidFill>
                      <a:srgbClr val="484848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41" name="Freeform 363"/>
                  <p:cNvSpPr/>
                  <p:nvPr/>
                </p:nvSpPr>
                <p:spPr bwMode="auto">
                  <a:xfrm>
                    <a:off x="8720327" y="287721"/>
                    <a:ext cx="502631" cy="278532"/>
                  </a:xfrm>
                  <a:custGeom>
                    <a:avLst/>
                    <a:gdLst>
                      <a:gd name="T0" fmla="*/ 217 w 299"/>
                      <a:gd name="T1" fmla="*/ 105 h 166"/>
                      <a:gd name="T2" fmla="*/ 216 w 299"/>
                      <a:gd name="T3" fmla="*/ 105 h 166"/>
                      <a:gd name="T4" fmla="*/ 171 w 299"/>
                      <a:gd name="T5" fmla="*/ 74 h 166"/>
                      <a:gd name="T6" fmla="*/ 104 w 299"/>
                      <a:gd name="T7" fmla="*/ 66 h 166"/>
                      <a:gd name="T8" fmla="*/ 16 w 299"/>
                      <a:gd name="T9" fmla="*/ 96 h 166"/>
                      <a:gd name="T10" fmla="*/ 0 w 299"/>
                      <a:gd name="T11" fmla="*/ 129 h 166"/>
                      <a:gd name="T12" fmla="*/ 214 w 299"/>
                      <a:gd name="T13" fmla="*/ 133 h 166"/>
                      <a:gd name="T14" fmla="*/ 217 w 299"/>
                      <a:gd name="T15" fmla="*/ 105 h 1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99" h="166">
                        <a:moveTo>
                          <a:pt x="217" y="105"/>
                        </a:moveTo>
                        <a:cubicBezTo>
                          <a:pt x="216" y="105"/>
                          <a:pt x="216" y="105"/>
                          <a:pt x="216" y="105"/>
                        </a:cubicBezTo>
                        <a:cubicBezTo>
                          <a:pt x="299" y="66"/>
                          <a:pt x="253" y="63"/>
                          <a:pt x="171" y="74"/>
                        </a:cubicBezTo>
                        <a:cubicBezTo>
                          <a:pt x="207" y="44"/>
                          <a:pt x="168" y="48"/>
                          <a:pt x="104" y="66"/>
                        </a:cubicBezTo>
                        <a:cubicBezTo>
                          <a:pt x="153" y="0"/>
                          <a:pt x="58" y="65"/>
                          <a:pt x="16" y="96"/>
                        </a:cubicBezTo>
                        <a:cubicBezTo>
                          <a:pt x="0" y="129"/>
                          <a:pt x="0" y="129"/>
                          <a:pt x="0" y="129"/>
                        </a:cubicBezTo>
                        <a:cubicBezTo>
                          <a:pt x="43" y="166"/>
                          <a:pt x="157" y="151"/>
                          <a:pt x="214" y="133"/>
                        </a:cubicBezTo>
                        <a:cubicBezTo>
                          <a:pt x="280" y="116"/>
                          <a:pt x="284" y="90"/>
                          <a:pt x="217" y="105"/>
                        </a:cubicBezTo>
                        <a:close/>
                      </a:path>
                    </a:pathLst>
                  </a:custGeom>
                  <a:solidFill>
                    <a:srgbClr val="755243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" name="Group 131"/>
                <p:cNvGrpSpPr/>
                <p:nvPr/>
              </p:nvGrpSpPr>
              <p:grpSpPr>
                <a:xfrm>
                  <a:off x="5687510" y="4010844"/>
                  <a:ext cx="318220" cy="71200"/>
                  <a:chOff x="6534704" y="1413655"/>
                  <a:chExt cx="471501" cy="105496"/>
                </a:xfrm>
              </p:grpSpPr>
              <p:sp>
                <p:nvSpPr>
                  <p:cNvPr id="133" name="Freeform 364"/>
                  <p:cNvSpPr/>
                  <p:nvPr/>
                </p:nvSpPr>
                <p:spPr bwMode="auto">
                  <a:xfrm>
                    <a:off x="6534704" y="1413655"/>
                    <a:ext cx="171162" cy="74278"/>
                  </a:xfrm>
                  <a:custGeom>
                    <a:avLst/>
                    <a:gdLst>
                      <a:gd name="T0" fmla="*/ 10 w 67"/>
                      <a:gd name="T1" fmla="*/ 11 h 29"/>
                      <a:gd name="T2" fmla="*/ 18 w 67"/>
                      <a:gd name="T3" fmla="*/ 26 h 29"/>
                      <a:gd name="T4" fmla="*/ 57 w 67"/>
                      <a:gd name="T5" fmla="*/ 20 h 29"/>
                      <a:gd name="T6" fmla="*/ 52 w 67"/>
                      <a:gd name="T7" fmla="*/ 2 h 29"/>
                      <a:gd name="T8" fmla="*/ 10 w 67"/>
                      <a:gd name="T9" fmla="*/ 11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7" h="29">
                        <a:moveTo>
                          <a:pt x="10" y="11"/>
                        </a:moveTo>
                        <a:cubicBezTo>
                          <a:pt x="0" y="15"/>
                          <a:pt x="6" y="29"/>
                          <a:pt x="18" y="26"/>
                        </a:cubicBezTo>
                        <a:cubicBezTo>
                          <a:pt x="30" y="24"/>
                          <a:pt x="48" y="21"/>
                          <a:pt x="57" y="20"/>
                        </a:cubicBezTo>
                        <a:cubicBezTo>
                          <a:pt x="67" y="18"/>
                          <a:pt x="66" y="0"/>
                          <a:pt x="52" y="2"/>
                        </a:cubicBezTo>
                        <a:cubicBezTo>
                          <a:pt x="38" y="5"/>
                          <a:pt x="10" y="11"/>
                          <a:pt x="10" y="11"/>
                        </a:cubicBezTo>
                        <a:close/>
                      </a:path>
                    </a:pathLst>
                  </a:custGeom>
                  <a:solidFill>
                    <a:srgbClr val="41404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/>
                  </a:p>
                </p:txBody>
              </p:sp>
              <p:sp>
                <p:nvSpPr>
                  <p:cNvPr id="134" name="Freeform 365"/>
                  <p:cNvSpPr/>
                  <p:nvPr/>
                </p:nvSpPr>
                <p:spPr bwMode="auto">
                  <a:xfrm>
                    <a:off x="6831814" y="1429803"/>
                    <a:ext cx="174391" cy="89348"/>
                  </a:xfrm>
                  <a:custGeom>
                    <a:avLst/>
                    <a:gdLst>
                      <a:gd name="T0" fmla="*/ 57 w 68"/>
                      <a:gd name="T1" fmla="*/ 16 h 35"/>
                      <a:gd name="T2" fmla="*/ 48 w 68"/>
                      <a:gd name="T3" fmla="*/ 31 h 35"/>
                      <a:gd name="T4" fmla="*/ 10 w 68"/>
                      <a:gd name="T5" fmla="*/ 20 h 35"/>
                      <a:gd name="T6" fmla="*/ 17 w 68"/>
                      <a:gd name="T7" fmla="*/ 3 h 35"/>
                      <a:gd name="T8" fmla="*/ 57 w 68"/>
                      <a:gd name="T9" fmla="*/ 16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8" h="35">
                        <a:moveTo>
                          <a:pt x="57" y="16"/>
                        </a:moveTo>
                        <a:cubicBezTo>
                          <a:pt x="68" y="22"/>
                          <a:pt x="60" y="35"/>
                          <a:pt x="48" y="31"/>
                        </a:cubicBezTo>
                        <a:cubicBezTo>
                          <a:pt x="37" y="27"/>
                          <a:pt x="19" y="22"/>
                          <a:pt x="10" y="20"/>
                        </a:cubicBezTo>
                        <a:cubicBezTo>
                          <a:pt x="0" y="17"/>
                          <a:pt x="3" y="0"/>
                          <a:pt x="17" y="3"/>
                        </a:cubicBezTo>
                        <a:cubicBezTo>
                          <a:pt x="31" y="7"/>
                          <a:pt x="57" y="16"/>
                          <a:pt x="57" y="16"/>
                        </a:cubicBezTo>
                        <a:close/>
                      </a:path>
                    </a:pathLst>
                  </a:custGeom>
                  <a:solidFill>
                    <a:srgbClr val="41404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7" name="Group 96"/>
              <p:cNvGrpSpPr/>
              <p:nvPr/>
            </p:nvGrpSpPr>
            <p:grpSpPr>
              <a:xfrm rot="21426084">
                <a:off x="6168681" y="3912248"/>
                <a:ext cx="239042" cy="525630"/>
                <a:chOff x="8185252" y="1556956"/>
                <a:chExt cx="194844" cy="428443"/>
              </a:xfrm>
            </p:grpSpPr>
            <p:sp>
              <p:nvSpPr>
                <p:cNvPr id="98" name="Freeform 345"/>
                <p:cNvSpPr/>
                <p:nvPr/>
              </p:nvSpPr>
              <p:spPr bwMode="auto">
                <a:xfrm>
                  <a:off x="8341343" y="1607551"/>
                  <a:ext cx="9688" cy="33371"/>
                </a:xfrm>
                <a:custGeom>
                  <a:avLst/>
                  <a:gdLst>
                    <a:gd name="T0" fmla="*/ 7 w 9"/>
                    <a:gd name="T1" fmla="*/ 0 h 31"/>
                    <a:gd name="T2" fmla="*/ 7 w 9"/>
                    <a:gd name="T3" fmla="*/ 22 h 31"/>
                    <a:gd name="T4" fmla="*/ 0 w 9"/>
                    <a:gd name="T5" fmla="*/ 19 h 31"/>
                    <a:gd name="T6" fmla="*/ 2 w 9"/>
                    <a:gd name="T7" fmla="*/ 31 h 31"/>
                    <a:gd name="T8" fmla="*/ 9 w 9"/>
                    <a:gd name="T9" fmla="*/ 31 h 31"/>
                    <a:gd name="T10" fmla="*/ 7 w 9"/>
                    <a:gd name="T11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31">
                      <a:moveTo>
                        <a:pt x="7" y="0"/>
                      </a:moveTo>
                      <a:lnTo>
                        <a:pt x="7" y="22"/>
                      </a:lnTo>
                      <a:lnTo>
                        <a:pt x="0" y="19"/>
                      </a:lnTo>
                      <a:lnTo>
                        <a:pt x="2" y="31"/>
                      </a:lnTo>
                      <a:lnTo>
                        <a:pt x="9" y="31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9" name="Freeform 347"/>
                <p:cNvSpPr/>
                <p:nvPr/>
              </p:nvSpPr>
              <p:spPr bwMode="auto">
                <a:xfrm>
                  <a:off x="8185252" y="1612934"/>
                  <a:ext cx="194844" cy="372465"/>
                </a:xfrm>
                <a:custGeom>
                  <a:avLst/>
                  <a:gdLst>
                    <a:gd name="T0" fmla="*/ 59 w 181"/>
                    <a:gd name="T1" fmla="*/ 0 h 346"/>
                    <a:gd name="T2" fmla="*/ 0 w 181"/>
                    <a:gd name="T3" fmla="*/ 240 h 346"/>
                    <a:gd name="T4" fmla="*/ 85 w 181"/>
                    <a:gd name="T5" fmla="*/ 346 h 346"/>
                    <a:gd name="T6" fmla="*/ 181 w 181"/>
                    <a:gd name="T7" fmla="*/ 256 h 346"/>
                    <a:gd name="T8" fmla="*/ 145 w 181"/>
                    <a:gd name="T9" fmla="*/ 5 h 346"/>
                    <a:gd name="T10" fmla="*/ 59 w 181"/>
                    <a:gd name="T11" fmla="*/ 0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1" h="346">
                      <a:moveTo>
                        <a:pt x="59" y="0"/>
                      </a:moveTo>
                      <a:lnTo>
                        <a:pt x="0" y="240"/>
                      </a:lnTo>
                      <a:lnTo>
                        <a:pt x="85" y="346"/>
                      </a:lnTo>
                      <a:lnTo>
                        <a:pt x="181" y="256"/>
                      </a:lnTo>
                      <a:lnTo>
                        <a:pt x="145" y="5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0" name="Freeform 348"/>
                <p:cNvSpPr/>
                <p:nvPr/>
              </p:nvSpPr>
              <p:spPr bwMode="auto">
                <a:xfrm>
                  <a:off x="8185252" y="1612934"/>
                  <a:ext cx="194844" cy="372465"/>
                </a:xfrm>
                <a:custGeom>
                  <a:avLst/>
                  <a:gdLst>
                    <a:gd name="T0" fmla="*/ 59 w 181"/>
                    <a:gd name="T1" fmla="*/ 0 h 346"/>
                    <a:gd name="T2" fmla="*/ 0 w 181"/>
                    <a:gd name="T3" fmla="*/ 240 h 346"/>
                    <a:gd name="T4" fmla="*/ 85 w 181"/>
                    <a:gd name="T5" fmla="*/ 346 h 346"/>
                    <a:gd name="T6" fmla="*/ 181 w 181"/>
                    <a:gd name="T7" fmla="*/ 256 h 346"/>
                    <a:gd name="T8" fmla="*/ 145 w 181"/>
                    <a:gd name="T9" fmla="*/ 5 h 346"/>
                    <a:gd name="T10" fmla="*/ 59 w 181"/>
                    <a:gd name="T11" fmla="*/ 0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1" h="346">
                      <a:moveTo>
                        <a:pt x="59" y="0"/>
                      </a:moveTo>
                      <a:lnTo>
                        <a:pt x="0" y="240"/>
                      </a:lnTo>
                      <a:lnTo>
                        <a:pt x="85" y="346"/>
                      </a:lnTo>
                      <a:lnTo>
                        <a:pt x="181" y="256"/>
                      </a:lnTo>
                      <a:lnTo>
                        <a:pt x="145" y="5"/>
                      </a:lnTo>
                      <a:lnTo>
                        <a:pt x="5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1" name="Freeform 349"/>
                <p:cNvSpPr/>
                <p:nvPr/>
              </p:nvSpPr>
              <p:spPr bwMode="auto">
                <a:xfrm>
                  <a:off x="8239077" y="1556956"/>
                  <a:ext cx="115184" cy="74278"/>
                </a:xfrm>
                <a:custGeom>
                  <a:avLst/>
                  <a:gdLst>
                    <a:gd name="T0" fmla="*/ 5 w 107"/>
                    <a:gd name="T1" fmla="*/ 0 h 69"/>
                    <a:gd name="T2" fmla="*/ 0 w 107"/>
                    <a:gd name="T3" fmla="*/ 52 h 69"/>
                    <a:gd name="T4" fmla="*/ 102 w 107"/>
                    <a:gd name="T5" fmla="*/ 69 h 69"/>
                    <a:gd name="T6" fmla="*/ 107 w 107"/>
                    <a:gd name="T7" fmla="*/ 5 h 69"/>
                    <a:gd name="T8" fmla="*/ 5 w 107"/>
                    <a:gd name="T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7" h="69">
                      <a:moveTo>
                        <a:pt x="5" y="0"/>
                      </a:moveTo>
                      <a:lnTo>
                        <a:pt x="0" y="52"/>
                      </a:lnTo>
                      <a:lnTo>
                        <a:pt x="102" y="69"/>
                      </a:lnTo>
                      <a:lnTo>
                        <a:pt x="107" y="5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2" name="Freeform 350"/>
                <p:cNvSpPr/>
                <p:nvPr/>
              </p:nvSpPr>
              <p:spPr bwMode="auto">
                <a:xfrm>
                  <a:off x="8239077" y="1556956"/>
                  <a:ext cx="115184" cy="74278"/>
                </a:xfrm>
                <a:custGeom>
                  <a:avLst/>
                  <a:gdLst>
                    <a:gd name="T0" fmla="*/ 5 w 107"/>
                    <a:gd name="T1" fmla="*/ 0 h 69"/>
                    <a:gd name="T2" fmla="*/ 0 w 107"/>
                    <a:gd name="T3" fmla="*/ 52 h 69"/>
                    <a:gd name="T4" fmla="*/ 102 w 107"/>
                    <a:gd name="T5" fmla="*/ 69 h 69"/>
                    <a:gd name="T6" fmla="*/ 107 w 107"/>
                    <a:gd name="T7" fmla="*/ 5 h 69"/>
                    <a:gd name="T8" fmla="*/ 5 w 107"/>
                    <a:gd name="T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7" h="69">
                      <a:moveTo>
                        <a:pt x="5" y="0"/>
                      </a:moveTo>
                      <a:lnTo>
                        <a:pt x="0" y="52"/>
                      </a:lnTo>
                      <a:lnTo>
                        <a:pt x="102" y="69"/>
                      </a:lnTo>
                      <a:lnTo>
                        <a:pt x="107" y="5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3" name="Freeform 351"/>
                <p:cNvSpPr/>
                <p:nvPr/>
              </p:nvSpPr>
              <p:spPr bwMode="auto">
                <a:xfrm>
                  <a:off x="8341343" y="1628004"/>
                  <a:ext cx="2153" cy="12918"/>
                </a:xfrm>
                <a:custGeom>
                  <a:avLst/>
                  <a:gdLst>
                    <a:gd name="T0" fmla="*/ 0 w 2"/>
                    <a:gd name="T1" fmla="*/ 0 h 12"/>
                    <a:gd name="T2" fmla="*/ 2 w 2"/>
                    <a:gd name="T3" fmla="*/ 12 h 12"/>
                    <a:gd name="T4" fmla="*/ 2 w 2"/>
                    <a:gd name="T5" fmla="*/ 12 h 12"/>
                    <a:gd name="T6" fmla="*/ 0 w 2"/>
                    <a:gd name="T7" fmla="*/ 0 h 12"/>
                    <a:gd name="T8" fmla="*/ 0 w 2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2">
                      <a:moveTo>
                        <a:pt x="0" y="0"/>
                      </a:moveTo>
                      <a:lnTo>
                        <a:pt x="2" y="12"/>
                      </a:lnTo>
                      <a:lnTo>
                        <a:pt x="2" y="1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4" name="Freeform 352"/>
                <p:cNvSpPr/>
                <p:nvPr/>
              </p:nvSpPr>
              <p:spPr bwMode="auto">
                <a:xfrm>
                  <a:off x="8341343" y="1628004"/>
                  <a:ext cx="2153" cy="12918"/>
                </a:xfrm>
                <a:custGeom>
                  <a:avLst/>
                  <a:gdLst>
                    <a:gd name="T0" fmla="*/ 0 w 2"/>
                    <a:gd name="T1" fmla="*/ 0 h 12"/>
                    <a:gd name="T2" fmla="*/ 2 w 2"/>
                    <a:gd name="T3" fmla="*/ 12 h 12"/>
                    <a:gd name="T4" fmla="*/ 2 w 2"/>
                    <a:gd name="T5" fmla="*/ 12 h 12"/>
                    <a:gd name="T6" fmla="*/ 0 w 2"/>
                    <a:gd name="T7" fmla="*/ 0 h 12"/>
                    <a:gd name="T8" fmla="*/ 0 w 2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2">
                      <a:moveTo>
                        <a:pt x="0" y="0"/>
                      </a:moveTo>
                      <a:lnTo>
                        <a:pt x="2" y="12"/>
                      </a:lnTo>
                      <a:lnTo>
                        <a:pt x="2" y="12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5" name="Freeform 353"/>
                <p:cNvSpPr/>
                <p:nvPr/>
              </p:nvSpPr>
              <p:spPr bwMode="auto">
                <a:xfrm>
                  <a:off x="8244459" y="1618316"/>
                  <a:ext cx="99037" cy="22606"/>
                </a:xfrm>
                <a:custGeom>
                  <a:avLst/>
                  <a:gdLst>
                    <a:gd name="T0" fmla="*/ 4 w 92"/>
                    <a:gd name="T1" fmla="*/ 0 h 21"/>
                    <a:gd name="T2" fmla="*/ 0 w 92"/>
                    <a:gd name="T3" fmla="*/ 16 h 21"/>
                    <a:gd name="T4" fmla="*/ 92 w 92"/>
                    <a:gd name="T5" fmla="*/ 21 h 21"/>
                    <a:gd name="T6" fmla="*/ 90 w 92"/>
                    <a:gd name="T7" fmla="*/ 9 h 21"/>
                    <a:gd name="T8" fmla="*/ 28 w 92"/>
                    <a:gd name="T9" fmla="*/ 0 h 21"/>
                    <a:gd name="T10" fmla="*/ 4 w 92"/>
                    <a:gd name="T11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2" h="21">
                      <a:moveTo>
                        <a:pt x="4" y="0"/>
                      </a:moveTo>
                      <a:lnTo>
                        <a:pt x="0" y="16"/>
                      </a:lnTo>
                      <a:lnTo>
                        <a:pt x="92" y="21"/>
                      </a:lnTo>
                      <a:lnTo>
                        <a:pt x="90" y="9"/>
                      </a:lnTo>
                      <a:lnTo>
                        <a:pt x="28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6" name="Freeform 354"/>
                <p:cNvSpPr/>
                <p:nvPr/>
              </p:nvSpPr>
              <p:spPr bwMode="auto">
                <a:xfrm>
                  <a:off x="8244459" y="1618316"/>
                  <a:ext cx="99037" cy="22606"/>
                </a:xfrm>
                <a:custGeom>
                  <a:avLst/>
                  <a:gdLst>
                    <a:gd name="T0" fmla="*/ 4 w 92"/>
                    <a:gd name="T1" fmla="*/ 0 h 21"/>
                    <a:gd name="T2" fmla="*/ 0 w 92"/>
                    <a:gd name="T3" fmla="*/ 16 h 21"/>
                    <a:gd name="T4" fmla="*/ 92 w 92"/>
                    <a:gd name="T5" fmla="*/ 21 h 21"/>
                    <a:gd name="T6" fmla="*/ 90 w 92"/>
                    <a:gd name="T7" fmla="*/ 9 h 21"/>
                    <a:gd name="T8" fmla="*/ 28 w 92"/>
                    <a:gd name="T9" fmla="*/ 0 h 21"/>
                    <a:gd name="T10" fmla="*/ 4 w 92"/>
                    <a:gd name="T11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2" h="21">
                      <a:moveTo>
                        <a:pt x="4" y="0"/>
                      </a:moveTo>
                      <a:lnTo>
                        <a:pt x="0" y="16"/>
                      </a:lnTo>
                      <a:lnTo>
                        <a:pt x="92" y="21"/>
                      </a:lnTo>
                      <a:lnTo>
                        <a:pt x="90" y="9"/>
                      </a:lnTo>
                      <a:lnTo>
                        <a:pt x="28" y="0"/>
                      </a:lnTo>
                      <a:lnTo>
                        <a:pt x="4" y="0"/>
                      </a:ln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7" name="Freeform 355"/>
                <p:cNvSpPr/>
                <p:nvPr/>
              </p:nvSpPr>
              <p:spPr bwMode="auto">
                <a:xfrm>
                  <a:off x="8274600" y="1618316"/>
                  <a:ext cx="66742" cy="9688"/>
                </a:xfrm>
                <a:custGeom>
                  <a:avLst/>
                  <a:gdLst>
                    <a:gd name="T0" fmla="*/ 0 w 62"/>
                    <a:gd name="T1" fmla="*/ 0 h 9"/>
                    <a:gd name="T2" fmla="*/ 62 w 62"/>
                    <a:gd name="T3" fmla="*/ 9 h 9"/>
                    <a:gd name="T4" fmla="*/ 62 w 62"/>
                    <a:gd name="T5" fmla="*/ 9 h 9"/>
                    <a:gd name="T6" fmla="*/ 62 w 62"/>
                    <a:gd name="T7" fmla="*/ 5 h 9"/>
                    <a:gd name="T8" fmla="*/ 0 w 62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9">
                      <a:moveTo>
                        <a:pt x="0" y="0"/>
                      </a:moveTo>
                      <a:lnTo>
                        <a:pt x="62" y="9"/>
                      </a:lnTo>
                      <a:lnTo>
                        <a:pt x="62" y="9"/>
                      </a:lnTo>
                      <a:lnTo>
                        <a:pt x="62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8" name="Freeform 356"/>
                <p:cNvSpPr/>
                <p:nvPr/>
              </p:nvSpPr>
              <p:spPr bwMode="auto">
                <a:xfrm>
                  <a:off x="8274600" y="1618316"/>
                  <a:ext cx="66742" cy="9688"/>
                </a:xfrm>
                <a:custGeom>
                  <a:avLst/>
                  <a:gdLst>
                    <a:gd name="T0" fmla="*/ 0 w 62"/>
                    <a:gd name="T1" fmla="*/ 0 h 9"/>
                    <a:gd name="T2" fmla="*/ 62 w 62"/>
                    <a:gd name="T3" fmla="*/ 9 h 9"/>
                    <a:gd name="T4" fmla="*/ 62 w 62"/>
                    <a:gd name="T5" fmla="*/ 9 h 9"/>
                    <a:gd name="T6" fmla="*/ 62 w 62"/>
                    <a:gd name="T7" fmla="*/ 5 h 9"/>
                    <a:gd name="T8" fmla="*/ 0 w 62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9">
                      <a:moveTo>
                        <a:pt x="0" y="0"/>
                      </a:moveTo>
                      <a:lnTo>
                        <a:pt x="62" y="9"/>
                      </a:lnTo>
                      <a:lnTo>
                        <a:pt x="62" y="9"/>
                      </a:lnTo>
                      <a:lnTo>
                        <a:pt x="62" y="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9" name="Freeform 357"/>
                <p:cNvSpPr/>
                <p:nvPr/>
              </p:nvSpPr>
              <p:spPr bwMode="auto">
                <a:xfrm>
                  <a:off x="8231541" y="1567721"/>
                  <a:ext cx="132408" cy="67819"/>
                </a:xfrm>
                <a:custGeom>
                  <a:avLst/>
                  <a:gdLst>
                    <a:gd name="T0" fmla="*/ 4 w 123"/>
                    <a:gd name="T1" fmla="*/ 0 h 63"/>
                    <a:gd name="T2" fmla="*/ 0 w 123"/>
                    <a:gd name="T3" fmla="*/ 47 h 63"/>
                    <a:gd name="T4" fmla="*/ 119 w 123"/>
                    <a:gd name="T5" fmla="*/ 63 h 63"/>
                    <a:gd name="T6" fmla="*/ 123 w 123"/>
                    <a:gd name="T7" fmla="*/ 4 h 63"/>
                    <a:gd name="T8" fmla="*/ 4 w 123"/>
                    <a:gd name="T9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3" h="63">
                      <a:moveTo>
                        <a:pt x="4" y="0"/>
                      </a:moveTo>
                      <a:lnTo>
                        <a:pt x="0" y="47"/>
                      </a:lnTo>
                      <a:lnTo>
                        <a:pt x="119" y="63"/>
                      </a:lnTo>
                      <a:lnTo>
                        <a:pt x="123" y="4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0" name="Freeform 358"/>
                <p:cNvSpPr>
                  <a:spLocks noEditPoints="1"/>
                </p:cNvSpPr>
                <p:nvPr/>
              </p:nvSpPr>
              <p:spPr bwMode="auto">
                <a:xfrm>
                  <a:off x="8200323" y="1651687"/>
                  <a:ext cx="171162" cy="279887"/>
                </a:xfrm>
                <a:custGeom>
                  <a:avLst/>
                  <a:gdLst>
                    <a:gd name="T0" fmla="*/ 148 w 159"/>
                    <a:gd name="T1" fmla="*/ 97 h 260"/>
                    <a:gd name="T2" fmla="*/ 38 w 159"/>
                    <a:gd name="T3" fmla="*/ 0 h 260"/>
                    <a:gd name="T4" fmla="*/ 22 w 159"/>
                    <a:gd name="T5" fmla="*/ 61 h 260"/>
                    <a:gd name="T6" fmla="*/ 159 w 159"/>
                    <a:gd name="T7" fmla="*/ 166 h 260"/>
                    <a:gd name="T8" fmla="*/ 148 w 159"/>
                    <a:gd name="T9" fmla="*/ 97 h 260"/>
                    <a:gd name="T10" fmla="*/ 10 w 159"/>
                    <a:gd name="T11" fmla="*/ 111 h 260"/>
                    <a:gd name="T12" fmla="*/ 0 w 159"/>
                    <a:gd name="T13" fmla="*/ 147 h 260"/>
                    <a:gd name="T14" fmla="*/ 124 w 159"/>
                    <a:gd name="T15" fmla="*/ 260 h 260"/>
                    <a:gd name="T16" fmla="*/ 155 w 159"/>
                    <a:gd name="T17" fmla="*/ 230 h 260"/>
                    <a:gd name="T18" fmla="*/ 10 w 159"/>
                    <a:gd name="T19" fmla="*/ 111 h 2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9" h="260">
                      <a:moveTo>
                        <a:pt x="148" y="97"/>
                      </a:moveTo>
                      <a:lnTo>
                        <a:pt x="38" y="0"/>
                      </a:lnTo>
                      <a:lnTo>
                        <a:pt x="22" y="61"/>
                      </a:lnTo>
                      <a:lnTo>
                        <a:pt x="159" y="166"/>
                      </a:lnTo>
                      <a:lnTo>
                        <a:pt x="148" y="97"/>
                      </a:lnTo>
                      <a:close/>
                      <a:moveTo>
                        <a:pt x="10" y="111"/>
                      </a:moveTo>
                      <a:lnTo>
                        <a:pt x="0" y="147"/>
                      </a:lnTo>
                      <a:lnTo>
                        <a:pt x="124" y="260"/>
                      </a:lnTo>
                      <a:lnTo>
                        <a:pt x="155" y="230"/>
                      </a:lnTo>
                      <a:lnTo>
                        <a:pt x="10" y="111"/>
                      </a:lnTo>
                      <a:close/>
                    </a:path>
                  </a:pathLst>
                </a:custGeom>
                <a:solidFill>
                  <a:srgbClr val="6969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52955" y="1169378"/>
            <a:ext cx="902428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版权声明</a:t>
            </a:r>
          </a:p>
          <a:p>
            <a:pPr algn="just">
              <a:lnSpc>
                <a:spcPct val="150000"/>
              </a:lnSpc>
            </a:pPr>
            <a:endParaRPr lang="zh-CN" altLang="en-US" sz="1200" dirty="0">
              <a:solidFill>
                <a:srgbClr val="0083E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感谢您下载千库网平台上提供的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作品，为了您和千库网以及原创作者的利益，请勿复制、传播、销售，否则将承担法律责任！千库网将对作品进行维权，按照传播下载次数进行十倍的索取赔偿！</a:t>
            </a:r>
            <a:endParaRPr lang="en-US" altLang="zh-CN" sz="1200" dirty="0">
              <a:solidFill>
                <a:srgbClr val="0083E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200" dirty="0">
              <a:solidFill>
                <a:srgbClr val="0083E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在千库网出售的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模板是免版税类（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RF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Royalty-Free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）正版受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中国人民共和国著作法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世界版权公约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的保护，作品的所有权、版权和著作权归千库网所有，您下载的是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模板素材的使用权。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不得将千库网的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模板、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en-US" altLang="zh-CN" sz="1200" dirty="0">
              <a:solidFill>
                <a:srgbClr val="0083E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200" dirty="0">
              <a:solidFill>
                <a:srgbClr val="0083E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52955" y="4719489"/>
            <a:ext cx="7297081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rgbClr val="0083E6"/>
                </a:solidFill>
              </a:rPr>
              <a:t>更多精品</a:t>
            </a:r>
            <a:r>
              <a:rPr lang="en-US" altLang="zh-CN" b="1" dirty="0">
                <a:solidFill>
                  <a:srgbClr val="0083E6"/>
                </a:solidFill>
              </a:rPr>
              <a:t>PPT</a:t>
            </a:r>
            <a:r>
              <a:rPr lang="zh-CN" altLang="en-US" b="1" dirty="0">
                <a:solidFill>
                  <a:srgbClr val="0083E6"/>
                </a:solidFill>
              </a:rPr>
              <a:t>模板：</a:t>
            </a:r>
            <a:r>
              <a:rPr lang="en-US" altLang="zh-CN" b="1" dirty="0">
                <a:solidFill>
                  <a:srgbClr val="0083E6"/>
                </a:solidFill>
              </a:rPr>
              <a:t>http://588ku.com/ppt/</a:t>
            </a:r>
            <a:endParaRPr lang="zh-CN" altLang="en-US" b="1" dirty="0">
              <a:solidFill>
                <a:srgbClr val="0083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54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624396" y="507018"/>
            <a:ext cx="8816590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Book"/>
              </a:rPr>
              <a:t>What Are </a:t>
            </a:r>
            <a:r>
              <a:rPr lang="en-US" sz="4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Book"/>
              </a:rPr>
              <a:t>The </a:t>
            </a:r>
            <a:r>
              <a:rPr lang="en-US" sz="4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Book"/>
              </a:rPr>
              <a:t>Goals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Novecento wide Book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64737" y="1573493"/>
            <a:ext cx="38851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Lorem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ipsum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dolor sit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amet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,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consectetur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Novecento wide Light" panose="00000405000000000000" pitchFamily="50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351303" y="4625275"/>
            <a:ext cx="1347515" cy="1031470"/>
            <a:chOff x="649288" y="3918074"/>
            <a:chExt cx="1830387" cy="1401089"/>
          </a:xfrm>
        </p:grpSpPr>
        <p:sp>
          <p:nvSpPr>
            <p:cNvPr id="27" name="Freeform 5"/>
            <p:cNvSpPr/>
            <p:nvPr/>
          </p:nvSpPr>
          <p:spPr bwMode="auto">
            <a:xfrm>
              <a:off x="660400" y="3918074"/>
              <a:ext cx="1819275" cy="416044"/>
            </a:xfrm>
            <a:custGeom>
              <a:avLst/>
              <a:gdLst>
                <a:gd name="T0" fmla="*/ 194 w 1146"/>
                <a:gd name="T1" fmla="*/ 0 h 272"/>
                <a:gd name="T2" fmla="*/ 945 w 1146"/>
                <a:gd name="T3" fmla="*/ 0 h 272"/>
                <a:gd name="T4" fmla="*/ 952 w 1146"/>
                <a:gd name="T5" fmla="*/ 0 h 272"/>
                <a:gd name="T6" fmla="*/ 1146 w 1146"/>
                <a:gd name="T7" fmla="*/ 272 h 272"/>
                <a:gd name="T8" fmla="*/ 751 w 1146"/>
                <a:gd name="T9" fmla="*/ 272 h 272"/>
                <a:gd name="T10" fmla="*/ 387 w 1146"/>
                <a:gd name="T11" fmla="*/ 272 h 272"/>
                <a:gd name="T12" fmla="*/ 0 w 1146"/>
                <a:gd name="T13" fmla="*/ 272 h 272"/>
                <a:gd name="T14" fmla="*/ 194 w 1146"/>
                <a:gd name="T15" fmla="*/ 0 h 272"/>
                <a:gd name="T16" fmla="*/ 194 w 1146"/>
                <a:gd name="T17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272">
                  <a:moveTo>
                    <a:pt x="194" y="0"/>
                  </a:moveTo>
                  <a:lnTo>
                    <a:pt x="945" y="0"/>
                  </a:lnTo>
                  <a:lnTo>
                    <a:pt x="952" y="0"/>
                  </a:lnTo>
                  <a:lnTo>
                    <a:pt x="1146" y="272"/>
                  </a:lnTo>
                  <a:lnTo>
                    <a:pt x="751" y="272"/>
                  </a:lnTo>
                  <a:lnTo>
                    <a:pt x="387" y="272"/>
                  </a:lnTo>
                  <a:lnTo>
                    <a:pt x="0" y="272"/>
                  </a:lnTo>
                  <a:lnTo>
                    <a:pt x="194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5">
                <a:lumMod val="75000"/>
                <a:alpha val="6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649288" y="4334118"/>
              <a:ext cx="1817687" cy="98504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131543" y="4895597"/>
              <a:ext cx="820280" cy="3762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087755"/>
              <a:r>
                <a:rPr lang="en-US" sz="1200" b="1" dirty="0" smtClean="0">
                  <a:solidFill>
                    <a:schemeClr val="bg1"/>
                  </a:solidFill>
                  <a:latin typeface="Novecento wide Light" panose="00000405000000000000" pitchFamily="50" charset="0"/>
                  <a:ea typeface="Open Sans" panose="020B0606030504020204" pitchFamily="34" charset="0"/>
                  <a:cs typeface="Open Sans" panose="020B0606030504020204" pitchFamily="34" charset="0"/>
                </a:rPr>
                <a:t>Plan</a:t>
              </a:r>
              <a:endParaRPr lang="en-US" sz="1200" b="1" dirty="0">
                <a:solidFill>
                  <a:schemeClr val="bg1"/>
                </a:solidFill>
                <a:latin typeface="Novecento wide Light" panose="00000405000000000000" pitchFamily="50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Freeform 18"/>
            <p:cNvSpPr/>
            <p:nvPr/>
          </p:nvSpPr>
          <p:spPr bwMode="auto">
            <a:xfrm>
              <a:off x="1340237" y="4459811"/>
              <a:ext cx="435787" cy="435786"/>
            </a:xfrm>
            <a:custGeom>
              <a:avLst/>
              <a:gdLst>
                <a:gd name="T0" fmla="*/ 266 w 360"/>
                <a:gd name="T1" fmla="*/ 360 h 360"/>
                <a:gd name="T2" fmla="*/ 294 w 360"/>
                <a:gd name="T3" fmla="*/ 331 h 360"/>
                <a:gd name="T4" fmla="*/ 245 w 360"/>
                <a:gd name="T5" fmla="*/ 155 h 360"/>
                <a:gd name="T6" fmla="*/ 318 w 360"/>
                <a:gd name="T7" fmla="*/ 82 h 360"/>
                <a:gd name="T8" fmla="*/ 340 w 360"/>
                <a:gd name="T9" fmla="*/ 19 h 360"/>
                <a:gd name="T10" fmla="*/ 278 w 360"/>
                <a:gd name="T11" fmla="*/ 42 h 360"/>
                <a:gd name="T12" fmla="*/ 205 w 360"/>
                <a:gd name="T13" fmla="*/ 115 h 360"/>
                <a:gd name="T14" fmla="*/ 28 w 360"/>
                <a:gd name="T15" fmla="*/ 65 h 360"/>
                <a:gd name="T16" fmla="*/ 0 w 360"/>
                <a:gd name="T17" fmla="*/ 94 h 360"/>
                <a:gd name="T18" fmla="*/ 148 w 360"/>
                <a:gd name="T19" fmla="*/ 172 h 360"/>
                <a:gd name="T20" fmla="*/ 98 w 360"/>
                <a:gd name="T21" fmla="*/ 222 h 360"/>
                <a:gd name="T22" fmla="*/ 38 w 360"/>
                <a:gd name="T23" fmla="*/ 226 h 360"/>
                <a:gd name="T24" fmla="*/ 9 w 360"/>
                <a:gd name="T25" fmla="*/ 254 h 360"/>
                <a:gd name="T26" fmla="*/ 80 w 360"/>
                <a:gd name="T27" fmla="*/ 280 h 360"/>
                <a:gd name="T28" fmla="*/ 105 w 360"/>
                <a:gd name="T29" fmla="*/ 350 h 360"/>
                <a:gd name="T30" fmla="*/ 134 w 360"/>
                <a:gd name="T31" fmla="*/ 322 h 360"/>
                <a:gd name="T32" fmla="*/ 137 w 360"/>
                <a:gd name="T33" fmla="*/ 262 h 360"/>
                <a:gd name="T34" fmla="*/ 188 w 360"/>
                <a:gd name="T35" fmla="*/ 211 h 360"/>
                <a:gd name="T36" fmla="*/ 266 w 360"/>
                <a:gd name="T37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0" h="360">
                  <a:moveTo>
                    <a:pt x="266" y="360"/>
                  </a:moveTo>
                  <a:cubicBezTo>
                    <a:pt x="294" y="331"/>
                    <a:pt x="294" y="331"/>
                    <a:pt x="294" y="331"/>
                  </a:cubicBezTo>
                  <a:cubicBezTo>
                    <a:pt x="245" y="155"/>
                    <a:pt x="245" y="155"/>
                    <a:pt x="245" y="155"/>
                  </a:cubicBezTo>
                  <a:cubicBezTo>
                    <a:pt x="318" y="82"/>
                    <a:pt x="318" y="82"/>
                    <a:pt x="318" y="82"/>
                  </a:cubicBezTo>
                  <a:cubicBezTo>
                    <a:pt x="318" y="82"/>
                    <a:pt x="360" y="39"/>
                    <a:pt x="340" y="19"/>
                  </a:cubicBezTo>
                  <a:cubicBezTo>
                    <a:pt x="320" y="0"/>
                    <a:pt x="278" y="42"/>
                    <a:pt x="278" y="42"/>
                  </a:cubicBezTo>
                  <a:cubicBezTo>
                    <a:pt x="205" y="115"/>
                    <a:pt x="205" y="115"/>
                    <a:pt x="205" y="11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48" y="172"/>
                    <a:pt x="148" y="172"/>
                    <a:pt x="148" y="17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38" y="226"/>
                    <a:pt x="38" y="226"/>
                    <a:pt x="38" y="226"/>
                  </a:cubicBezTo>
                  <a:cubicBezTo>
                    <a:pt x="9" y="254"/>
                    <a:pt x="9" y="254"/>
                    <a:pt x="9" y="254"/>
                  </a:cubicBezTo>
                  <a:cubicBezTo>
                    <a:pt x="80" y="280"/>
                    <a:pt x="80" y="280"/>
                    <a:pt x="80" y="280"/>
                  </a:cubicBezTo>
                  <a:cubicBezTo>
                    <a:pt x="105" y="350"/>
                    <a:pt x="105" y="350"/>
                    <a:pt x="105" y="350"/>
                  </a:cubicBezTo>
                  <a:cubicBezTo>
                    <a:pt x="134" y="322"/>
                    <a:pt x="134" y="322"/>
                    <a:pt x="134" y="322"/>
                  </a:cubicBezTo>
                  <a:cubicBezTo>
                    <a:pt x="137" y="262"/>
                    <a:pt x="137" y="262"/>
                    <a:pt x="137" y="262"/>
                  </a:cubicBezTo>
                  <a:cubicBezTo>
                    <a:pt x="188" y="211"/>
                    <a:pt x="188" y="211"/>
                    <a:pt x="188" y="211"/>
                  </a:cubicBezTo>
                  <a:lnTo>
                    <a:pt x="266" y="3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698818" y="4288584"/>
            <a:ext cx="1338165" cy="1368161"/>
            <a:chOff x="2479675" y="3460732"/>
            <a:chExt cx="1817687" cy="1858433"/>
          </a:xfrm>
        </p:grpSpPr>
        <p:sp>
          <p:nvSpPr>
            <p:cNvPr id="41" name="Freeform 6"/>
            <p:cNvSpPr/>
            <p:nvPr/>
          </p:nvSpPr>
          <p:spPr bwMode="auto">
            <a:xfrm>
              <a:off x="2479675" y="3460732"/>
              <a:ext cx="1817687" cy="429811"/>
            </a:xfrm>
            <a:custGeom>
              <a:avLst/>
              <a:gdLst>
                <a:gd name="T0" fmla="*/ 193 w 1145"/>
                <a:gd name="T1" fmla="*/ 0 h 281"/>
                <a:gd name="T2" fmla="*/ 944 w 1145"/>
                <a:gd name="T3" fmla="*/ 0 h 281"/>
                <a:gd name="T4" fmla="*/ 952 w 1145"/>
                <a:gd name="T5" fmla="*/ 0 h 281"/>
                <a:gd name="T6" fmla="*/ 1145 w 1145"/>
                <a:gd name="T7" fmla="*/ 281 h 281"/>
                <a:gd name="T8" fmla="*/ 750 w 1145"/>
                <a:gd name="T9" fmla="*/ 281 h 281"/>
                <a:gd name="T10" fmla="*/ 387 w 1145"/>
                <a:gd name="T11" fmla="*/ 281 h 281"/>
                <a:gd name="T12" fmla="*/ 0 w 1145"/>
                <a:gd name="T13" fmla="*/ 281 h 281"/>
                <a:gd name="T14" fmla="*/ 193 w 1145"/>
                <a:gd name="T15" fmla="*/ 0 h 281"/>
                <a:gd name="T16" fmla="*/ 193 w 1145"/>
                <a:gd name="T17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5" h="281">
                  <a:moveTo>
                    <a:pt x="193" y="0"/>
                  </a:moveTo>
                  <a:lnTo>
                    <a:pt x="944" y="0"/>
                  </a:lnTo>
                  <a:lnTo>
                    <a:pt x="952" y="0"/>
                  </a:lnTo>
                  <a:lnTo>
                    <a:pt x="1145" y="281"/>
                  </a:lnTo>
                  <a:lnTo>
                    <a:pt x="750" y="281"/>
                  </a:lnTo>
                  <a:lnTo>
                    <a:pt x="387" y="281"/>
                  </a:lnTo>
                  <a:lnTo>
                    <a:pt x="0" y="281"/>
                  </a:lnTo>
                  <a:lnTo>
                    <a:pt x="193" y="0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6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" name="Rectangle 12"/>
            <p:cNvSpPr>
              <a:spLocks noChangeArrowheads="1"/>
            </p:cNvSpPr>
            <p:nvPr/>
          </p:nvSpPr>
          <p:spPr bwMode="auto">
            <a:xfrm>
              <a:off x="2479675" y="3890543"/>
              <a:ext cx="1804986" cy="142862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902231" y="4706799"/>
              <a:ext cx="979494" cy="3762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087755"/>
              <a:r>
                <a:rPr lang="en-US" sz="1200" b="1" dirty="0" smtClean="0">
                  <a:solidFill>
                    <a:schemeClr val="bg1"/>
                  </a:solidFill>
                  <a:latin typeface="Novecento wide Light" panose="00000405000000000000" pitchFamily="50" charset="0"/>
                  <a:ea typeface="Open Sans" panose="020B0606030504020204" pitchFamily="34" charset="0"/>
                  <a:cs typeface="Open Sans" panose="020B0606030504020204" pitchFamily="34" charset="0"/>
                </a:rPr>
                <a:t>Vision</a:t>
              </a:r>
              <a:endParaRPr lang="en-US" sz="1200" b="1" dirty="0">
                <a:solidFill>
                  <a:schemeClr val="bg1"/>
                </a:solidFill>
                <a:latin typeface="Novecento wide Light" panose="00000405000000000000" pitchFamily="50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" name="Shape 2102"/>
            <p:cNvSpPr/>
            <p:nvPr/>
          </p:nvSpPr>
          <p:spPr>
            <a:xfrm>
              <a:off x="3170624" y="4322006"/>
              <a:ext cx="470163" cy="376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43" y="10800"/>
                  </a:moveTo>
                  <a:cubicBezTo>
                    <a:pt x="17065" y="10800"/>
                    <a:pt x="16800" y="11898"/>
                    <a:pt x="16709" y="12419"/>
                  </a:cubicBezTo>
                  <a:cubicBezTo>
                    <a:pt x="16115" y="15817"/>
                    <a:pt x="13696" y="18359"/>
                    <a:pt x="10800" y="18359"/>
                  </a:cubicBezTo>
                  <a:cubicBezTo>
                    <a:pt x="9130" y="18359"/>
                    <a:pt x="7618" y="17514"/>
                    <a:pt x="6524" y="16146"/>
                  </a:cubicBezTo>
                  <a:cubicBezTo>
                    <a:pt x="6018" y="15513"/>
                    <a:pt x="5198" y="15513"/>
                    <a:pt x="4691" y="16146"/>
                  </a:cubicBezTo>
                  <a:cubicBezTo>
                    <a:pt x="4185" y="16779"/>
                    <a:pt x="4185" y="17804"/>
                    <a:pt x="4691" y="18437"/>
                  </a:cubicBezTo>
                  <a:cubicBezTo>
                    <a:pt x="6255" y="20391"/>
                    <a:pt x="8415" y="21600"/>
                    <a:pt x="10800" y="21600"/>
                  </a:cubicBezTo>
                  <a:cubicBezTo>
                    <a:pt x="14669" y="21600"/>
                    <a:pt x="17943" y="18421"/>
                    <a:pt x="19043" y="14039"/>
                  </a:cubicBezTo>
                  <a:lnTo>
                    <a:pt x="21600" y="14039"/>
                  </a:lnTo>
                  <a:lnTo>
                    <a:pt x="21600" y="10800"/>
                  </a:lnTo>
                  <a:cubicBezTo>
                    <a:pt x="21600" y="10800"/>
                    <a:pt x="18143" y="10800"/>
                    <a:pt x="18143" y="10800"/>
                  </a:cubicBezTo>
                  <a:close/>
                  <a:moveTo>
                    <a:pt x="4891" y="9180"/>
                  </a:moveTo>
                  <a:cubicBezTo>
                    <a:pt x="5484" y="5783"/>
                    <a:pt x="7904" y="3240"/>
                    <a:pt x="10800" y="3240"/>
                  </a:cubicBezTo>
                  <a:cubicBezTo>
                    <a:pt x="12470" y="3240"/>
                    <a:pt x="13982" y="4086"/>
                    <a:pt x="15076" y="5454"/>
                  </a:cubicBezTo>
                  <a:cubicBezTo>
                    <a:pt x="15582" y="6086"/>
                    <a:pt x="16404" y="6086"/>
                    <a:pt x="16909" y="5454"/>
                  </a:cubicBezTo>
                  <a:cubicBezTo>
                    <a:pt x="17415" y="4821"/>
                    <a:pt x="17415" y="3796"/>
                    <a:pt x="16909" y="3163"/>
                  </a:cubicBezTo>
                  <a:cubicBezTo>
                    <a:pt x="15346" y="1209"/>
                    <a:pt x="13186" y="0"/>
                    <a:pt x="10800" y="0"/>
                  </a:cubicBezTo>
                  <a:cubicBezTo>
                    <a:pt x="6931" y="0"/>
                    <a:pt x="3658" y="3178"/>
                    <a:pt x="2557" y="7560"/>
                  </a:cubicBezTo>
                  <a:lnTo>
                    <a:pt x="0" y="7560"/>
                  </a:lnTo>
                  <a:lnTo>
                    <a:pt x="0" y="10800"/>
                  </a:lnTo>
                  <a:lnTo>
                    <a:pt x="3457" y="10800"/>
                  </a:lnTo>
                  <a:cubicBezTo>
                    <a:pt x="4535" y="10800"/>
                    <a:pt x="4800" y="9702"/>
                    <a:pt x="4891" y="9180"/>
                  </a:cubicBezTo>
                  <a:close/>
                  <a:moveTo>
                    <a:pt x="7343" y="10800"/>
                  </a:moveTo>
                  <a:cubicBezTo>
                    <a:pt x="7343" y="13185"/>
                    <a:pt x="8891" y="15120"/>
                    <a:pt x="10800" y="15120"/>
                  </a:cubicBezTo>
                  <a:cubicBezTo>
                    <a:pt x="12709" y="15120"/>
                    <a:pt x="14255" y="13185"/>
                    <a:pt x="14255" y="10800"/>
                  </a:cubicBezTo>
                  <a:cubicBezTo>
                    <a:pt x="14255" y="8415"/>
                    <a:pt x="12709" y="6480"/>
                    <a:pt x="10800" y="6480"/>
                  </a:cubicBezTo>
                  <a:cubicBezTo>
                    <a:pt x="8891" y="6480"/>
                    <a:pt x="7343" y="8415"/>
                    <a:pt x="7343" y="1080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8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022960" y="3960900"/>
            <a:ext cx="1338165" cy="1695845"/>
            <a:chOff x="4297363" y="3015625"/>
            <a:chExt cx="1817687" cy="2303538"/>
          </a:xfrm>
        </p:grpSpPr>
        <p:grpSp>
          <p:nvGrpSpPr>
            <p:cNvPr id="46" name="Group 45"/>
            <p:cNvGrpSpPr/>
            <p:nvPr/>
          </p:nvGrpSpPr>
          <p:grpSpPr>
            <a:xfrm>
              <a:off x="4297363" y="3015625"/>
              <a:ext cx="1817687" cy="2303538"/>
              <a:chOff x="4297363" y="3015625"/>
              <a:chExt cx="1817687" cy="2303538"/>
            </a:xfrm>
          </p:grpSpPr>
          <p:sp>
            <p:nvSpPr>
              <p:cNvPr id="62" name="Freeform 7"/>
              <p:cNvSpPr/>
              <p:nvPr/>
            </p:nvSpPr>
            <p:spPr bwMode="auto">
              <a:xfrm>
                <a:off x="4297363" y="3015625"/>
                <a:ext cx="1817687" cy="431340"/>
              </a:xfrm>
              <a:custGeom>
                <a:avLst/>
                <a:gdLst>
                  <a:gd name="T0" fmla="*/ 194 w 1145"/>
                  <a:gd name="T1" fmla="*/ 0 h 282"/>
                  <a:gd name="T2" fmla="*/ 952 w 1145"/>
                  <a:gd name="T3" fmla="*/ 0 h 282"/>
                  <a:gd name="T4" fmla="*/ 952 w 1145"/>
                  <a:gd name="T5" fmla="*/ 0 h 282"/>
                  <a:gd name="T6" fmla="*/ 1145 w 1145"/>
                  <a:gd name="T7" fmla="*/ 282 h 282"/>
                  <a:gd name="T8" fmla="*/ 759 w 1145"/>
                  <a:gd name="T9" fmla="*/ 282 h 282"/>
                  <a:gd name="T10" fmla="*/ 387 w 1145"/>
                  <a:gd name="T11" fmla="*/ 282 h 282"/>
                  <a:gd name="T12" fmla="*/ 0 w 1145"/>
                  <a:gd name="T13" fmla="*/ 282 h 282"/>
                  <a:gd name="T14" fmla="*/ 194 w 1145"/>
                  <a:gd name="T15" fmla="*/ 0 h 282"/>
                  <a:gd name="T16" fmla="*/ 194 w 1145"/>
                  <a:gd name="T17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5" h="282">
                    <a:moveTo>
                      <a:pt x="194" y="0"/>
                    </a:moveTo>
                    <a:lnTo>
                      <a:pt x="952" y="0"/>
                    </a:lnTo>
                    <a:lnTo>
                      <a:pt x="952" y="0"/>
                    </a:lnTo>
                    <a:lnTo>
                      <a:pt x="1145" y="282"/>
                    </a:lnTo>
                    <a:lnTo>
                      <a:pt x="759" y="282"/>
                    </a:lnTo>
                    <a:lnTo>
                      <a:pt x="387" y="282"/>
                    </a:lnTo>
                    <a:lnTo>
                      <a:pt x="0" y="282"/>
                    </a:lnTo>
                    <a:lnTo>
                      <a:pt x="194" y="0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  <a:alpha val="63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3" name="Rectangle 13"/>
              <p:cNvSpPr>
                <a:spLocks noChangeArrowheads="1"/>
              </p:cNvSpPr>
              <p:nvPr/>
            </p:nvSpPr>
            <p:spPr bwMode="auto">
              <a:xfrm>
                <a:off x="4297363" y="3446965"/>
                <a:ext cx="1817687" cy="187219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541215" y="4459846"/>
                <a:ext cx="1305586" cy="376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087755"/>
                <a:r>
                  <a:rPr lang="en-US" sz="1200" b="1" dirty="0" smtClean="0">
                    <a:solidFill>
                      <a:schemeClr val="bg1"/>
                    </a:solidFill>
                    <a:latin typeface="Novecento wide Light" panose="00000405000000000000" pitchFamily="50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Concept</a:t>
                </a:r>
                <a:endParaRPr lang="en-US" sz="1200" b="1" dirty="0">
                  <a:solidFill>
                    <a:schemeClr val="bg1"/>
                  </a:solidFill>
                  <a:latin typeface="Novecento wide Light" panose="00000405000000000000" pitchFamily="50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989133" y="4066277"/>
              <a:ext cx="431705" cy="417958"/>
              <a:chOff x="2339977" y="3200401"/>
              <a:chExt cx="249238" cy="241302"/>
            </a:xfrm>
            <a:solidFill>
              <a:schemeClr val="bg1"/>
            </a:solidFill>
          </p:grpSpPr>
          <p:sp>
            <p:nvSpPr>
              <p:cNvPr id="48" name="Rectangle 18"/>
              <p:cNvSpPr>
                <a:spLocks noChangeArrowheads="1"/>
              </p:cNvSpPr>
              <p:nvPr/>
            </p:nvSpPr>
            <p:spPr bwMode="auto">
              <a:xfrm>
                <a:off x="2428875" y="3297238"/>
                <a:ext cx="28575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49" name="Rectangle 19"/>
              <p:cNvSpPr>
                <a:spLocks noChangeArrowheads="1"/>
              </p:cNvSpPr>
              <p:nvPr/>
            </p:nvSpPr>
            <p:spPr bwMode="auto">
              <a:xfrm>
                <a:off x="2473325" y="3297238"/>
                <a:ext cx="28575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50" name="Rectangle 20"/>
              <p:cNvSpPr>
                <a:spLocks noChangeArrowheads="1"/>
              </p:cNvSpPr>
              <p:nvPr/>
            </p:nvSpPr>
            <p:spPr bwMode="auto">
              <a:xfrm>
                <a:off x="2516188" y="3297238"/>
                <a:ext cx="28575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51" name="Rectangle 21"/>
              <p:cNvSpPr>
                <a:spLocks noChangeArrowheads="1"/>
              </p:cNvSpPr>
              <p:nvPr/>
            </p:nvSpPr>
            <p:spPr bwMode="auto">
              <a:xfrm>
                <a:off x="2428875" y="3338513"/>
                <a:ext cx="2857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52" name="Rectangle 22"/>
              <p:cNvSpPr>
                <a:spLocks noChangeArrowheads="1"/>
              </p:cNvSpPr>
              <p:nvPr/>
            </p:nvSpPr>
            <p:spPr bwMode="auto">
              <a:xfrm>
                <a:off x="2473325" y="3338513"/>
                <a:ext cx="2857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53" name="Rectangle 23"/>
              <p:cNvSpPr>
                <a:spLocks noChangeArrowheads="1"/>
              </p:cNvSpPr>
              <p:nvPr/>
            </p:nvSpPr>
            <p:spPr bwMode="auto">
              <a:xfrm>
                <a:off x="2516188" y="3338513"/>
                <a:ext cx="2857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54" name="Rectangle 24"/>
              <p:cNvSpPr>
                <a:spLocks noChangeArrowheads="1"/>
              </p:cNvSpPr>
              <p:nvPr/>
            </p:nvSpPr>
            <p:spPr bwMode="auto">
              <a:xfrm>
                <a:off x="2428875" y="3378201"/>
                <a:ext cx="2857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55" name="Rectangle 25"/>
              <p:cNvSpPr>
                <a:spLocks noChangeArrowheads="1"/>
              </p:cNvSpPr>
              <p:nvPr/>
            </p:nvSpPr>
            <p:spPr bwMode="auto">
              <a:xfrm>
                <a:off x="2386013" y="3338513"/>
                <a:ext cx="25400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56" name="Rectangle 26"/>
              <p:cNvSpPr>
                <a:spLocks noChangeArrowheads="1"/>
              </p:cNvSpPr>
              <p:nvPr/>
            </p:nvSpPr>
            <p:spPr bwMode="auto">
              <a:xfrm>
                <a:off x="2386013" y="3378201"/>
                <a:ext cx="2857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57" name="Rectangle 27"/>
              <p:cNvSpPr>
                <a:spLocks noChangeArrowheads="1"/>
              </p:cNvSpPr>
              <p:nvPr/>
            </p:nvSpPr>
            <p:spPr bwMode="auto">
              <a:xfrm>
                <a:off x="2473325" y="3378201"/>
                <a:ext cx="2857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58" name="Rectangle 28"/>
              <p:cNvSpPr>
                <a:spLocks noChangeArrowheads="1"/>
              </p:cNvSpPr>
              <p:nvPr/>
            </p:nvSpPr>
            <p:spPr bwMode="auto">
              <a:xfrm>
                <a:off x="2516188" y="3378201"/>
                <a:ext cx="2857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59" name="Freeform 29"/>
              <p:cNvSpPr>
                <a:spLocks noEditPoints="1"/>
              </p:cNvSpPr>
              <p:nvPr/>
            </p:nvSpPr>
            <p:spPr bwMode="auto">
              <a:xfrm>
                <a:off x="2339977" y="3217865"/>
                <a:ext cx="249238" cy="223838"/>
              </a:xfrm>
              <a:custGeom>
                <a:avLst/>
                <a:gdLst>
                  <a:gd name="T0" fmla="*/ 157 w 157"/>
                  <a:gd name="T1" fmla="*/ 0 h 141"/>
                  <a:gd name="T2" fmla="*/ 135 w 157"/>
                  <a:gd name="T3" fmla="*/ 0 h 141"/>
                  <a:gd name="T4" fmla="*/ 135 w 157"/>
                  <a:gd name="T5" fmla="*/ 15 h 141"/>
                  <a:gd name="T6" fmla="*/ 114 w 157"/>
                  <a:gd name="T7" fmla="*/ 15 h 141"/>
                  <a:gd name="T8" fmla="*/ 114 w 157"/>
                  <a:gd name="T9" fmla="*/ 0 h 141"/>
                  <a:gd name="T10" fmla="*/ 47 w 157"/>
                  <a:gd name="T11" fmla="*/ 0 h 141"/>
                  <a:gd name="T12" fmla="*/ 47 w 157"/>
                  <a:gd name="T13" fmla="*/ 15 h 141"/>
                  <a:gd name="T14" fmla="*/ 25 w 157"/>
                  <a:gd name="T15" fmla="*/ 15 h 141"/>
                  <a:gd name="T16" fmla="*/ 25 w 157"/>
                  <a:gd name="T17" fmla="*/ 0 h 141"/>
                  <a:gd name="T18" fmla="*/ 0 w 157"/>
                  <a:gd name="T19" fmla="*/ 0 h 141"/>
                  <a:gd name="T20" fmla="*/ 0 w 157"/>
                  <a:gd name="T21" fmla="*/ 141 h 141"/>
                  <a:gd name="T22" fmla="*/ 12 w 157"/>
                  <a:gd name="T23" fmla="*/ 141 h 141"/>
                  <a:gd name="T24" fmla="*/ 146 w 157"/>
                  <a:gd name="T25" fmla="*/ 141 h 141"/>
                  <a:gd name="T26" fmla="*/ 157 w 157"/>
                  <a:gd name="T27" fmla="*/ 141 h 141"/>
                  <a:gd name="T28" fmla="*/ 157 w 157"/>
                  <a:gd name="T29" fmla="*/ 0 h 141"/>
                  <a:gd name="T30" fmla="*/ 146 w 157"/>
                  <a:gd name="T31" fmla="*/ 129 h 141"/>
                  <a:gd name="T32" fmla="*/ 12 w 157"/>
                  <a:gd name="T33" fmla="*/ 129 h 141"/>
                  <a:gd name="T34" fmla="*/ 12 w 157"/>
                  <a:gd name="T35" fmla="*/ 40 h 141"/>
                  <a:gd name="T36" fmla="*/ 146 w 157"/>
                  <a:gd name="T37" fmla="*/ 40 h 141"/>
                  <a:gd name="T38" fmla="*/ 146 w 157"/>
                  <a:gd name="T39" fmla="*/ 129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7" h="141">
                    <a:moveTo>
                      <a:pt x="157" y="0"/>
                    </a:moveTo>
                    <a:lnTo>
                      <a:pt x="135" y="0"/>
                    </a:lnTo>
                    <a:lnTo>
                      <a:pt x="135" y="15"/>
                    </a:lnTo>
                    <a:lnTo>
                      <a:pt x="114" y="15"/>
                    </a:lnTo>
                    <a:lnTo>
                      <a:pt x="114" y="0"/>
                    </a:lnTo>
                    <a:lnTo>
                      <a:pt x="47" y="0"/>
                    </a:lnTo>
                    <a:lnTo>
                      <a:pt x="47" y="15"/>
                    </a:lnTo>
                    <a:lnTo>
                      <a:pt x="25" y="15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141"/>
                    </a:lnTo>
                    <a:lnTo>
                      <a:pt x="12" y="141"/>
                    </a:lnTo>
                    <a:lnTo>
                      <a:pt x="146" y="141"/>
                    </a:lnTo>
                    <a:lnTo>
                      <a:pt x="157" y="141"/>
                    </a:lnTo>
                    <a:lnTo>
                      <a:pt x="157" y="0"/>
                    </a:lnTo>
                    <a:close/>
                    <a:moveTo>
                      <a:pt x="146" y="129"/>
                    </a:moveTo>
                    <a:lnTo>
                      <a:pt x="12" y="129"/>
                    </a:lnTo>
                    <a:lnTo>
                      <a:pt x="12" y="40"/>
                    </a:lnTo>
                    <a:lnTo>
                      <a:pt x="146" y="40"/>
                    </a:lnTo>
                    <a:lnTo>
                      <a:pt x="14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60" name="Rectangle 30"/>
              <p:cNvSpPr>
                <a:spLocks noChangeArrowheads="1"/>
              </p:cNvSpPr>
              <p:nvPr/>
            </p:nvSpPr>
            <p:spPr bwMode="auto">
              <a:xfrm>
                <a:off x="2387600" y="3200401"/>
                <a:ext cx="20638" cy="349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61" name="Rectangle 31"/>
              <p:cNvSpPr>
                <a:spLocks noChangeArrowheads="1"/>
              </p:cNvSpPr>
              <p:nvPr/>
            </p:nvSpPr>
            <p:spPr bwMode="auto">
              <a:xfrm>
                <a:off x="2525713" y="3200401"/>
                <a:ext cx="23813" cy="349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8361125" y="3614074"/>
            <a:ext cx="1339334" cy="2042671"/>
            <a:chOff x="6115050" y="2544517"/>
            <a:chExt cx="1819275" cy="2774648"/>
          </a:xfrm>
        </p:grpSpPr>
        <p:sp>
          <p:nvSpPr>
            <p:cNvPr id="66" name="Freeform 8"/>
            <p:cNvSpPr/>
            <p:nvPr/>
          </p:nvSpPr>
          <p:spPr bwMode="auto">
            <a:xfrm>
              <a:off x="6115050" y="2544517"/>
              <a:ext cx="1819275" cy="429811"/>
            </a:xfrm>
            <a:custGeom>
              <a:avLst/>
              <a:gdLst>
                <a:gd name="T0" fmla="*/ 202 w 1146"/>
                <a:gd name="T1" fmla="*/ 0 h 281"/>
                <a:gd name="T2" fmla="*/ 952 w 1146"/>
                <a:gd name="T3" fmla="*/ 0 h 281"/>
                <a:gd name="T4" fmla="*/ 952 w 1146"/>
                <a:gd name="T5" fmla="*/ 0 h 281"/>
                <a:gd name="T6" fmla="*/ 1146 w 1146"/>
                <a:gd name="T7" fmla="*/ 281 h 281"/>
                <a:gd name="T8" fmla="*/ 759 w 1146"/>
                <a:gd name="T9" fmla="*/ 281 h 281"/>
                <a:gd name="T10" fmla="*/ 395 w 1146"/>
                <a:gd name="T11" fmla="*/ 281 h 281"/>
                <a:gd name="T12" fmla="*/ 0 w 1146"/>
                <a:gd name="T13" fmla="*/ 281 h 281"/>
                <a:gd name="T14" fmla="*/ 194 w 1146"/>
                <a:gd name="T15" fmla="*/ 0 h 281"/>
                <a:gd name="T16" fmla="*/ 202 w 1146"/>
                <a:gd name="T17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281">
                  <a:moveTo>
                    <a:pt x="202" y="0"/>
                  </a:moveTo>
                  <a:lnTo>
                    <a:pt x="952" y="0"/>
                  </a:lnTo>
                  <a:lnTo>
                    <a:pt x="952" y="0"/>
                  </a:lnTo>
                  <a:lnTo>
                    <a:pt x="1146" y="281"/>
                  </a:lnTo>
                  <a:lnTo>
                    <a:pt x="759" y="281"/>
                  </a:lnTo>
                  <a:lnTo>
                    <a:pt x="395" y="281"/>
                  </a:lnTo>
                  <a:lnTo>
                    <a:pt x="0" y="281"/>
                  </a:lnTo>
                  <a:lnTo>
                    <a:pt x="194" y="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6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" name="Rectangle 14"/>
            <p:cNvSpPr>
              <a:spLocks noChangeArrowheads="1"/>
            </p:cNvSpPr>
            <p:nvPr/>
          </p:nvSpPr>
          <p:spPr bwMode="auto">
            <a:xfrm>
              <a:off x="6115050" y="2974327"/>
              <a:ext cx="1819275" cy="23448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516500" y="4153813"/>
              <a:ext cx="1065372" cy="3762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087755"/>
              <a:r>
                <a:rPr lang="en-US" sz="1200" b="1" dirty="0" smtClean="0">
                  <a:solidFill>
                    <a:schemeClr val="bg1"/>
                  </a:solidFill>
                  <a:latin typeface="Novecento wide Light" panose="00000405000000000000" pitchFamily="50" charset="0"/>
                  <a:ea typeface="Open Sans" panose="020B0606030504020204" pitchFamily="34" charset="0"/>
                  <a:cs typeface="Open Sans" panose="020B0606030504020204" pitchFamily="34" charset="0"/>
                </a:rPr>
                <a:t>Design</a:t>
              </a:r>
              <a:endParaRPr lang="en-US" sz="1200" b="1" dirty="0">
                <a:solidFill>
                  <a:schemeClr val="bg1"/>
                </a:solidFill>
                <a:latin typeface="Novecento wide Light" panose="00000405000000000000" pitchFamily="50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9" name="Freeform 37"/>
            <p:cNvSpPr>
              <a:spLocks noEditPoints="1"/>
            </p:cNvSpPr>
            <p:nvPr/>
          </p:nvSpPr>
          <p:spPr bwMode="auto">
            <a:xfrm>
              <a:off x="6871527" y="3776130"/>
              <a:ext cx="355814" cy="358251"/>
            </a:xfrm>
            <a:custGeom>
              <a:avLst/>
              <a:gdLst>
                <a:gd name="T0" fmla="*/ 62 w 62"/>
                <a:gd name="T1" fmla="*/ 62 h 62"/>
                <a:gd name="T2" fmla="*/ 57 w 62"/>
                <a:gd name="T3" fmla="*/ 46 h 62"/>
                <a:gd name="T4" fmla="*/ 57 w 62"/>
                <a:gd name="T5" fmla="*/ 46 h 62"/>
                <a:gd name="T6" fmla="*/ 15 w 62"/>
                <a:gd name="T7" fmla="*/ 5 h 62"/>
                <a:gd name="T8" fmla="*/ 15 w 62"/>
                <a:gd name="T9" fmla="*/ 5 h 62"/>
                <a:gd name="T10" fmla="*/ 15 w 62"/>
                <a:gd name="T11" fmla="*/ 4 h 62"/>
                <a:gd name="T12" fmla="*/ 3 w 62"/>
                <a:gd name="T13" fmla="*/ 3 h 62"/>
                <a:gd name="T14" fmla="*/ 5 w 62"/>
                <a:gd name="T15" fmla="*/ 15 h 62"/>
                <a:gd name="T16" fmla="*/ 5 w 62"/>
                <a:gd name="T17" fmla="*/ 15 h 62"/>
                <a:gd name="T18" fmla="*/ 5 w 62"/>
                <a:gd name="T19" fmla="*/ 15 h 62"/>
                <a:gd name="T20" fmla="*/ 47 w 62"/>
                <a:gd name="T21" fmla="*/ 57 h 62"/>
                <a:gd name="T22" fmla="*/ 47 w 62"/>
                <a:gd name="T23" fmla="*/ 57 h 62"/>
                <a:gd name="T24" fmla="*/ 62 w 62"/>
                <a:gd name="T25" fmla="*/ 62 h 62"/>
                <a:gd name="T26" fmla="*/ 56 w 62"/>
                <a:gd name="T27" fmla="*/ 48 h 62"/>
                <a:gd name="T28" fmla="*/ 58 w 62"/>
                <a:gd name="T29" fmla="*/ 54 h 62"/>
                <a:gd name="T30" fmla="*/ 54 w 62"/>
                <a:gd name="T31" fmla="*/ 58 h 62"/>
                <a:gd name="T32" fmla="*/ 49 w 62"/>
                <a:gd name="T33" fmla="*/ 56 h 62"/>
                <a:gd name="T34" fmla="*/ 56 w 62"/>
                <a:gd name="T35" fmla="*/ 48 h 62"/>
                <a:gd name="T36" fmla="*/ 54 w 62"/>
                <a:gd name="T37" fmla="*/ 46 h 62"/>
                <a:gd name="T38" fmla="*/ 51 w 62"/>
                <a:gd name="T39" fmla="*/ 49 h 62"/>
                <a:gd name="T40" fmla="*/ 12 w 62"/>
                <a:gd name="T41" fmla="*/ 10 h 62"/>
                <a:gd name="T42" fmla="*/ 15 w 62"/>
                <a:gd name="T43" fmla="*/ 7 h 62"/>
                <a:gd name="T44" fmla="*/ 54 w 62"/>
                <a:gd name="T45" fmla="*/ 46 h 62"/>
                <a:gd name="T46" fmla="*/ 7 w 62"/>
                <a:gd name="T47" fmla="*/ 15 h 62"/>
                <a:gd name="T48" fmla="*/ 10 w 62"/>
                <a:gd name="T49" fmla="*/ 12 h 62"/>
                <a:gd name="T50" fmla="*/ 50 w 62"/>
                <a:gd name="T51" fmla="*/ 51 h 62"/>
                <a:gd name="T52" fmla="*/ 47 w 62"/>
                <a:gd name="T53" fmla="*/ 54 h 62"/>
                <a:gd name="T54" fmla="*/ 7 w 62"/>
                <a:gd name="T55" fmla="*/ 1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2" h="62">
                  <a:moveTo>
                    <a:pt x="62" y="62"/>
                  </a:move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1" y="1"/>
                    <a:pt x="6" y="0"/>
                    <a:pt x="3" y="3"/>
                  </a:cubicBezTo>
                  <a:cubicBezTo>
                    <a:pt x="0" y="6"/>
                    <a:pt x="1" y="11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7" y="57"/>
                    <a:pt x="47" y="57"/>
                    <a:pt x="47" y="57"/>
                  </a:cubicBezTo>
                  <a:lnTo>
                    <a:pt x="62" y="62"/>
                  </a:lnTo>
                  <a:close/>
                  <a:moveTo>
                    <a:pt x="56" y="48"/>
                  </a:moveTo>
                  <a:cubicBezTo>
                    <a:pt x="57" y="49"/>
                    <a:pt x="57" y="51"/>
                    <a:pt x="58" y="54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1" y="57"/>
                    <a:pt x="49" y="56"/>
                    <a:pt x="49" y="56"/>
                  </a:cubicBezTo>
                  <a:cubicBezTo>
                    <a:pt x="49" y="55"/>
                    <a:pt x="56" y="49"/>
                    <a:pt x="56" y="48"/>
                  </a:cubicBezTo>
                  <a:close/>
                  <a:moveTo>
                    <a:pt x="54" y="46"/>
                  </a:moveTo>
                  <a:cubicBezTo>
                    <a:pt x="54" y="47"/>
                    <a:pt x="53" y="48"/>
                    <a:pt x="51" y="4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4" y="9"/>
                    <a:pt x="15" y="8"/>
                    <a:pt x="15" y="7"/>
                  </a:cubicBezTo>
                  <a:cubicBezTo>
                    <a:pt x="16" y="8"/>
                    <a:pt x="53" y="45"/>
                    <a:pt x="54" y="46"/>
                  </a:cubicBezTo>
                  <a:close/>
                  <a:moveTo>
                    <a:pt x="7" y="15"/>
                  </a:moveTo>
                  <a:cubicBezTo>
                    <a:pt x="8" y="15"/>
                    <a:pt x="9" y="13"/>
                    <a:pt x="10" y="12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48" y="52"/>
                    <a:pt x="47" y="54"/>
                    <a:pt x="47" y="54"/>
                  </a:cubicBezTo>
                  <a:cubicBezTo>
                    <a:pt x="45" y="53"/>
                    <a:pt x="9" y="16"/>
                    <a:pt x="7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700460" y="3215449"/>
            <a:ext cx="1338165" cy="2431161"/>
            <a:chOff x="7934325" y="2003048"/>
            <a:chExt cx="1817687" cy="3302349"/>
          </a:xfrm>
        </p:grpSpPr>
        <p:grpSp>
          <p:nvGrpSpPr>
            <p:cNvPr id="71" name="Group 70"/>
            <p:cNvGrpSpPr/>
            <p:nvPr/>
          </p:nvGrpSpPr>
          <p:grpSpPr>
            <a:xfrm>
              <a:off x="7934325" y="2003048"/>
              <a:ext cx="1817687" cy="3302349"/>
              <a:chOff x="7934325" y="2003048"/>
              <a:chExt cx="1817687" cy="3302349"/>
            </a:xfrm>
          </p:grpSpPr>
          <p:sp>
            <p:nvSpPr>
              <p:cNvPr id="73" name="Freeform 9"/>
              <p:cNvSpPr/>
              <p:nvPr/>
            </p:nvSpPr>
            <p:spPr bwMode="auto">
              <a:xfrm>
                <a:off x="7934325" y="2003048"/>
                <a:ext cx="1817687" cy="431340"/>
              </a:xfrm>
              <a:custGeom>
                <a:avLst/>
                <a:gdLst>
                  <a:gd name="T0" fmla="*/ 201 w 1145"/>
                  <a:gd name="T1" fmla="*/ 0 h 282"/>
                  <a:gd name="T2" fmla="*/ 952 w 1145"/>
                  <a:gd name="T3" fmla="*/ 0 h 282"/>
                  <a:gd name="T4" fmla="*/ 952 w 1145"/>
                  <a:gd name="T5" fmla="*/ 0 h 282"/>
                  <a:gd name="T6" fmla="*/ 1145 w 1145"/>
                  <a:gd name="T7" fmla="*/ 282 h 282"/>
                  <a:gd name="T8" fmla="*/ 758 w 1145"/>
                  <a:gd name="T9" fmla="*/ 282 h 282"/>
                  <a:gd name="T10" fmla="*/ 394 w 1145"/>
                  <a:gd name="T11" fmla="*/ 282 h 282"/>
                  <a:gd name="T12" fmla="*/ 0 w 1145"/>
                  <a:gd name="T13" fmla="*/ 282 h 282"/>
                  <a:gd name="T14" fmla="*/ 193 w 1145"/>
                  <a:gd name="T15" fmla="*/ 0 h 282"/>
                  <a:gd name="T16" fmla="*/ 201 w 1145"/>
                  <a:gd name="T17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5" h="282">
                    <a:moveTo>
                      <a:pt x="201" y="0"/>
                    </a:moveTo>
                    <a:lnTo>
                      <a:pt x="952" y="0"/>
                    </a:lnTo>
                    <a:lnTo>
                      <a:pt x="952" y="0"/>
                    </a:lnTo>
                    <a:lnTo>
                      <a:pt x="1145" y="282"/>
                    </a:lnTo>
                    <a:lnTo>
                      <a:pt x="758" y="282"/>
                    </a:lnTo>
                    <a:lnTo>
                      <a:pt x="394" y="282"/>
                    </a:lnTo>
                    <a:lnTo>
                      <a:pt x="0" y="282"/>
                    </a:lnTo>
                    <a:lnTo>
                      <a:pt x="193" y="0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  <a:alpha val="63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4" name="Rectangle 15"/>
              <p:cNvSpPr>
                <a:spLocks noChangeArrowheads="1"/>
              </p:cNvSpPr>
              <p:nvPr/>
            </p:nvSpPr>
            <p:spPr bwMode="auto">
              <a:xfrm>
                <a:off x="7934325" y="2434387"/>
                <a:ext cx="1817687" cy="287101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094449" y="3981057"/>
                <a:ext cx="1474294" cy="376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087755"/>
                <a:r>
                  <a:rPr lang="en-US" sz="1200" b="1" dirty="0" smtClean="0">
                    <a:solidFill>
                      <a:schemeClr val="bg1"/>
                    </a:solidFill>
                    <a:latin typeface="Novecento wide Light" panose="00000405000000000000" pitchFamily="50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Creativity</a:t>
                </a:r>
                <a:endParaRPr lang="en-US" sz="1200" b="1" dirty="0">
                  <a:solidFill>
                    <a:schemeClr val="bg1"/>
                  </a:solidFill>
                  <a:latin typeface="Novecento wide Light" panose="00000405000000000000" pitchFamily="50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72" name="Freeform 71"/>
            <p:cNvSpPr/>
            <p:nvPr/>
          </p:nvSpPr>
          <p:spPr bwMode="auto">
            <a:xfrm>
              <a:off x="8626010" y="3605960"/>
              <a:ext cx="416742" cy="340132"/>
            </a:xfrm>
            <a:custGeom>
              <a:avLst/>
              <a:gdLst>
                <a:gd name="T0" fmla="*/ 307 w 382"/>
                <a:gd name="T1" fmla="*/ 135 h 312"/>
                <a:gd name="T2" fmla="*/ 362 w 382"/>
                <a:gd name="T3" fmla="*/ 71 h 312"/>
                <a:gd name="T4" fmla="*/ 238 w 382"/>
                <a:gd name="T5" fmla="*/ 25 h 312"/>
                <a:gd name="T6" fmla="*/ 229 w 382"/>
                <a:gd name="T7" fmla="*/ 19 h 312"/>
                <a:gd name="T8" fmla="*/ 229 w 382"/>
                <a:gd name="T9" fmla="*/ 134 h 312"/>
                <a:gd name="T10" fmla="*/ 180 w 382"/>
                <a:gd name="T11" fmla="*/ 214 h 312"/>
                <a:gd name="T12" fmla="*/ 86 w 382"/>
                <a:gd name="T13" fmla="*/ 189 h 312"/>
                <a:gd name="T14" fmla="*/ 129 w 382"/>
                <a:gd name="T15" fmla="*/ 97 h 312"/>
                <a:gd name="T16" fmla="*/ 190 w 382"/>
                <a:gd name="T17" fmla="*/ 93 h 312"/>
                <a:gd name="T18" fmla="*/ 190 w 382"/>
                <a:gd name="T19" fmla="*/ 4 h 312"/>
                <a:gd name="T20" fmla="*/ 154 w 382"/>
                <a:gd name="T21" fmla="*/ 0 h 312"/>
                <a:gd name="T22" fmla="*/ 0 w 382"/>
                <a:gd name="T23" fmla="*/ 156 h 312"/>
                <a:gd name="T24" fmla="*/ 154 w 382"/>
                <a:gd name="T25" fmla="*/ 312 h 312"/>
                <a:gd name="T26" fmla="*/ 308 w 382"/>
                <a:gd name="T27" fmla="*/ 156 h 312"/>
                <a:gd name="T28" fmla="*/ 307 w 382"/>
                <a:gd name="T29" fmla="*/ 135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2" h="312">
                  <a:moveTo>
                    <a:pt x="307" y="135"/>
                  </a:moveTo>
                  <a:cubicBezTo>
                    <a:pt x="354" y="122"/>
                    <a:pt x="382" y="72"/>
                    <a:pt x="362" y="71"/>
                  </a:cubicBezTo>
                  <a:cubicBezTo>
                    <a:pt x="311" y="68"/>
                    <a:pt x="267" y="43"/>
                    <a:pt x="238" y="25"/>
                  </a:cubicBezTo>
                  <a:cubicBezTo>
                    <a:pt x="235" y="23"/>
                    <a:pt x="232" y="21"/>
                    <a:pt x="229" y="19"/>
                  </a:cubicBezTo>
                  <a:cubicBezTo>
                    <a:pt x="229" y="134"/>
                    <a:pt x="229" y="134"/>
                    <a:pt x="229" y="134"/>
                  </a:cubicBezTo>
                  <a:cubicBezTo>
                    <a:pt x="229" y="172"/>
                    <a:pt x="206" y="202"/>
                    <a:pt x="180" y="214"/>
                  </a:cubicBezTo>
                  <a:cubicBezTo>
                    <a:pt x="142" y="233"/>
                    <a:pt x="100" y="221"/>
                    <a:pt x="86" y="189"/>
                  </a:cubicBezTo>
                  <a:cubicBezTo>
                    <a:pt x="72" y="157"/>
                    <a:pt x="91" y="116"/>
                    <a:pt x="129" y="97"/>
                  </a:cubicBezTo>
                  <a:cubicBezTo>
                    <a:pt x="150" y="87"/>
                    <a:pt x="172" y="86"/>
                    <a:pt x="190" y="93"/>
                  </a:cubicBezTo>
                  <a:cubicBezTo>
                    <a:pt x="190" y="4"/>
                    <a:pt x="190" y="4"/>
                    <a:pt x="190" y="4"/>
                  </a:cubicBezTo>
                  <a:cubicBezTo>
                    <a:pt x="178" y="1"/>
                    <a:pt x="166" y="0"/>
                    <a:pt x="154" y="0"/>
                  </a:cubicBezTo>
                  <a:cubicBezTo>
                    <a:pt x="69" y="0"/>
                    <a:pt x="0" y="70"/>
                    <a:pt x="0" y="156"/>
                  </a:cubicBezTo>
                  <a:cubicBezTo>
                    <a:pt x="0" y="242"/>
                    <a:pt x="69" y="312"/>
                    <a:pt x="154" y="312"/>
                  </a:cubicBezTo>
                  <a:cubicBezTo>
                    <a:pt x="239" y="312"/>
                    <a:pt x="308" y="242"/>
                    <a:pt x="308" y="156"/>
                  </a:cubicBezTo>
                  <a:cubicBezTo>
                    <a:pt x="308" y="149"/>
                    <a:pt x="308" y="142"/>
                    <a:pt x="307" y="1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40953" y="2689060"/>
            <a:ext cx="2096559" cy="2967685"/>
            <a:chOff x="8929107" y="2689060"/>
            <a:chExt cx="2096559" cy="2967685"/>
          </a:xfrm>
        </p:grpSpPr>
        <p:sp>
          <p:nvSpPr>
            <p:cNvPr id="76" name="Text Placeholder 32"/>
            <p:cNvSpPr txBox="1"/>
            <p:nvPr/>
          </p:nvSpPr>
          <p:spPr>
            <a:xfrm>
              <a:off x="8929107" y="2998675"/>
              <a:ext cx="1937513" cy="1599464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Denima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Ostebus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danaime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lovera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donWakamare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dimas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quosam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santLoirem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ipsume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koler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sit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denimaOstebus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daname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endPara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0" indent="0">
                <a:buNone/>
              </a:pP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Wakamare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dimas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quosam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santLoirem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ipsume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koler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sit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denimaOstebus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daname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lovera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don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dala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7" name="Text Placeholder 33"/>
            <p:cNvSpPr txBox="1"/>
            <p:nvPr/>
          </p:nvSpPr>
          <p:spPr>
            <a:xfrm>
              <a:off x="8937210" y="2689060"/>
              <a:ext cx="1951181" cy="267865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14400">
                <a:buNone/>
              </a:pPr>
              <a:r>
                <a:rPr lang="en-AU" sz="1600" dirty="0">
                  <a:solidFill>
                    <a:schemeClr val="bg1">
                      <a:lumMod val="50000"/>
                    </a:schemeClr>
                  </a:solidFill>
                  <a:latin typeface="Novecento wide Light" panose="00000405000000000000" pitchFamily="50" charset="0"/>
                  <a:ea typeface="Roboto Condensed" panose="02000000000000000000" pitchFamily="2" charset="0"/>
                </a:rPr>
                <a:t>Data Analysis</a:t>
              </a:r>
            </a:p>
          </p:txBody>
        </p:sp>
        <p:sp>
          <p:nvSpPr>
            <p:cNvPr id="78" name="Text Placeholder 33"/>
            <p:cNvSpPr txBox="1"/>
            <p:nvPr/>
          </p:nvSpPr>
          <p:spPr>
            <a:xfrm>
              <a:off x="8937210" y="4834882"/>
              <a:ext cx="1951181" cy="267865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14400">
                <a:buNone/>
              </a:pPr>
              <a:r>
                <a:rPr lang="en-AU" sz="1600" dirty="0">
                  <a:solidFill>
                    <a:schemeClr val="bg1">
                      <a:lumMod val="50000"/>
                    </a:schemeClr>
                  </a:solidFill>
                  <a:latin typeface="Novecento wide Light" panose="00000405000000000000" pitchFamily="50" charset="0"/>
                  <a:ea typeface="Roboto Condensed" panose="02000000000000000000" pitchFamily="2" charset="0"/>
                </a:rPr>
                <a:t>Data Analysis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929107" y="5102747"/>
              <a:ext cx="209655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Loem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dolor sit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cnsectetur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Seddiet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velit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983459" y="2162060"/>
            <a:ext cx="810479" cy="1226998"/>
            <a:chOff x="9983459" y="2162060"/>
            <a:chExt cx="810479" cy="1226998"/>
          </a:xfrm>
        </p:grpSpPr>
        <p:grpSp>
          <p:nvGrpSpPr>
            <p:cNvPr id="83" name="Group 82"/>
            <p:cNvGrpSpPr/>
            <p:nvPr/>
          </p:nvGrpSpPr>
          <p:grpSpPr>
            <a:xfrm>
              <a:off x="9983459" y="2305758"/>
              <a:ext cx="810479" cy="1083300"/>
              <a:chOff x="8352507" y="1507625"/>
              <a:chExt cx="1419888" cy="1897847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8352507" y="1507625"/>
                <a:ext cx="1419888" cy="1897847"/>
                <a:chOff x="5165534" y="1941707"/>
                <a:chExt cx="3678157" cy="4916293"/>
              </a:xfrm>
            </p:grpSpPr>
            <p:sp>
              <p:nvSpPr>
                <p:cNvPr id="87" name="Freeform 330"/>
                <p:cNvSpPr/>
                <p:nvPr/>
              </p:nvSpPr>
              <p:spPr bwMode="auto">
                <a:xfrm>
                  <a:off x="7803545" y="2491060"/>
                  <a:ext cx="239819" cy="309534"/>
                </a:xfrm>
                <a:custGeom>
                  <a:avLst/>
                  <a:gdLst>
                    <a:gd name="T0" fmla="*/ 3 w 36"/>
                    <a:gd name="T1" fmla="*/ 9 h 47"/>
                    <a:gd name="T2" fmla="*/ 34 w 36"/>
                    <a:gd name="T3" fmla="*/ 23 h 47"/>
                    <a:gd name="T4" fmla="*/ 0 w 36"/>
                    <a:gd name="T5" fmla="*/ 37 h 47"/>
                    <a:gd name="T6" fmla="*/ 3 w 36"/>
                    <a:gd name="T7" fmla="*/ 9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47">
                      <a:moveTo>
                        <a:pt x="3" y="9"/>
                      </a:moveTo>
                      <a:cubicBezTo>
                        <a:pt x="21" y="0"/>
                        <a:pt x="33" y="12"/>
                        <a:pt x="34" y="23"/>
                      </a:cubicBezTo>
                      <a:cubicBezTo>
                        <a:pt x="36" y="35"/>
                        <a:pt x="26" y="47"/>
                        <a:pt x="0" y="37"/>
                      </a:cubicBezTo>
                      <a:cubicBezTo>
                        <a:pt x="3" y="9"/>
                        <a:pt x="3" y="9"/>
                        <a:pt x="3" y="9"/>
                      </a:cubicBezTo>
                    </a:path>
                  </a:pathLst>
                </a:custGeom>
                <a:solidFill>
                  <a:srgbClr val="F7C2AB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8" name="Freeform 331"/>
                <p:cNvSpPr/>
                <p:nvPr/>
              </p:nvSpPr>
              <p:spPr bwMode="auto">
                <a:xfrm>
                  <a:off x="7850952" y="2597027"/>
                  <a:ext cx="117121" cy="136641"/>
                </a:xfrm>
                <a:custGeom>
                  <a:avLst/>
                  <a:gdLst>
                    <a:gd name="T0" fmla="*/ 1 w 18"/>
                    <a:gd name="T1" fmla="*/ 6 h 21"/>
                    <a:gd name="T2" fmla="*/ 0 w 18"/>
                    <a:gd name="T3" fmla="*/ 14 h 21"/>
                    <a:gd name="T4" fmla="*/ 1 w 18"/>
                    <a:gd name="T5" fmla="*/ 6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" h="21">
                      <a:moveTo>
                        <a:pt x="1" y="6"/>
                      </a:moveTo>
                      <a:cubicBezTo>
                        <a:pt x="18" y="0"/>
                        <a:pt x="17" y="21"/>
                        <a:pt x="0" y="14"/>
                      </a:cubicBezTo>
                      <a:lnTo>
                        <a:pt x="1" y="6"/>
                      </a:lnTo>
                      <a:close/>
                    </a:path>
                  </a:pathLst>
                </a:custGeom>
                <a:solidFill>
                  <a:srgbClr val="BD7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9" name="Freeform 332"/>
                <p:cNvSpPr/>
                <p:nvPr/>
              </p:nvSpPr>
              <p:spPr bwMode="auto">
                <a:xfrm>
                  <a:off x="7903934" y="2555198"/>
                  <a:ext cx="86447" cy="47406"/>
                </a:xfrm>
                <a:custGeom>
                  <a:avLst/>
                  <a:gdLst>
                    <a:gd name="T0" fmla="*/ 4 w 13"/>
                    <a:gd name="T1" fmla="*/ 0 h 7"/>
                    <a:gd name="T2" fmla="*/ 0 w 13"/>
                    <a:gd name="T3" fmla="*/ 2 h 7"/>
                    <a:gd name="T4" fmla="*/ 5 w 13"/>
                    <a:gd name="T5" fmla="*/ 7 h 7"/>
                    <a:gd name="T6" fmla="*/ 8 w 13"/>
                    <a:gd name="T7" fmla="*/ 7 h 7"/>
                    <a:gd name="T8" fmla="*/ 12 w 13"/>
                    <a:gd name="T9" fmla="*/ 5 h 7"/>
                    <a:gd name="T10" fmla="*/ 7 w 13"/>
                    <a:gd name="T11" fmla="*/ 0 h 7"/>
                    <a:gd name="T12" fmla="*/ 4 w 13"/>
                    <a:gd name="T13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7">
                      <a:moveTo>
                        <a:pt x="4" y="0"/>
                      </a:moveTo>
                      <a:cubicBezTo>
                        <a:pt x="2" y="0"/>
                        <a:pt x="1" y="0"/>
                        <a:pt x="0" y="2"/>
                      </a:cubicBezTo>
                      <a:cubicBezTo>
                        <a:pt x="0" y="4"/>
                        <a:pt x="2" y="6"/>
                        <a:pt x="5" y="7"/>
                      </a:cubicBezTo>
                      <a:cubicBezTo>
                        <a:pt x="6" y="7"/>
                        <a:pt x="7" y="7"/>
                        <a:pt x="8" y="7"/>
                      </a:cubicBezTo>
                      <a:cubicBezTo>
                        <a:pt x="10" y="7"/>
                        <a:pt x="12" y="7"/>
                        <a:pt x="12" y="5"/>
                      </a:cubicBezTo>
                      <a:cubicBezTo>
                        <a:pt x="13" y="3"/>
                        <a:pt x="11" y="1"/>
                        <a:pt x="7" y="0"/>
                      </a:cubicBezTo>
                      <a:cubicBezTo>
                        <a:pt x="6" y="0"/>
                        <a:pt x="5" y="0"/>
                        <a:pt x="4" y="0"/>
                      </a:cubicBezTo>
                    </a:path>
                  </a:pathLst>
                </a:custGeom>
                <a:solidFill>
                  <a:srgbClr val="F9C0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1" name="Freeform 334"/>
                <p:cNvSpPr/>
                <p:nvPr/>
              </p:nvSpPr>
              <p:spPr bwMode="auto">
                <a:xfrm>
                  <a:off x="6211257" y="2376728"/>
                  <a:ext cx="234242" cy="312323"/>
                </a:xfrm>
                <a:custGeom>
                  <a:avLst/>
                  <a:gdLst>
                    <a:gd name="T0" fmla="*/ 34 w 35"/>
                    <a:gd name="T1" fmla="*/ 10 h 47"/>
                    <a:gd name="T2" fmla="*/ 2 w 35"/>
                    <a:gd name="T3" fmla="*/ 24 h 47"/>
                    <a:gd name="T4" fmla="*/ 35 w 35"/>
                    <a:gd name="T5" fmla="*/ 37 h 47"/>
                    <a:gd name="T6" fmla="*/ 34 w 35"/>
                    <a:gd name="T7" fmla="*/ 1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" h="47">
                      <a:moveTo>
                        <a:pt x="34" y="10"/>
                      </a:moveTo>
                      <a:cubicBezTo>
                        <a:pt x="16" y="0"/>
                        <a:pt x="3" y="12"/>
                        <a:pt x="2" y="24"/>
                      </a:cubicBezTo>
                      <a:cubicBezTo>
                        <a:pt x="0" y="35"/>
                        <a:pt x="10" y="47"/>
                        <a:pt x="35" y="37"/>
                      </a:cubicBezTo>
                      <a:cubicBezTo>
                        <a:pt x="34" y="10"/>
                        <a:pt x="34" y="10"/>
                        <a:pt x="34" y="10"/>
                      </a:cubicBezTo>
                    </a:path>
                  </a:pathLst>
                </a:custGeom>
                <a:solidFill>
                  <a:srgbClr val="F7C2AB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2" name="Freeform 335"/>
                <p:cNvSpPr/>
                <p:nvPr/>
              </p:nvSpPr>
              <p:spPr bwMode="auto">
                <a:xfrm>
                  <a:off x="6286549" y="2477117"/>
                  <a:ext cx="117121" cy="145007"/>
                </a:xfrm>
                <a:custGeom>
                  <a:avLst/>
                  <a:gdLst>
                    <a:gd name="T0" fmla="*/ 18 w 18"/>
                    <a:gd name="T1" fmla="*/ 7 h 22"/>
                    <a:gd name="T2" fmla="*/ 18 w 18"/>
                    <a:gd name="T3" fmla="*/ 15 h 22"/>
                    <a:gd name="T4" fmla="*/ 18 w 18"/>
                    <a:gd name="T5" fmla="*/ 7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" h="22">
                      <a:moveTo>
                        <a:pt x="18" y="7"/>
                      </a:moveTo>
                      <a:cubicBezTo>
                        <a:pt x="0" y="0"/>
                        <a:pt x="1" y="22"/>
                        <a:pt x="18" y="15"/>
                      </a:cubicBezTo>
                      <a:lnTo>
                        <a:pt x="18" y="7"/>
                      </a:lnTo>
                      <a:close/>
                    </a:path>
                  </a:pathLst>
                </a:custGeom>
                <a:solidFill>
                  <a:srgbClr val="BD7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3" name="Freeform 336"/>
                <p:cNvSpPr/>
                <p:nvPr/>
              </p:nvSpPr>
              <p:spPr bwMode="auto">
                <a:xfrm>
                  <a:off x="6272606" y="2443654"/>
                  <a:ext cx="86447" cy="52984"/>
                </a:xfrm>
                <a:custGeom>
                  <a:avLst/>
                  <a:gdLst>
                    <a:gd name="T0" fmla="*/ 8 w 13"/>
                    <a:gd name="T1" fmla="*/ 0 h 8"/>
                    <a:gd name="T2" fmla="*/ 6 w 13"/>
                    <a:gd name="T3" fmla="*/ 1 h 8"/>
                    <a:gd name="T4" fmla="*/ 1 w 13"/>
                    <a:gd name="T5" fmla="*/ 5 h 8"/>
                    <a:gd name="T6" fmla="*/ 5 w 13"/>
                    <a:gd name="T7" fmla="*/ 8 h 8"/>
                    <a:gd name="T8" fmla="*/ 7 w 13"/>
                    <a:gd name="T9" fmla="*/ 8 h 8"/>
                    <a:gd name="T10" fmla="*/ 13 w 13"/>
                    <a:gd name="T11" fmla="*/ 3 h 8"/>
                    <a:gd name="T12" fmla="*/ 8 w 13"/>
                    <a:gd name="T13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8">
                      <a:moveTo>
                        <a:pt x="8" y="0"/>
                      </a:moveTo>
                      <a:cubicBezTo>
                        <a:pt x="7" y="0"/>
                        <a:pt x="7" y="1"/>
                        <a:pt x="6" y="1"/>
                      </a:cubicBezTo>
                      <a:cubicBezTo>
                        <a:pt x="3" y="1"/>
                        <a:pt x="0" y="3"/>
                        <a:pt x="1" y="5"/>
                      </a:cubicBezTo>
                      <a:cubicBezTo>
                        <a:pt x="1" y="7"/>
                        <a:pt x="3" y="8"/>
                        <a:pt x="5" y="8"/>
                      </a:cubicBezTo>
                      <a:cubicBezTo>
                        <a:pt x="6" y="8"/>
                        <a:pt x="7" y="8"/>
                        <a:pt x="7" y="8"/>
                      </a:cubicBezTo>
                      <a:cubicBezTo>
                        <a:pt x="11" y="7"/>
                        <a:pt x="13" y="5"/>
                        <a:pt x="13" y="3"/>
                      </a:cubicBezTo>
                      <a:cubicBezTo>
                        <a:pt x="12" y="1"/>
                        <a:pt x="11" y="0"/>
                        <a:pt x="8" y="0"/>
                      </a:cubicBezTo>
                    </a:path>
                  </a:pathLst>
                </a:custGeom>
                <a:solidFill>
                  <a:srgbClr val="F9C0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4" name="Freeform 338"/>
                <p:cNvSpPr/>
                <p:nvPr/>
              </p:nvSpPr>
              <p:spPr bwMode="auto">
                <a:xfrm>
                  <a:off x="6345110" y="1941707"/>
                  <a:ext cx="1525362" cy="3421606"/>
                </a:xfrm>
                <a:custGeom>
                  <a:avLst/>
                  <a:gdLst>
                    <a:gd name="T0" fmla="*/ 1 w 230"/>
                    <a:gd name="T1" fmla="*/ 462 h 518"/>
                    <a:gd name="T2" fmla="*/ 9 w 230"/>
                    <a:gd name="T3" fmla="*/ 483 h 518"/>
                    <a:gd name="T4" fmla="*/ 131 w 230"/>
                    <a:gd name="T5" fmla="*/ 511 h 518"/>
                    <a:gd name="T6" fmla="*/ 165 w 230"/>
                    <a:gd name="T7" fmla="*/ 499 h 518"/>
                    <a:gd name="T8" fmla="*/ 171 w 230"/>
                    <a:gd name="T9" fmla="*/ 496 h 518"/>
                    <a:gd name="T10" fmla="*/ 230 w 230"/>
                    <a:gd name="T11" fmla="*/ 58 h 518"/>
                    <a:gd name="T12" fmla="*/ 227 w 230"/>
                    <a:gd name="T13" fmla="*/ 15 h 518"/>
                    <a:gd name="T14" fmla="*/ 193 w 230"/>
                    <a:gd name="T15" fmla="*/ 12 h 518"/>
                    <a:gd name="T16" fmla="*/ 187 w 230"/>
                    <a:gd name="T17" fmla="*/ 12 h 518"/>
                    <a:gd name="T18" fmla="*/ 71 w 230"/>
                    <a:gd name="T19" fmla="*/ 4 h 518"/>
                    <a:gd name="T20" fmla="*/ 60 w 230"/>
                    <a:gd name="T21" fmla="*/ 3 h 518"/>
                    <a:gd name="T22" fmla="*/ 19 w 230"/>
                    <a:gd name="T23" fmla="*/ 0 h 518"/>
                    <a:gd name="T24" fmla="*/ 13 w 230"/>
                    <a:gd name="T25" fmla="*/ 38 h 518"/>
                    <a:gd name="T26" fmla="*/ 1 w 230"/>
                    <a:gd name="T27" fmla="*/ 462 h 5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30" h="518">
                      <a:moveTo>
                        <a:pt x="1" y="462"/>
                      </a:moveTo>
                      <a:cubicBezTo>
                        <a:pt x="5" y="466"/>
                        <a:pt x="1" y="478"/>
                        <a:pt x="9" y="483"/>
                      </a:cubicBezTo>
                      <a:cubicBezTo>
                        <a:pt x="37" y="500"/>
                        <a:pt x="87" y="518"/>
                        <a:pt x="131" y="511"/>
                      </a:cubicBezTo>
                      <a:cubicBezTo>
                        <a:pt x="143" y="509"/>
                        <a:pt x="155" y="505"/>
                        <a:pt x="165" y="499"/>
                      </a:cubicBezTo>
                      <a:cubicBezTo>
                        <a:pt x="167" y="498"/>
                        <a:pt x="169" y="497"/>
                        <a:pt x="171" y="496"/>
                      </a:cubicBezTo>
                      <a:cubicBezTo>
                        <a:pt x="172" y="495"/>
                        <a:pt x="227" y="182"/>
                        <a:pt x="230" y="58"/>
                      </a:cubicBezTo>
                      <a:cubicBezTo>
                        <a:pt x="230" y="39"/>
                        <a:pt x="230" y="24"/>
                        <a:pt x="227" y="15"/>
                      </a:cubicBezTo>
                      <a:cubicBezTo>
                        <a:pt x="216" y="14"/>
                        <a:pt x="204" y="13"/>
                        <a:pt x="193" y="12"/>
                      </a:cubicBezTo>
                      <a:cubicBezTo>
                        <a:pt x="191" y="12"/>
                        <a:pt x="189" y="12"/>
                        <a:pt x="187" y="12"/>
                      </a:cubicBezTo>
                      <a:cubicBezTo>
                        <a:pt x="148" y="9"/>
                        <a:pt x="110" y="6"/>
                        <a:pt x="71" y="4"/>
                      </a:cubicBezTo>
                      <a:cubicBezTo>
                        <a:pt x="68" y="3"/>
                        <a:pt x="64" y="3"/>
                        <a:pt x="60" y="3"/>
                      </a:cubicBezTo>
                      <a:cubicBezTo>
                        <a:pt x="46" y="2"/>
                        <a:pt x="33" y="1"/>
                        <a:pt x="19" y="0"/>
                      </a:cubicBezTo>
                      <a:cubicBezTo>
                        <a:pt x="17" y="8"/>
                        <a:pt x="15" y="22"/>
                        <a:pt x="13" y="38"/>
                      </a:cubicBezTo>
                      <a:cubicBezTo>
                        <a:pt x="0" y="152"/>
                        <a:pt x="5" y="436"/>
                        <a:pt x="1" y="462"/>
                      </a:cubicBezTo>
                    </a:path>
                  </a:pathLst>
                </a:custGeom>
                <a:solidFill>
                  <a:srgbClr val="F7C2AB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5" name="Freeform 339"/>
                <p:cNvSpPr/>
                <p:nvPr/>
              </p:nvSpPr>
              <p:spPr bwMode="auto">
                <a:xfrm>
                  <a:off x="6286549" y="3257924"/>
                  <a:ext cx="1511419" cy="1650848"/>
                </a:xfrm>
                <a:custGeom>
                  <a:avLst/>
                  <a:gdLst>
                    <a:gd name="T0" fmla="*/ 13 w 228"/>
                    <a:gd name="T1" fmla="*/ 0 h 250"/>
                    <a:gd name="T2" fmla="*/ 1 w 228"/>
                    <a:gd name="T3" fmla="*/ 221 h 250"/>
                    <a:gd name="T4" fmla="*/ 195 w 228"/>
                    <a:gd name="T5" fmla="*/ 250 h 250"/>
                    <a:gd name="T6" fmla="*/ 225 w 228"/>
                    <a:gd name="T7" fmla="*/ 17 h 250"/>
                    <a:gd name="T8" fmla="*/ 123 w 228"/>
                    <a:gd name="T9" fmla="*/ 43 h 250"/>
                    <a:gd name="T10" fmla="*/ 13 w 228"/>
                    <a:gd name="T11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8" h="250">
                      <a:moveTo>
                        <a:pt x="13" y="0"/>
                      </a:moveTo>
                      <a:cubicBezTo>
                        <a:pt x="9" y="38"/>
                        <a:pt x="0" y="219"/>
                        <a:pt x="1" y="221"/>
                      </a:cubicBezTo>
                      <a:cubicBezTo>
                        <a:pt x="195" y="250"/>
                        <a:pt x="195" y="250"/>
                        <a:pt x="195" y="250"/>
                      </a:cubicBezTo>
                      <a:cubicBezTo>
                        <a:pt x="195" y="243"/>
                        <a:pt x="228" y="29"/>
                        <a:pt x="225" y="17"/>
                      </a:cubicBezTo>
                      <a:cubicBezTo>
                        <a:pt x="123" y="43"/>
                        <a:pt x="123" y="43"/>
                        <a:pt x="123" y="43"/>
                      </a:cubicBezTo>
                      <a:cubicBezTo>
                        <a:pt x="13" y="0"/>
                        <a:pt x="13" y="0"/>
                        <a:pt x="13" y="0"/>
                      </a:cubicBezTo>
                    </a:path>
                  </a:pathLst>
                </a:custGeom>
                <a:solidFill>
                  <a:srgbClr val="48484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6" name="Freeform 341"/>
                <p:cNvSpPr/>
                <p:nvPr/>
              </p:nvSpPr>
              <p:spPr bwMode="auto">
                <a:xfrm>
                  <a:off x="6272606" y="6573563"/>
                  <a:ext cx="780806" cy="284437"/>
                </a:xfrm>
                <a:custGeom>
                  <a:avLst/>
                  <a:gdLst>
                    <a:gd name="T0" fmla="*/ 87 w 118"/>
                    <a:gd name="T1" fmla="*/ 0 h 43"/>
                    <a:gd name="T2" fmla="*/ 46 w 118"/>
                    <a:gd name="T3" fmla="*/ 13 h 43"/>
                    <a:gd name="T4" fmla="*/ 6 w 118"/>
                    <a:gd name="T5" fmla="*/ 26 h 43"/>
                    <a:gd name="T6" fmla="*/ 0 w 118"/>
                    <a:gd name="T7" fmla="*/ 43 h 43"/>
                    <a:gd name="T8" fmla="*/ 117 w 118"/>
                    <a:gd name="T9" fmla="*/ 42 h 43"/>
                    <a:gd name="T10" fmla="*/ 106 w 118"/>
                    <a:gd name="T11" fmla="*/ 3 h 43"/>
                    <a:gd name="T12" fmla="*/ 87 w 118"/>
                    <a:gd name="T13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8" h="43">
                      <a:moveTo>
                        <a:pt x="87" y="0"/>
                      </a:moveTo>
                      <a:cubicBezTo>
                        <a:pt x="46" y="13"/>
                        <a:pt x="46" y="13"/>
                        <a:pt x="46" y="13"/>
                      </a:cubicBezTo>
                      <a:cubicBezTo>
                        <a:pt x="46" y="13"/>
                        <a:pt x="13" y="8"/>
                        <a:pt x="6" y="26"/>
                      </a:cubicBezTo>
                      <a:cubicBezTo>
                        <a:pt x="2" y="38"/>
                        <a:pt x="0" y="43"/>
                        <a:pt x="0" y="43"/>
                      </a:cubicBezTo>
                      <a:cubicBezTo>
                        <a:pt x="33" y="43"/>
                        <a:pt x="117" y="42"/>
                        <a:pt x="117" y="42"/>
                      </a:cubicBezTo>
                      <a:cubicBezTo>
                        <a:pt x="118" y="32"/>
                        <a:pt x="106" y="3"/>
                        <a:pt x="106" y="3"/>
                      </a:cubicBez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rgbClr val="24242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7" name="Freeform 342"/>
                <p:cNvSpPr/>
                <p:nvPr/>
              </p:nvSpPr>
              <p:spPr bwMode="auto">
                <a:xfrm>
                  <a:off x="6417613" y="5106763"/>
                  <a:ext cx="630222" cy="1684311"/>
                </a:xfrm>
                <a:custGeom>
                  <a:avLst/>
                  <a:gdLst>
                    <a:gd name="T0" fmla="*/ 51 w 95"/>
                    <a:gd name="T1" fmla="*/ 23 h 255"/>
                    <a:gd name="T2" fmla="*/ 95 w 95"/>
                    <a:gd name="T3" fmla="*/ 255 h 255"/>
                    <a:gd name="T4" fmla="*/ 36 w 95"/>
                    <a:gd name="T5" fmla="*/ 233 h 255"/>
                    <a:gd name="T6" fmla="*/ 38 w 95"/>
                    <a:gd name="T7" fmla="*/ 130 h 255"/>
                    <a:gd name="T8" fmla="*/ 0 w 95"/>
                    <a:gd name="T9" fmla="*/ 0 h 255"/>
                    <a:gd name="T10" fmla="*/ 51 w 95"/>
                    <a:gd name="T11" fmla="*/ 23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5" h="255">
                      <a:moveTo>
                        <a:pt x="51" y="23"/>
                      </a:moveTo>
                      <a:cubicBezTo>
                        <a:pt x="95" y="255"/>
                        <a:pt x="95" y="255"/>
                        <a:pt x="95" y="255"/>
                      </a:cubicBez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8" y="130"/>
                        <a:pt x="38" y="130"/>
                        <a:pt x="38" y="130"/>
                      </a:cubicBezTo>
                      <a:cubicBezTo>
                        <a:pt x="29" y="88"/>
                        <a:pt x="0" y="0"/>
                        <a:pt x="0" y="0"/>
                      </a:cubicBezTo>
                      <a:lnTo>
                        <a:pt x="51" y="23"/>
                      </a:lnTo>
                      <a:close/>
                    </a:path>
                  </a:pathLst>
                </a:custGeom>
                <a:solidFill>
                  <a:srgbClr val="48484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8" name="Freeform 343"/>
                <p:cNvSpPr/>
                <p:nvPr/>
              </p:nvSpPr>
              <p:spPr bwMode="auto">
                <a:xfrm>
                  <a:off x="7393622" y="6573563"/>
                  <a:ext cx="775229" cy="284437"/>
                </a:xfrm>
                <a:custGeom>
                  <a:avLst/>
                  <a:gdLst>
                    <a:gd name="T0" fmla="*/ 30 w 117"/>
                    <a:gd name="T1" fmla="*/ 0 h 43"/>
                    <a:gd name="T2" fmla="*/ 71 w 117"/>
                    <a:gd name="T3" fmla="*/ 13 h 43"/>
                    <a:gd name="T4" fmla="*/ 111 w 117"/>
                    <a:gd name="T5" fmla="*/ 26 h 43"/>
                    <a:gd name="T6" fmla="*/ 117 w 117"/>
                    <a:gd name="T7" fmla="*/ 43 h 43"/>
                    <a:gd name="T8" fmla="*/ 0 w 117"/>
                    <a:gd name="T9" fmla="*/ 42 h 43"/>
                    <a:gd name="T10" fmla="*/ 3 w 117"/>
                    <a:gd name="T11" fmla="*/ 3 h 43"/>
                    <a:gd name="T12" fmla="*/ 30 w 117"/>
                    <a:gd name="T13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7" h="43">
                      <a:moveTo>
                        <a:pt x="30" y="0"/>
                      </a:moveTo>
                      <a:cubicBezTo>
                        <a:pt x="71" y="13"/>
                        <a:pt x="71" y="13"/>
                        <a:pt x="71" y="13"/>
                      </a:cubicBezTo>
                      <a:cubicBezTo>
                        <a:pt x="71" y="13"/>
                        <a:pt x="104" y="8"/>
                        <a:pt x="111" y="26"/>
                      </a:cubicBezTo>
                      <a:cubicBezTo>
                        <a:pt x="116" y="38"/>
                        <a:pt x="117" y="43"/>
                        <a:pt x="117" y="43"/>
                      </a:cubicBezTo>
                      <a:cubicBezTo>
                        <a:pt x="84" y="43"/>
                        <a:pt x="0" y="42"/>
                        <a:pt x="0" y="42"/>
                      </a:cubicBezTo>
                      <a:cubicBezTo>
                        <a:pt x="0" y="32"/>
                        <a:pt x="3" y="3"/>
                        <a:pt x="3" y="3"/>
                      </a:cubicBez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24242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9" name="Freeform 344"/>
                <p:cNvSpPr/>
                <p:nvPr/>
              </p:nvSpPr>
              <p:spPr bwMode="auto">
                <a:xfrm>
                  <a:off x="7153803" y="5207152"/>
                  <a:ext cx="591182" cy="1572768"/>
                </a:xfrm>
                <a:custGeom>
                  <a:avLst/>
                  <a:gdLst>
                    <a:gd name="T0" fmla="*/ 0 w 89"/>
                    <a:gd name="T1" fmla="*/ 11 h 238"/>
                    <a:gd name="T2" fmla="*/ 35 w 89"/>
                    <a:gd name="T3" fmla="*/ 238 h 238"/>
                    <a:gd name="T4" fmla="*/ 89 w 89"/>
                    <a:gd name="T5" fmla="*/ 215 h 238"/>
                    <a:gd name="T6" fmla="*/ 48 w 89"/>
                    <a:gd name="T7" fmla="*/ 114 h 238"/>
                    <a:gd name="T8" fmla="*/ 48 w 89"/>
                    <a:gd name="T9" fmla="*/ 0 h 238"/>
                    <a:gd name="T10" fmla="*/ 0 w 89"/>
                    <a:gd name="T11" fmla="*/ 11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9" h="238">
                      <a:moveTo>
                        <a:pt x="0" y="11"/>
                      </a:moveTo>
                      <a:cubicBezTo>
                        <a:pt x="35" y="238"/>
                        <a:pt x="35" y="238"/>
                        <a:pt x="35" y="238"/>
                      </a:cubicBezTo>
                      <a:cubicBezTo>
                        <a:pt x="89" y="215"/>
                        <a:pt x="89" y="215"/>
                        <a:pt x="89" y="215"/>
                      </a:cubicBezTo>
                      <a:cubicBezTo>
                        <a:pt x="48" y="114"/>
                        <a:pt x="48" y="114"/>
                        <a:pt x="48" y="114"/>
                      </a:cubicBezTo>
                      <a:cubicBezTo>
                        <a:pt x="45" y="70"/>
                        <a:pt x="48" y="0"/>
                        <a:pt x="48" y="0"/>
                      </a:cubicBez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48484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0" name="Freeform 345"/>
                <p:cNvSpPr/>
                <p:nvPr/>
              </p:nvSpPr>
              <p:spPr bwMode="auto">
                <a:xfrm>
                  <a:off x="7187266" y="3592556"/>
                  <a:ext cx="25097" cy="86447"/>
                </a:xfrm>
                <a:custGeom>
                  <a:avLst/>
                  <a:gdLst>
                    <a:gd name="T0" fmla="*/ 7 w 9"/>
                    <a:gd name="T1" fmla="*/ 0 h 31"/>
                    <a:gd name="T2" fmla="*/ 7 w 9"/>
                    <a:gd name="T3" fmla="*/ 22 h 31"/>
                    <a:gd name="T4" fmla="*/ 0 w 9"/>
                    <a:gd name="T5" fmla="*/ 19 h 31"/>
                    <a:gd name="T6" fmla="*/ 2 w 9"/>
                    <a:gd name="T7" fmla="*/ 31 h 31"/>
                    <a:gd name="T8" fmla="*/ 9 w 9"/>
                    <a:gd name="T9" fmla="*/ 31 h 31"/>
                    <a:gd name="T10" fmla="*/ 7 w 9"/>
                    <a:gd name="T11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31">
                      <a:moveTo>
                        <a:pt x="7" y="0"/>
                      </a:moveTo>
                      <a:lnTo>
                        <a:pt x="7" y="22"/>
                      </a:lnTo>
                      <a:lnTo>
                        <a:pt x="0" y="19"/>
                      </a:lnTo>
                      <a:lnTo>
                        <a:pt x="2" y="31"/>
                      </a:lnTo>
                      <a:lnTo>
                        <a:pt x="9" y="31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1" name="Freeform 347"/>
                <p:cNvSpPr/>
                <p:nvPr/>
              </p:nvSpPr>
              <p:spPr bwMode="auto">
                <a:xfrm>
                  <a:off x="6782919" y="3606499"/>
                  <a:ext cx="504736" cy="964854"/>
                </a:xfrm>
                <a:custGeom>
                  <a:avLst/>
                  <a:gdLst>
                    <a:gd name="T0" fmla="*/ 59 w 181"/>
                    <a:gd name="T1" fmla="*/ 0 h 346"/>
                    <a:gd name="T2" fmla="*/ 0 w 181"/>
                    <a:gd name="T3" fmla="*/ 240 h 346"/>
                    <a:gd name="T4" fmla="*/ 85 w 181"/>
                    <a:gd name="T5" fmla="*/ 346 h 346"/>
                    <a:gd name="T6" fmla="*/ 181 w 181"/>
                    <a:gd name="T7" fmla="*/ 256 h 346"/>
                    <a:gd name="T8" fmla="*/ 145 w 181"/>
                    <a:gd name="T9" fmla="*/ 5 h 346"/>
                    <a:gd name="T10" fmla="*/ 59 w 181"/>
                    <a:gd name="T11" fmla="*/ 0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1" h="346">
                      <a:moveTo>
                        <a:pt x="59" y="0"/>
                      </a:moveTo>
                      <a:lnTo>
                        <a:pt x="0" y="240"/>
                      </a:lnTo>
                      <a:lnTo>
                        <a:pt x="85" y="346"/>
                      </a:lnTo>
                      <a:lnTo>
                        <a:pt x="181" y="256"/>
                      </a:lnTo>
                      <a:lnTo>
                        <a:pt x="145" y="5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2" name="Freeform 348"/>
                <p:cNvSpPr/>
                <p:nvPr/>
              </p:nvSpPr>
              <p:spPr bwMode="auto">
                <a:xfrm>
                  <a:off x="6782919" y="3606499"/>
                  <a:ext cx="504736" cy="964854"/>
                </a:xfrm>
                <a:custGeom>
                  <a:avLst/>
                  <a:gdLst>
                    <a:gd name="T0" fmla="*/ 59 w 181"/>
                    <a:gd name="T1" fmla="*/ 0 h 346"/>
                    <a:gd name="T2" fmla="*/ 0 w 181"/>
                    <a:gd name="T3" fmla="*/ 240 h 346"/>
                    <a:gd name="T4" fmla="*/ 85 w 181"/>
                    <a:gd name="T5" fmla="*/ 346 h 346"/>
                    <a:gd name="T6" fmla="*/ 181 w 181"/>
                    <a:gd name="T7" fmla="*/ 256 h 346"/>
                    <a:gd name="T8" fmla="*/ 145 w 181"/>
                    <a:gd name="T9" fmla="*/ 5 h 346"/>
                    <a:gd name="T10" fmla="*/ 59 w 181"/>
                    <a:gd name="T11" fmla="*/ 0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1" h="346">
                      <a:moveTo>
                        <a:pt x="59" y="0"/>
                      </a:moveTo>
                      <a:lnTo>
                        <a:pt x="0" y="240"/>
                      </a:lnTo>
                      <a:lnTo>
                        <a:pt x="85" y="346"/>
                      </a:lnTo>
                      <a:lnTo>
                        <a:pt x="181" y="256"/>
                      </a:lnTo>
                      <a:lnTo>
                        <a:pt x="145" y="5"/>
                      </a:lnTo>
                      <a:lnTo>
                        <a:pt x="5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3" name="Freeform 349"/>
                <p:cNvSpPr/>
                <p:nvPr/>
              </p:nvSpPr>
              <p:spPr bwMode="auto">
                <a:xfrm>
                  <a:off x="6922349" y="3461492"/>
                  <a:ext cx="298380" cy="192413"/>
                </a:xfrm>
                <a:custGeom>
                  <a:avLst/>
                  <a:gdLst>
                    <a:gd name="T0" fmla="*/ 5 w 107"/>
                    <a:gd name="T1" fmla="*/ 0 h 69"/>
                    <a:gd name="T2" fmla="*/ 0 w 107"/>
                    <a:gd name="T3" fmla="*/ 52 h 69"/>
                    <a:gd name="T4" fmla="*/ 102 w 107"/>
                    <a:gd name="T5" fmla="*/ 69 h 69"/>
                    <a:gd name="T6" fmla="*/ 107 w 107"/>
                    <a:gd name="T7" fmla="*/ 5 h 69"/>
                    <a:gd name="T8" fmla="*/ 5 w 107"/>
                    <a:gd name="T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7" h="69">
                      <a:moveTo>
                        <a:pt x="5" y="0"/>
                      </a:moveTo>
                      <a:lnTo>
                        <a:pt x="0" y="52"/>
                      </a:lnTo>
                      <a:lnTo>
                        <a:pt x="102" y="69"/>
                      </a:lnTo>
                      <a:lnTo>
                        <a:pt x="107" y="5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4" name="Freeform 350"/>
                <p:cNvSpPr/>
                <p:nvPr/>
              </p:nvSpPr>
              <p:spPr bwMode="auto">
                <a:xfrm>
                  <a:off x="6922349" y="3461492"/>
                  <a:ext cx="298380" cy="192413"/>
                </a:xfrm>
                <a:custGeom>
                  <a:avLst/>
                  <a:gdLst>
                    <a:gd name="T0" fmla="*/ 5 w 107"/>
                    <a:gd name="T1" fmla="*/ 0 h 69"/>
                    <a:gd name="T2" fmla="*/ 0 w 107"/>
                    <a:gd name="T3" fmla="*/ 52 h 69"/>
                    <a:gd name="T4" fmla="*/ 102 w 107"/>
                    <a:gd name="T5" fmla="*/ 69 h 69"/>
                    <a:gd name="T6" fmla="*/ 107 w 107"/>
                    <a:gd name="T7" fmla="*/ 5 h 69"/>
                    <a:gd name="T8" fmla="*/ 5 w 107"/>
                    <a:gd name="T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7" h="69">
                      <a:moveTo>
                        <a:pt x="5" y="0"/>
                      </a:moveTo>
                      <a:lnTo>
                        <a:pt x="0" y="52"/>
                      </a:lnTo>
                      <a:lnTo>
                        <a:pt x="102" y="69"/>
                      </a:lnTo>
                      <a:lnTo>
                        <a:pt x="107" y="5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5" name="Freeform 351"/>
                <p:cNvSpPr/>
                <p:nvPr/>
              </p:nvSpPr>
              <p:spPr bwMode="auto">
                <a:xfrm>
                  <a:off x="7187266" y="3645539"/>
                  <a:ext cx="5577" cy="33463"/>
                </a:xfrm>
                <a:custGeom>
                  <a:avLst/>
                  <a:gdLst>
                    <a:gd name="T0" fmla="*/ 0 w 2"/>
                    <a:gd name="T1" fmla="*/ 0 h 12"/>
                    <a:gd name="T2" fmla="*/ 2 w 2"/>
                    <a:gd name="T3" fmla="*/ 12 h 12"/>
                    <a:gd name="T4" fmla="*/ 2 w 2"/>
                    <a:gd name="T5" fmla="*/ 12 h 12"/>
                    <a:gd name="T6" fmla="*/ 0 w 2"/>
                    <a:gd name="T7" fmla="*/ 0 h 12"/>
                    <a:gd name="T8" fmla="*/ 0 w 2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2">
                      <a:moveTo>
                        <a:pt x="0" y="0"/>
                      </a:moveTo>
                      <a:lnTo>
                        <a:pt x="2" y="12"/>
                      </a:lnTo>
                      <a:lnTo>
                        <a:pt x="2" y="1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6" name="Freeform 352"/>
                <p:cNvSpPr/>
                <p:nvPr/>
              </p:nvSpPr>
              <p:spPr bwMode="auto">
                <a:xfrm>
                  <a:off x="7187266" y="3645539"/>
                  <a:ext cx="5577" cy="33463"/>
                </a:xfrm>
                <a:custGeom>
                  <a:avLst/>
                  <a:gdLst>
                    <a:gd name="T0" fmla="*/ 0 w 2"/>
                    <a:gd name="T1" fmla="*/ 0 h 12"/>
                    <a:gd name="T2" fmla="*/ 2 w 2"/>
                    <a:gd name="T3" fmla="*/ 12 h 12"/>
                    <a:gd name="T4" fmla="*/ 2 w 2"/>
                    <a:gd name="T5" fmla="*/ 12 h 12"/>
                    <a:gd name="T6" fmla="*/ 0 w 2"/>
                    <a:gd name="T7" fmla="*/ 0 h 12"/>
                    <a:gd name="T8" fmla="*/ 0 w 2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2">
                      <a:moveTo>
                        <a:pt x="0" y="0"/>
                      </a:moveTo>
                      <a:lnTo>
                        <a:pt x="2" y="12"/>
                      </a:lnTo>
                      <a:lnTo>
                        <a:pt x="2" y="12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7" name="Freeform 353"/>
                <p:cNvSpPr/>
                <p:nvPr/>
              </p:nvSpPr>
              <p:spPr bwMode="auto">
                <a:xfrm>
                  <a:off x="6936292" y="3620442"/>
                  <a:ext cx="256551" cy="58561"/>
                </a:xfrm>
                <a:custGeom>
                  <a:avLst/>
                  <a:gdLst>
                    <a:gd name="T0" fmla="*/ 4 w 92"/>
                    <a:gd name="T1" fmla="*/ 0 h 21"/>
                    <a:gd name="T2" fmla="*/ 0 w 92"/>
                    <a:gd name="T3" fmla="*/ 16 h 21"/>
                    <a:gd name="T4" fmla="*/ 92 w 92"/>
                    <a:gd name="T5" fmla="*/ 21 h 21"/>
                    <a:gd name="T6" fmla="*/ 90 w 92"/>
                    <a:gd name="T7" fmla="*/ 9 h 21"/>
                    <a:gd name="T8" fmla="*/ 28 w 92"/>
                    <a:gd name="T9" fmla="*/ 0 h 21"/>
                    <a:gd name="T10" fmla="*/ 4 w 92"/>
                    <a:gd name="T11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2" h="21">
                      <a:moveTo>
                        <a:pt x="4" y="0"/>
                      </a:moveTo>
                      <a:lnTo>
                        <a:pt x="0" y="16"/>
                      </a:lnTo>
                      <a:lnTo>
                        <a:pt x="92" y="21"/>
                      </a:lnTo>
                      <a:lnTo>
                        <a:pt x="90" y="9"/>
                      </a:lnTo>
                      <a:lnTo>
                        <a:pt x="28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8" name="Freeform 354"/>
                <p:cNvSpPr/>
                <p:nvPr/>
              </p:nvSpPr>
              <p:spPr bwMode="auto">
                <a:xfrm>
                  <a:off x="6936292" y="3620442"/>
                  <a:ext cx="256551" cy="58561"/>
                </a:xfrm>
                <a:custGeom>
                  <a:avLst/>
                  <a:gdLst>
                    <a:gd name="T0" fmla="*/ 4 w 92"/>
                    <a:gd name="T1" fmla="*/ 0 h 21"/>
                    <a:gd name="T2" fmla="*/ 0 w 92"/>
                    <a:gd name="T3" fmla="*/ 16 h 21"/>
                    <a:gd name="T4" fmla="*/ 92 w 92"/>
                    <a:gd name="T5" fmla="*/ 21 h 21"/>
                    <a:gd name="T6" fmla="*/ 90 w 92"/>
                    <a:gd name="T7" fmla="*/ 9 h 21"/>
                    <a:gd name="T8" fmla="*/ 28 w 92"/>
                    <a:gd name="T9" fmla="*/ 0 h 21"/>
                    <a:gd name="T10" fmla="*/ 4 w 92"/>
                    <a:gd name="T11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2" h="21">
                      <a:moveTo>
                        <a:pt x="4" y="0"/>
                      </a:moveTo>
                      <a:lnTo>
                        <a:pt x="0" y="16"/>
                      </a:lnTo>
                      <a:lnTo>
                        <a:pt x="92" y="21"/>
                      </a:lnTo>
                      <a:lnTo>
                        <a:pt x="90" y="9"/>
                      </a:lnTo>
                      <a:lnTo>
                        <a:pt x="28" y="0"/>
                      </a:lnTo>
                      <a:lnTo>
                        <a:pt x="4" y="0"/>
                      </a:ln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9" name="Freeform 355"/>
                <p:cNvSpPr/>
                <p:nvPr/>
              </p:nvSpPr>
              <p:spPr bwMode="auto">
                <a:xfrm>
                  <a:off x="7014372" y="3620442"/>
                  <a:ext cx="172893" cy="25097"/>
                </a:xfrm>
                <a:custGeom>
                  <a:avLst/>
                  <a:gdLst>
                    <a:gd name="T0" fmla="*/ 0 w 62"/>
                    <a:gd name="T1" fmla="*/ 0 h 9"/>
                    <a:gd name="T2" fmla="*/ 62 w 62"/>
                    <a:gd name="T3" fmla="*/ 9 h 9"/>
                    <a:gd name="T4" fmla="*/ 62 w 62"/>
                    <a:gd name="T5" fmla="*/ 9 h 9"/>
                    <a:gd name="T6" fmla="*/ 62 w 62"/>
                    <a:gd name="T7" fmla="*/ 5 h 9"/>
                    <a:gd name="T8" fmla="*/ 0 w 62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9">
                      <a:moveTo>
                        <a:pt x="0" y="0"/>
                      </a:moveTo>
                      <a:lnTo>
                        <a:pt x="62" y="9"/>
                      </a:lnTo>
                      <a:lnTo>
                        <a:pt x="62" y="9"/>
                      </a:lnTo>
                      <a:lnTo>
                        <a:pt x="62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0" name="Freeform 356"/>
                <p:cNvSpPr/>
                <p:nvPr/>
              </p:nvSpPr>
              <p:spPr bwMode="auto">
                <a:xfrm>
                  <a:off x="7014372" y="3620442"/>
                  <a:ext cx="172893" cy="25097"/>
                </a:xfrm>
                <a:custGeom>
                  <a:avLst/>
                  <a:gdLst>
                    <a:gd name="T0" fmla="*/ 0 w 62"/>
                    <a:gd name="T1" fmla="*/ 0 h 9"/>
                    <a:gd name="T2" fmla="*/ 62 w 62"/>
                    <a:gd name="T3" fmla="*/ 9 h 9"/>
                    <a:gd name="T4" fmla="*/ 62 w 62"/>
                    <a:gd name="T5" fmla="*/ 9 h 9"/>
                    <a:gd name="T6" fmla="*/ 62 w 62"/>
                    <a:gd name="T7" fmla="*/ 5 h 9"/>
                    <a:gd name="T8" fmla="*/ 0 w 62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9">
                      <a:moveTo>
                        <a:pt x="0" y="0"/>
                      </a:moveTo>
                      <a:lnTo>
                        <a:pt x="62" y="9"/>
                      </a:lnTo>
                      <a:lnTo>
                        <a:pt x="62" y="9"/>
                      </a:lnTo>
                      <a:lnTo>
                        <a:pt x="62" y="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1" name="Freeform 357"/>
                <p:cNvSpPr/>
                <p:nvPr/>
              </p:nvSpPr>
              <p:spPr bwMode="auto">
                <a:xfrm>
                  <a:off x="6902829" y="3489377"/>
                  <a:ext cx="342997" cy="175681"/>
                </a:xfrm>
                <a:custGeom>
                  <a:avLst/>
                  <a:gdLst>
                    <a:gd name="T0" fmla="*/ 4 w 123"/>
                    <a:gd name="T1" fmla="*/ 0 h 63"/>
                    <a:gd name="T2" fmla="*/ 0 w 123"/>
                    <a:gd name="T3" fmla="*/ 47 h 63"/>
                    <a:gd name="T4" fmla="*/ 119 w 123"/>
                    <a:gd name="T5" fmla="*/ 63 h 63"/>
                    <a:gd name="T6" fmla="*/ 123 w 123"/>
                    <a:gd name="T7" fmla="*/ 4 h 63"/>
                    <a:gd name="T8" fmla="*/ 4 w 123"/>
                    <a:gd name="T9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3" h="63">
                      <a:moveTo>
                        <a:pt x="4" y="0"/>
                      </a:moveTo>
                      <a:lnTo>
                        <a:pt x="0" y="47"/>
                      </a:lnTo>
                      <a:lnTo>
                        <a:pt x="119" y="63"/>
                      </a:lnTo>
                      <a:lnTo>
                        <a:pt x="123" y="4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2" name="Freeform 358"/>
                <p:cNvSpPr>
                  <a:spLocks noEditPoints="1"/>
                </p:cNvSpPr>
                <p:nvPr/>
              </p:nvSpPr>
              <p:spPr bwMode="auto">
                <a:xfrm>
                  <a:off x="6821959" y="3706887"/>
                  <a:ext cx="443387" cy="725035"/>
                </a:xfrm>
                <a:custGeom>
                  <a:avLst/>
                  <a:gdLst>
                    <a:gd name="T0" fmla="*/ 148 w 159"/>
                    <a:gd name="T1" fmla="*/ 97 h 260"/>
                    <a:gd name="T2" fmla="*/ 38 w 159"/>
                    <a:gd name="T3" fmla="*/ 0 h 260"/>
                    <a:gd name="T4" fmla="*/ 22 w 159"/>
                    <a:gd name="T5" fmla="*/ 61 h 260"/>
                    <a:gd name="T6" fmla="*/ 159 w 159"/>
                    <a:gd name="T7" fmla="*/ 166 h 260"/>
                    <a:gd name="T8" fmla="*/ 148 w 159"/>
                    <a:gd name="T9" fmla="*/ 97 h 260"/>
                    <a:gd name="T10" fmla="*/ 10 w 159"/>
                    <a:gd name="T11" fmla="*/ 111 h 260"/>
                    <a:gd name="T12" fmla="*/ 0 w 159"/>
                    <a:gd name="T13" fmla="*/ 147 h 260"/>
                    <a:gd name="T14" fmla="*/ 124 w 159"/>
                    <a:gd name="T15" fmla="*/ 260 h 260"/>
                    <a:gd name="T16" fmla="*/ 155 w 159"/>
                    <a:gd name="T17" fmla="*/ 230 h 260"/>
                    <a:gd name="T18" fmla="*/ 10 w 159"/>
                    <a:gd name="T19" fmla="*/ 111 h 2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9" h="260">
                      <a:moveTo>
                        <a:pt x="148" y="97"/>
                      </a:moveTo>
                      <a:lnTo>
                        <a:pt x="38" y="0"/>
                      </a:lnTo>
                      <a:lnTo>
                        <a:pt x="22" y="61"/>
                      </a:lnTo>
                      <a:lnTo>
                        <a:pt x="159" y="166"/>
                      </a:lnTo>
                      <a:lnTo>
                        <a:pt x="148" y="97"/>
                      </a:lnTo>
                      <a:close/>
                      <a:moveTo>
                        <a:pt x="10" y="111"/>
                      </a:moveTo>
                      <a:lnTo>
                        <a:pt x="0" y="147"/>
                      </a:lnTo>
                      <a:lnTo>
                        <a:pt x="124" y="260"/>
                      </a:lnTo>
                      <a:lnTo>
                        <a:pt x="155" y="230"/>
                      </a:lnTo>
                      <a:lnTo>
                        <a:pt x="10" y="111"/>
                      </a:lnTo>
                      <a:close/>
                    </a:path>
                  </a:pathLst>
                </a:custGeom>
                <a:solidFill>
                  <a:srgbClr val="6969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3" name="Freeform 359"/>
                <p:cNvSpPr/>
                <p:nvPr/>
              </p:nvSpPr>
              <p:spPr bwMode="auto">
                <a:xfrm>
                  <a:off x="6702050" y="2410191"/>
                  <a:ext cx="181259" cy="178470"/>
                </a:xfrm>
                <a:custGeom>
                  <a:avLst/>
                  <a:gdLst>
                    <a:gd name="T0" fmla="*/ 27 w 27"/>
                    <a:gd name="T1" fmla="*/ 13 h 27"/>
                    <a:gd name="T2" fmla="*/ 13 w 27"/>
                    <a:gd name="T3" fmla="*/ 0 h 27"/>
                    <a:gd name="T4" fmla="*/ 0 w 27"/>
                    <a:gd name="T5" fmla="*/ 13 h 27"/>
                    <a:gd name="T6" fmla="*/ 13 w 27"/>
                    <a:gd name="T7" fmla="*/ 26 h 27"/>
                    <a:gd name="T8" fmla="*/ 27 w 27"/>
                    <a:gd name="T9" fmla="*/ 13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27">
                      <a:moveTo>
                        <a:pt x="27" y="13"/>
                      </a:moveTo>
                      <a:cubicBezTo>
                        <a:pt x="27" y="6"/>
                        <a:pt x="21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0" y="20"/>
                        <a:pt x="6" y="26"/>
                        <a:pt x="13" y="26"/>
                      </a:cubicBezTo>
                      <a:cubicBezTo>
                        <a:pt x="20" y="27"/>
                        <a:pt x="26" y="21"/>
                        <a:pt x="27" y="13"/>
                      </a:cubicBezTo>
                    </a:path>
                  </a:pathLst>
                </a:custGeom>
                <a:solidFill>
                  <a:srgbClr val="41404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4" name="Freeform 360"/>
                <p:cNvSpPr/>
                <p:nvPr/>
              </p:nvSpPr>
              <p:spPr bwMode="auto">
                <a:xfrm>
                  <a:off x="6729936" y="2438077"/>
                  <a:ext cx="66927" cy="64138"/>
                </a:xfrm>
                <a:custGeom>
                  <a:avLst/>
                  <a:gdLst>
                    <a:gd name="T0" fmla="*/ 5 w 10"/>
                    <a:gd name="T1" fmla="*/ 0 h 10"/>
                    <a:gd name="T2" fmla="*/ 0 w 10"/>
                    <a:gd name="T3" fmla="*/ 5 h 10"/>
                    <a:gd name="T4" fmla="*/ 5 w 10"/>
                    <a:gd name="T5" fmla="*/ 10 h 10"/>
                    <a:gd name="T6" fmla="*/ 5 w 10"/>
                    <a:gd name="T7" fmla="*/ 10 h 10"/>
                    <a:gd name="T8" fmla="*/ 10 w 10"/>
                    <a:gd name="T9" fmla="*/ 5 h 10"/>
                    <a:gd name="T10" fmla="*/ 5 w 10"/>
                    <a:gd name="T11" fmla="*/ 0 h 10"/>
                    <a:gd name="T12" fmla="*/ 5 w 10"/>
                    <a:gd name="T13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10">
                      <a:moveTo>
                        <a:pt x="5" y="0"/>
                      </a:move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7"/>
                        <a:pt x="2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8" y="10"/>
                        <a:pt x="10" y="8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5" name="Freeform 361"/>
                <p:cNvSpPr/>
                <p:nvPr/>
              </p:nvSpPr>
              <p:spPr bwMode="auto">
                <a:xfrm>
                  <a:off x="7360159" y="2463174"/>
                  <a:ext cx="178470" cy="178470"/>
                </a:xfrm>
                <a:custGeom>
                  <a:avLst/>
                  <a:gdLst>
                    <a:gd name="T0" fmla="*/ 27 w 27"/>
                    <a:gd name="T1" fmla="*/ 13 h 27"/>
                    <a:gd name="T2" fmla="*/ 14 w 27"/>
                    <a:gd name="T3" fmla="*/ 0 h 27"/>
                    <a:gd name="T4" fmla="*/ 0 w 27"/>
                    <a:gd name="T5" fmla="*/ 13 h 27"/>
                    <a:gd name="T6" fmla="*/ 13 w 27"/>
                    <a:gd name="T7" fmla="*/ 27 h 27"/>
                    <a:gd name="T8" fmla="*/ 27 w 27"/>
                    <a:gd name="T9" fmla="*/ 13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27">
                      <a:moveTo>
                        <a:pt x="27" y="13"/>
                      </a:moveTo>
                      <a:cubicBezTo>
                        <a:pt x="27" y="6"/>
                        <a:pt x="21" y="0"/>
                        <a:pt x="14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0" y="20"/>
                        <a:pt x="6" y="26"/>
                        <a:pt x="13" y="27"/>
                      </a:cubicBezTo>
                      <a:cubicBezTo>
                        <a:pt x="21" y="27"/>
                        <a:pt x="27" y="21"/>
                        <a:pt x="27" y="13"/>
                      </a:cubicBezTo>
                    </a:path>
                  </a:pathLst>
                </a:custGeom>
                <a:solidFill>
                  <a:srgbClr val="41404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6" name="Freeform 362"/>
                <p:cNvSpPr/>
                <p:nvPr/>
              </p:nvSpPr>
              <p:spPr bwMode="auto">
                <a:xfrm>
                  <a:off x="7385256" y="2491060"/>
                  <a:ext cx="66927" cy="64138"/>
                </a:xfrm>
                <a:custGeom>
                  <a:avLst/>
                  <a:gdLst>
                    <a:gd name="T0" fmla="*/ 5 w 10"/>
                    <a:gd name="T1" fmla="*/ 0 h 10"/>
                    <a:gd name="T2" fmla="*/ 0 w 10"/>
                    <a:gd name="T3" fmla="*/ 5 h 10"/>
                    <a:gd name="T4" fmla="*/ 5 w 10"/>
                    <a:gd name="T5" fmla="*/ 10 h 10"/>
                    <a:gd name="T6" fmla="*/ 5 w 10"/>
                    <a:gd name="T7" fmla="*/ 10 h 10"/>
                    <a:gd name="T8" fmla="*/ 10 w 10"/>
                    <a:gd name="T9" fmla="*/ 5 h 10"/>
                    <a:gd name="T10" fmla="*/ 5 w 10"/>
                    <a:gd name="T11" fmla="*/ 0 h 10"/>
                    <a:gd name="T12" fmla="*/ 5 w 10"/>
                    <a:gd name="T13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10">
                      <a:moveTo>
                        <a:pt x="5" y="0"/>
                      </a:move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8"/>
                        <a:pt x="2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8" y="10"/>
                        <a:pt x="10" y="8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8" name="Freeform 364"/>
                <p:cNvSpPr/>
                <p:nvPr/>
              </p:nvSpPr>
              <p:spPr bwMode="auto">
                <a:xfrm>
                  <a:off x="6523580" y="2198258"/>
                  <a:ext cx="443387" cy="192413"/>
                </a:xfrm>
                <a:custGeom>
                  <a:avLst/>
                  <a:gdLst>
                    <a:gd name="T0" fmla="*/ 10 w 67"/>
                    <a:gd name="T1" fmla="*/ 11 h 29"/>
                    <a:gd name="T2" fmla="*/ 18 w 67"/>
                    <a:gd name="T3" fmla="*/ 26 h 29"/>
                    <a:gd name="T4" fmla="*/ 57 w 67"/>
                    <a:gd name="T5" fmla="*/ 20 h 29"/>
                    <a:gd name="T6" fmla="*/ 52 w 67"/>
                    <a:gd name="T7" fmla="*/ 2 h 29"/>
                    <a:gd name="T8" fmla="*/ 10 w 67"/>
                    <a:gd name="T9" fmla="*/ 11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29">
                      <a:moveTo>
                        <a:pt x="10" y="11"/>
                      </a:moveTo>
                      <a:cubicBezTo>
                        <a:pt x="0" y="15"/>
                        <a:pt x="6" y="29"/>
                        <a:pt x="18" y="26"/>
                      </a:cubicBezTo>
                      <a:cubicBezTo>
                        <a:pt x="30" y="24"/>
                        <a:pt x="48" y="21"/>
                        <a:pt x="57" y="20"/>
                      </a:cubicBezTo>
                      <a:cubicBezTo>
                        <a:pt x="67" y="18"/>
                        <a:pt x="66" y="0"/>
                        <a:pt x="52" y="2"/>
                      </a:cubicBezTo>
                      <a:cubicBezTo>
                        <a:pt x="38" y="5"/>
                        <a:pt x="10" y="11"/>
                        <a:pt x="10" y="11"/>
                      </a:cubicBezTo>
                      <a:close/>
                    </a:path>
                  </a:pathLst>
                </a:custGeom>
                <a:solidFill>
                  <a:srgbClr val="41404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9" name="Freeform 365"/>
                <p:cNvSpPr/>
                <p:nvPr/>
              </p:nvSpPr>
              <p:spPr bwMode="auto">
                <a:xfrm>
                  <a:off x="7293232" y="2240087"/>
                  <a:ext cx="451753" cy="231453"/>
                </a:xfrm>
                <a:custGeom>
                  <a:avLst/>
                  <a:gdLst>
                    <a:gd name="T0" fmla="*/ 57 w 68"/>
                    <a:gd name="T1" fmla="*/ 16 h 35"/>
                    <a:gd name="T2" fmla="*/ 48 w 68"/>
                    <a:gd name="T3" fmla="*/ 31 h 35"/>
                    <a:gd name="T4" fmla="*/ 10 w 68"/>
                    <a:gd name="T5" fmla="*/ 20 h 35"/>
                    <a:gd name="T6" fmla="*/ 17 w 68"/>
                    <a:gd name="T7" fmla="*/ 3 h 35"/>
                    <a:gd name="T8" fmla="*/ 57 w 68"/>
                    <a:gd name="T9" fmla="*/ 16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5">
                      <a:moveTo>
                        <a:pt x="57" y="16"/>
                      </a:moveTo>
                      <a:cubicBezTo>
                        <a:pt x="68" y="22"/>
                        <a:pt x="60" y="35"/>
                        <a:pt x="48" y="31"/>
                      </a:cubicBezTo>
                      <a:cubicBezTo>
                        <a:pt x="37" y="27"/>
                        <a:pt x="19" y="22"/>
                        <a:pt x="10" y="20"/>
                      </a:cubicBezTo>
                      <a:cubicBezTo>
                        <a:pt x="0" y="17"/>
                        <a:pt x="3" y="0"/>
                        <a:pt x="17" y="3"/>
                      </a:cubicBezTo>
                      <a:cubicBezTo>
                        <a:pt x="31" y="7"/>
                        <a:pt x="57" y="16"/>
                        <a:pt x="57" y="16"/>
                      </a:cubicBezTo>
                      <a:close/>
                    </a:path>
                  </a:pathLst>
                </a:custGeom>
                <a:solidFill>
                  <a:srgbClr val="41404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0" name="Freeform 366"/>
                <p:cNvSpPr/>
                <p:nvPr/>
              </p:nvSpPr>
              <p:spPr bwMode="auto">
                <a:xfrm>
                  <a:off x="5483434" y="3762351"/>
                  <a:ext cx="3056303" cy="1620480"/>
                </a:xfrm>
                <a:custGeom>
                  <a:avLst/>
                  <a:gdLst>
                    <a:gd name="T0" fmla="*/ 446 w 461"/>
                    <a:gd name="T1" fmla="*/ 297 h 308"/>
                    <a:gd name="T2" fmla="*/ 435 w 461"/>
                    <a:gd name="T3" fmla="*/ 307 h 308"/>
                    <a:gd name="T4" fmla="*/ 11 w 461"/>
                    <a:gd name="T5" fmla="*/ 285 h 308"/>
                    <a:gd name="T6" fmla="*/ 0 w 461"/>
                    <a:gd name="T7" fmla="*/ 273 h 308"/>
                    <a:gd name="T8" fmla="*/ 14 w 461"/>
                    <a:gd name="T9" fmla="*/ 11 h 308"/>
                    <a:gd name="T10" fmla="*/ 26 w 461"/>
                    <a:gd name="T11" fmla="*/ 0 h 308"/>
                    <a:gd name="T12" fmla="*/ 450 w 461"/>
                    <a:gd name="T13" fmla="*/ 22 h 308"/>
                    <a:gd name="T14" fmla="*/ 460 w 461"/>
                    <a:gd name="T15" fmla="*/ 34 h 308"/>
                    <a:gd name="T16" fmla="*/ 446 w 461"/>
                    <a:gd name="T17" fmla="*/ 297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1" h="308">
                      <a:moveTo>
                        <a:pt x="446" y="297"/>
                      </a:moveTo>
                      <a:cubicBezTo>
                        <a:pt x="446" y="303"/>
                        <a:pt x="441" y="308"/>
                        <a:pt x="435" y="307"/>
                      </a:cubicBezTo>
                      <a:cubicBezTo>
                        <a:pt x="11" y="285"/>
                        <a:pt x="11" y="285"/>
                        <a:pt x="11" y="285"/>
                      </a:cubicBezTo>
                      <a:cubicBezTo>
                        <a:pt x="5" y="285"/>
                        <a:pt x="0" y="279"/>
                        <a:pt x="0" y="273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14" y="4"/>
                        <a:pt x="20" y="0"/>
                        <a:pt x="26" y="0"/>
                      </a:cubicBezTo>
                      <a:cubicBezTo>
                        <a:pt x="450" y="22"/>
                        <a:pt x="450" y="22"/>
                        <a:pt x="450" y="22"/>
                      </a:cubicBezTo>
                      <a:cubicBezTo>
                        <a:pt x="456" y="23"/>
                        <a:pt x="461" y="28"/>
                        <a:pt x="460" y="34"/>
                      </a:cubicBezTo>
                      <a:cubicBezTo>
                        <a:pt x="446" y="297"/>
                        <a:pt x="446" y="297"/>
                        <a:pt x="446" y="297"/>
                      </a:cubicBezTo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1" name="Freeform 367"/>
                <p:cNvSpPr/>
                <p:nvPr/>
              </p:nvSpPr>
              <p:spPr bwMode="auto">
                <a:xfrm>
                  <a:off x="5511319" y="4069405"/>
                  <a:ext cx="429444" cy="950911"/>
                </a:xfrm>
                <a:custGeom>
                  <a:avLst/>
                  <a:gdLst>
                    <a:gd name="T0" fmla="*/ 12 w 65"/>
                    <a:gd name="T1" fmla="*/ 0 h 144"/>
                    <a:gd name="T2" fmla="*/ 7 w 65"/>
                    <a:gd name="T3" fmla="*/ 1 h 144"/>
                    <a:gd name="T4" fmla="*/ 0 w 65"/>
                    <a:gd name="T5" fmla="*/ 133 h 144"/>
                    <a:gd name="T6" fmla="*/ 0 w 65"/>
                    <a:gd name="T7" fmla="*/ 134 h 144"/>
                    <a:gd name="T8" fmla="*/ 2 w 65"/>
                    <a:gd name="T9" fmla="*/ 134 h 144"/>
                    <a:gd name="T10" fmla="*/ 38 w 65"/>
                    <a:gd name="T11" fmla="*/ 144 h 144"/>
                    <a:gd name="T12" fmla="*/ 40 w 65"/>
                    <a:gd name="T13" fmla="*/ 144 h 144"/>
                    <a:gd name="T14" fmla="*/ 62 w 65"/>
                    <a:gd name="T15" fmla="*/ 126 h 144"/>
                    <a:gd name="T16" fmla="*/ 58 w 65"/>
                    <a:gd name="T17" fmla="*/ 107 h 144"/>
                    <a:gd name="T18" fmla="*/ 37 w 65"/>
                    <a:gd name="T19" fmla="*/ 96 h 144"/>
                    <a:gd name="T20" fmla="*/ 38 w 65"/>
                    <a:gd name="T21" fmla="*/ 96 h 144"/>
                    <a:gd name="T22" fmla="*/ 57 w 65"/>
                    <a:gd name="T23" fmla="*/ 71 h 144"/>
                    <a:gd name="T24" fmla="*/ 47 w 65"/>
                    <a:gd name="T25" fmla="*/ 50 h 144"/>
                    <a:gd name="T26" fmla="*/ 40 w 65"/>
                    <a:gd name="T27" fmla="*/ 48 h 144"/>
                    <a:gd name="T28" fmla="*/ 52 w 65"/>
                    <a:gd name="T29" fmla="*/ 26 h 144"/>
                    <a:gd name="T30" fmla="*/ 42 w 65"/>
                    <a:gd name="T31" fmla="*/ 5 h 144"/>
                    <a:gd name="T32" fmla="*/ 12 w 65"/>
                    <a:gd name="T33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5" h="144">
                      <a:moveTo>
                        <a:pt x="12" y="0"/>
                      </a:moveTo>
                      <a:cubicBezTo>
                        <a:pt x="10" y="0"/>
                        <a:pt x="9" y="1"/>
                        <a:pt x="7" y="1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0" y="134"/>
                        <a:pt x="0" y="134"/>
                        <a:pt x="0" y="134"/>
                      </a:cubicBezTo>
                      <a:cubicBezTo>
                        <a:pt x="1" y="134"/>
                        <a:pt x="1" y="134"/>
                        <a:pt x="2" y="134"/>
                      </a:cubicBezTo>
                      <a:cubicBezTo>
                        <a:pt x="16" y="140"/>
                        <a:pt x="37" y="144"/>
                        <a:pt x="38" y="144"/>
                      </a:cubicBezTo>
                      <a:cubicBezTo>
                        <a:pt x="39" y="144"/>
                        <a:pt x="39" y="144"/>
                        <a:pt x="40" y="144"/>
                      </a:cubicBezTo>
                      <a:cubicBezTo>
                        <a:pt x="48" y="144"/>
                        <a:pt x="59" y="136"/>
                        <a:pt x="62" y="126"/>
                      </a:cubicBezTo>
                      <a:cubicBezTo>
                        <a:pt x="65" y="118"/>
                        <a:pt x="64" y="112"/>
                        <a:pt x="58" y="107"/>
                      </a:cubicBezTo>
                      <a:cubicBezTo>
                        <a:pt x="53" y="102"/>
                        <a:pt x="45" y="99"/>
                        <a:pt x="37" y="96"/>
                      </a:cubicBezTo>
                      <a:cubicBezTo>
                        <a:pt x="38" y="96"/>
                        <a:pt x="38" y="96"/>
                        <a:pt x="38" y="96"/>
                      </a:cubicBezTo>
                      <a:cubicBezTo>
                        <a:pt x="47" y="95"/>
                        <a:pt x="56" y="82"/>
                        <a:pt x="57" y="71"/>
                      </a:cubicBezTo>
                      <a:cubicBezTo>
                        <a:pt x="59" y="61"/>
                        <a:pt x="55" y="53"/>
                        <a:pt x="47" y="50"/>
                      </a:cubicBezTo>
                      <a:cubicBezTo>
                        <a:pt x="45" y="49"/>
                        <a:pt x="43" y="48"/>
                        <a:pt x="40" y="48"/>
                      </a:cubicBezTo>
                      <a:cubicBezTo>
                        <a:pt x="46" y="43"/>
                        <a:pt x="50" y="34"/>
                        <a:pt x="52" y="26"/>
                      </a:cubicBezTo>
                      <a:cubicBezTo>
                        <a:pt x="53" y="16"/>
                        <a:pt x="50" y="9"/>
                        <a:pt x="42" y="5"/>
                      </a:cubicBezTo>
                      <a:cubicBezTo>
                        <a:pt x="33" y="1"/>
                        <a:pt x="21" y="0"/>
                        <a:pt x="12" y="0"/>
                      </a:cubicBezTo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2" name="Freeform 380"/>
                <p:cNvSpPr/>
                <p:nvPr/>
              </p:nvSpPr>
              <p:spPr bwMode="auto">
                <a:xfrm>
                  <a:off x="5171111" y="4348265"/>
                  <a:ext cx="711092" cy="334631"/>
                </a:xfrm>
                <a:custGeom>
                  <a:avLst/>
                  <a:gdLst>
                    <a:gd name="T0" fmla="*/ 39 w 107"/>
                    <a:gd name="T1" fmla="*/ 51 h 51"/>
                    <a:gd name="T2" fmla="*/ 80 w 107"/>
                    <a:gd name="T3" fmla="*/ 49 h 51"/>
                    <a:gd name="T4" fmla="*/ 89 w 107"/>
                    <a:gd name="T5" fmla="*/ 8 h 51"/>
                    <a:gd name="T6" fmla="*/ 27 w 107"/>
                    <a:gd name="T7" fmla="*/ 6 h 51"/>
                    <a:gd name="T8" fmla="*/ 39 w 107"/>
                    <a:gd name="T9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7" h="51">
                      <a:moveTo>
                        <a:pt x="39" y="51"/>
                      </a:moveTo>
                      <a:cubicBezTo>
                        <a:pt x="80" y="49"/>
                        <a:pt x="80" y="49"/>
                        <a:pt x="80" y="49"/>
                      </a:cubicBezTo>
                      <a:cubicBezTo>
                        <a:pt x="93" y="47"/>
                        <a:pt x="107" y="16"/>
                        <a:pt x="89" y="8"/>
                      </a:cubicBezTo>
                      <a:cubicBezTo>
                        <a:pt x="70" y="0"/>
                        <a:pt x="34" y="5"/>
                        <a:pt x="27" y="6"/>
                      </a:cubicBezTo>
                      <a:cubicBezTo>
                        <a:pt x="19" y="7"/>
                        <a:pt x="0" y="36"/>
                        <a:pt x="39" y="51"/>
                      </a:cubicBezTo>
                      <a:close/>
                    </a:path>
                  </a:pathLst>
                </a:custGeom>
                <a:solidFill>
                  <a:srgbClr val="F7C2AB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3" name="Freeform 381"/>
                <p:cNvSpPr/>
                <p:nvPr/>
              </p:nvSpPr>
              <p:spPr bwMode="auto">
                <a:xfrm>
                  <a:off x="5257558" y="4643856"/>
                  <a:ext cx="663686" cy="356940"/>
                </a:xfrm>
                <a:custGeom>
                  <a:avLst/>
                  <a:gdLst>
                    <a:gd name="T0" fmla="*/ 33 w 100"/>
                    <a:gd name="T1" fmla="*/ 42 h 54"/>
                    <a:gd name="T2" fmla="*/ 68 w 100"/>
                    <a:gd name="T3" fmla="*/ 52 h 54"/>
                    <a:gd name="T4" fmla="*/ 86 w 100"/>
                    <a:gd name="T5" fmla="*/ 19 h 54"/>
                    <a:gd name="T6" fmla="*/ 34 w 100"/>
                    <a:gd name="T7" fmla="*/ 1 h 54"/>
                    <a:gd name="T8" fmla="*/ 33 w 100"/>
                    <a:gd name="T9" fmla="*/ 42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54">
                      <a:moveTo>
                        <a:pt x="33" y="42"/>
                      </a:moveTo>
                      <a:cubicBezTo>
                        <a:pt x="47" y="48"/>
                        <a:pt x="68" y="52"/>
                        <a:pt x="68" y="52"/>
                      </a:cubicBezTo>
                      <a:cubicBezTo>
                        <a:pt x="80" y="54"/>
                        <a:pt x="100" y="31"/>
                        <a:pt x="86" y="19"/>
                      </a:cubicBezTo>
                      <a:cubicBezTo>
                        <a:pt x="73" y="7"/>
                        <a:pt x="41" y="2"/>
                        <a:pt x="34" y="1"/>
                      </a:cubicBezTo>
                      <a:cubicBezTo>
                        <a:pt x="27" y="0"/>
                        <a:pt x="0" y="29"/>
                        <a:pt x="33" y="42"/>
                      </a:cubicBezTo>
                      <a:close/>
                    </a:path>
                  </a:pathLst>
                </a:custGeom>
                <a:solidFill>
                  <a:srgbClr val="F7C2AB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4" name="Freeform 382"/>
                <p:cNvSpPr/>
                <p:nvPr/>
              </p:nvSpPr>
              <p:spPr bwMode="auto">
                <a:xfrm>
                  <a:off x="5165534" y="4049885"/>
                  <a:ext cx="674840" cy="337420"/>
                </a:xfrm>
                <a:custGeom>
                  <a:avLst/>
                  <a:gdLst>
                    <a:gd name="T0" fmla="*/ 37 w 102"/>
                    <a:gd name="T1" fmla="*/ 51 h 51"/>
                    <a:gd name="T2" fmla="*/ 76 w 102"/>
                    <a:gd name="T3" fmla="*/ 49 h 51"/>
                    <a:gd name="T4" fmla="*/ 85 w 102"/>
                    <a:gd name="T5" fmla="*/ 8 h 51"/>
                    <a:gd name="T6" fmla="*/ 26 w 102"/>
                    <a:gd name="T7" fmla="*/ 7 h 51"/>
                    <a:gd name="T8" fmla="*/ 37 w 102"/>
                    <a:gd name="T9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51">
                      <a:moveTo>
                        <a:pt x="37" y="51"/>
                      </a:moveTo>
                      <a:cubicBezTo>
                        <a:pt x="76" y="49"/>
                        <a:pt x="76" y="49"/>
                        <a:pt x="76" y="49"/>
                      </a:cubicBezTo>
                      <a:cubicBezTo>
                        <a:pt x="89" y="47"/>
                        <a:pt x="102" y="16"/>
                        <a:pt x="85" y="8"/>
                      </a:cubicBezTo>
                      <a:cubicBezTo>
                        <a:pt x="67" y="0"/>
                        <a:pt x="33" y="4"/>
                        <a:pt x="26" y="7"/>
                      </a:cubicBezTo>
                      <a:cubicBezTo>
                        <a:pt x="19" y="9"/>
                        <a:pt x="0" y="36"/>
                        <a:pt x="37" y="51"/>
                      </a:cubicBezTo>
                      <a:close/>
                    </a:path>
                  </a:pathLst>
                </a:custGeom>
                <a:solidFill>
                  <a:srgbClr val="F7C2AB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5" name="Freeform 383"/>
                <p:cNvSpPr/>
                <p:nvPr/>
              </p:nvSpPr>
              <p:spPr bwMode="auto">
                <a:xfrm>
                  <a:off x="8500694" y="4392882"/>
                  <a:ext cx="5577" cy="92024"/>
                </a:xfrm>
                <a:custGeom>
                  <a:avLst/>
                  <a:gdLst>
                    <a:gd name="T0" fmla="*/ 2 w 2"/>
                    <a:gd name="T1" fmla="*/ 0 h 33"/>
                    <a:gd name="T2" fmla="*/ 0 w 2"/>
                    <a:gd name="T3" fmla="*/ 33 h 33"/>
                    <a:gd name="T4" fmla="*/ 2 w 2"/>
                    <a:gd name="T5" fmla="*/ 0 h 33"/>
                    <a:gd name="T6" fmla="*/ 2 w 2"/>
                    <a:gd name="T7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33">
                      <a:moveTo>
                        <a:pt x="2" y="0"/>
                      </a:moveTo>
                      <a:lnTo>
                        <a:pt x="0" y="3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6" name="Freeform 384"/>
                <p:cNvSpPr/>
                <p:nvPr/>
              </p:nvSpPr>
              <p:spPr bwMode="auto">
                <a:xfrm>
                  <a:off x="8500694" y="4392882"/>
                  <a:ext cx="5577" cy="92024"/>
                </a:xfrm>
                <a:custGeom>
                  <a:avLst/>
                  <a:gdLst>
                    <a:gd name="T0" fmla="*/ 2 w 2"/>
                    <a:gd name="T1" fmla="*/ 0 h 33"/>
                    <a:gd name="T2" fmla="*/ 0 w 2"/>
                    <a:gd name="T3" fmla="*/ 33 h 33"/>
                    <a:gd name="T4" fmla="*/ 2 w 2"/>
                    <a:gd name="T5" fmla="*/ 0 h 33"/>
                    <a:gd name="T6" fmla="*/ 2 w 2"/>
                    <a:gd name="T7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33">
                      <a:moveTo>
                        <a:pt x="2" y="0"/>
                      </a:moveTo>
                      <a:lnTo>
                        <a:pt x="0" y="33"/>
                      </a:lnTo>
                      <a:lnTo>
                        <a:pt x="2" y="0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7" name="Freeform 385"/>
                <p:cNvSpPr/>
                <p:nvPr/>
              </p:nvSpPr>
              <p:spPr bwMode="auto">
                <a:xfrm>
                  <a:off x="8101924" y="4392882"/>
                  <a:ext cx="404346" cy="950911"/>
                </a:xfrm>
                <a:custGeom>
                  <a:avLst/>
                  <a:gdLst>
                    <a:gd name="T0" fmla="*/ 54 w 61"/>
                    <a:gd name="T1" fmla="*/ 0 h 144"/>
                    <a:gd name="T2" fmla="*/ 24 w 61"/>
                    <a:gd name="T3" fmla="*/ 5 h 144"/>
                    <a:gd name="T4" fmla="*/ 14 w 61"/>
                    <a:gd name="T5" fmla="*/ 26 h 144"/>
                    <a:gd name="T6" fmla="*/ 26 w 61"/>
                    <a:gd name="T7" fmla="*/ 47 h 144"/>
                    <a:gd name="T8" fmla="*/ 19 w 61"/>
                    <a:gd name="T9" fmla="*/ 50 h 144"/>
                    <a:gd name="T10" fmla="*/ 8 w 61"/>
                    <a:gd name="T11" fmla="*/ 71 h 144"/>
                    <a:gd name="T12" fmla="*/ 28 w 61"/>
                    <a:gd name="T13" fmla="*/ 96 h 144"/>
                    <a:gd name="T14" fmla="*/ 28 w 61"/>
                    <a:gd name="T15" fmla="*/ 96 h 144"/>
                    <a:gd name="T16" fmla="*/ 7 w 61"/>
                    <a:gd name="T17" fmla="*/ 107 h 144"/>
                    <a:gd name="T18" fmla="*/ 3 w 61"/>
                    <a:gd name="T19" fmla="*/ 125 h 144"/>
                    <a:gd name="T20" fmla="*/ 25 w 61"/>
                    <a:gd name="T21" fmla="*/ 144 h 144"/>
                    <a:gd name="T22" fmla="*/ 27 w 61"/>
                    <a:gd name="T23" fmla="*/ 144 h 144"/>
                    <a:gd name="T24" fmla="*/ 53 w 61"/>
                    <a:gd name="T25" fmla="*/ 138 h 144"/>
                    <a:gd name="T26" fmla="*/ 60 w 61"/>
                    <a:gd name="T27" fmla="*/ 14 h 144"/>
                    <a:gd name="T28" fmla="*/ 61 w 61"/>
                    <a:gd name="T29" fmla="*/ 0 h 144"/>
                    <a:gd name="T30" fmla="*/ 54 w 61"/>
                    <a:gd name="T31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1" h="144">
                      <a:moveTo>
                        <a:pt x="54" y="0"/>
                      </a:moveTo>
                      <a:cubicBezTo>
                        <a:pt x="45" y="0"/>
                        <a:pt x="32" y="1"/>
                        <a:pt x="24" y="5"/>
                      </a:cubicBezTo>
                      <a:cubicBezTo>
                        <a:pt x="16" y="9"/>
                        <a:pt x="13" y="16"/>
                        <a:pt x="14" y="26"/>
                      </a:cubicBezTo>
                      <a:cubicBezTo>
                        <a:pt x="15" y="34"/>
                        <a:pt x="20" y="43"/>
                        <a:pt x="26" y="47"/>
                      </a:cubicBezTo>
                      <a:cubicBezTo>
                        <a:pt x="23" y="48"/>
                        <a:pt x="21" y="49"/>
                        <a:pt x="19" y="50"/>
                      </a:cubicBezTo>
                      <a:cubicBezTo>
                        <a:pt x="11" y="53"/>
                        <a:pt x="7" y="61"/>
                        <a:pt x="8" y="71"/>
                      </a:cubicBezTo>
                      <a:cubicBezTo>
                        <a:pt x="10" y="82"/>
                        <a:pt x="18" y="95"/>
                        <a:pt x="28" y="96"/>
                      </a:cubicBezTo>
                      <a:cubicBezTo>
                        <a:pt x="28" y="96"/>
                        <a:pt x="28" y="96"/>
                        <a:pt x="28" y="96"/>
                      </a:cubicBezTo>
                      <a:cubicBezTo>
                        <a:pt x="20" y="99"/>
                        <a:pt x="12" y="102"/>
                        <a:pt x="7" y="107"/>
                      </a:cubicBezTo>
                      <a:cubicBezTo>
                        <a:pt x="2" y="111"/>
                        <a:pt x="0" y="118"/>
                        <a:pt x="3" y="125"/>
                      </a:cubicBezTo>
                      <a:cubicBezTo>
                        <a:pt x="7" y="135"/>
                        <a:pt x="17" y="144"/>
                        <a:pt x="25" y="144"/>
                      </a:cubicBezTo>
                      <a:cubicBezTo>
                        <a:pt x="26" y="144"/>
                        <a:pt x="27" y="144"/>
                        <a:pt x="27" y="144"/>
                      </a:cubicBezTo>
                      <a:cubicBezTo>
                        <a:pt x="28" y="144"/>
                        <a:pt x="41" y="142"/>
                        <a:pt x="53" y="138"/>
                      </a:cubicBezTo>
                      <a:cubicBezTo>
                        <a:pt x="60" y="14"/>
                        <a:pt x="60" y="14"/>
                        <a:pt x="60" y="14"/>
                      </a:cubicBezTo>
                      <a:cubicBezTo>
                        <a:pt x="61" y="0"/>
                        <a:pt x="61" y="0"/>
                        <a:pt x="61" y="0"/>
                      </a:cubicBezTo>
                      <a:cubicBezTo>
                        <a:pt x="58" y="0"/>
                        <a:pt x="56" y="0"/>
                        <a:pt x="54" y="0"/>
                      </a:cubicBezTo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8" name="Freeform 386"/>
                <p:cNvSpPr/>
                <p:nvPr/>
              </p:nvSpPr>
              <p:spPr bwMode="auto">
                <a:xfrm>
                  <a:off x="8127022" y="4671742"/>
                  <a:ext cx="711092" cy="329054"/>
                </a:xfrm>
                <a:custGeom>
                  <a:avLst/>
                  <a:gdLst>
                    <a:gd name="T0" fmla="*/ 68 w 107"/>
                    <a:gd name="T1" fmla="*/ 50 h 50"/>
                    <a:gd name="T2" fmla="*/ 26 w 107"/>
                    <a:gd name="T3" fmla="*/ 48 h 50"/>
                    <a:gd name="T4" fmla="*/ 18 w 107"/>
                    <a:gd name="T5" fmla="*/ 8 h 50"/>
                    <a:gd name="T6" fmla="*/ 80 w 107"/>
                    <a:gd name="T7" fmla="*/ 6 h 50"/>
                    <a:gd name="T8" fmla="*/ 68 w 107"/>
                    <a:gd name="T9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7" h="50">
                      <a:moveTo>
                        <a:pt x="68" y="50"/>
                      </a:moveTo>
                      <a:cubicBezTo>
                        <a:pt x="26" y="48"/>
                        <a:pt x="26" y="48"/>
                        <a:pt x="26" y="48"/>
                      </a:cubicBezTo>
                      <a:cubicBezTo>
                        <a:pt x="14" y="47"/>
                        <a:pt x="0" y="16"/>
                        <a:pt x="18" y="8"/>
                      </a:cubicBezTo>
                      <a:cubicBezTo>
                        <a:pt x="37" y="0"/>
                        <a:pt x="72" y="5"/>
                        <a:pt x="80" y="6"/>
                      </a:cubicBezTo>
                      <a:cubicBezTo>
                        <a:pt x="87" y="7"/>
                        <a:pt x="107" y="35"/>
                        <a:pt x="68" y="50"/>
                      </a:cubicBezTo>
                      <a:close/>
                    </a:path>
                  </a:pathLst>
                </a:custGeom>
                <a:solidFill>
                  <a:srgbClr val="F7C2AB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9" name="Freeform 387"/>
                <p:cNvSpPr/>
                <p:nvPr/>
              </p:nvSpPr>
              <p:spPr bwMode="auto">
                <a:xfrm>
                  <a:off x="8087982" y="4967333"/>
                  <a:ext cx="663686" cy="351363"/>
                </a:xfrm>
                <a:custGeom>
                  <a:avLst/>
                  <a:gdLst>
                    <a:gd name="T0" fmla="*/ 67 w 100"/>
                    <a:gd name="T1" fmla="*/ 42 h 53"/>
                    <a:gd name="T2" fmla="*/ 31 w 100"/>
                    <a:gd name="T3" fmla="*/ 51 h 53"/>
                    <a:gd name="T4" fmla="*/ 13 w 100"/>
                    <a:gd name="T5" fmla="*/ 19 h 53"/>
                    <a:gd name="T6" fmla="*/ 66 w 100"/>
                    <a:gd name="T7" fmla="*/ 1 h 53"/>
                    <a:gd name="T8" fmla="*/ 67 w 100"/>
                    <a:gd name="T9" fmla="*/ 4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53">
                      <a:moveTo>
                        <a:pt x="67" y="42"/>
                      </a:moveTo>
                      <a:cubicBezTo>
                        <a:pt x="53" y="48"/>
                        <a:pt x="31" y="51"/>
                        <a:pt x="31" y="51"/>
                      </a:cubicBezTo>
                      <a:cubicBezTo>
                        <a:pt x="20" y="53"/>
                        <a:pt x="0" y="31"/>
                        <a:pt x="13" y="19"/>
                      </a:cubicBezTo>
                      <a:cubicBezTo>
                        <a:pt x="27" y="7"/>
                        <a:pt x="59" y="2"/>
                        <a:pt x="66" y="1"/>
                      </a:cubicBezTo>
                      <a:cubicBezTo>
                        <a:pt x="72" y="0"/>
                        <a:pt x="100" y="29"/>
                        <a:pt x="67" y="42"/>
                      </a:cubicBezTo>
                      <a:close/>
                    </a:path>
                  </a:pathLst>
                </a:custGeom>
                <a:solidFill>
                  <a:srgbClr val="F7C2AB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0" name="Freeform 388"/>
                <p:cNvSpPr/>
                <p:nvPr/>
              </p:nvSpPr>
              <p:spPr bwMode="auto">
                <a:xfrm>
                  <a:off x="8168851" y="4373362"/>
                  <a:ext cx="674840" cy="337420"/>
                </a:xfrm>
                <a:custGeom>
                  <a:avLst/>
                  <a:gdLst>
                    <a:gd name="T0" fmla="*/ 65 w 102"/>
                    <a:gd name="T1" fmla="*/ 51 h 51"/>
                    <a:gd name="T2" fmla="*/ 25 w 102"/>
                    <a:gd name="T3" fmla="*/ 48 h 51"/>
                    <a:gd name="T4" fmla="*/ 17 w 102"/>
                    <a:gd name="T5" fmla="*/ 8 h 51"/>
                    <a:gd name="T6" fmla="*/ 76 w 102"/>
                    <a:gd name="T7" fmla="*/ 6 h 51"/>
                    <a:gd name="T8" fmla="*/ 65 w 102"/>
                    <a:gd name="T9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51">
                      <a:moveTo>
                        <a:pt x="65" y="51"/>
                      </a:moveTo>
                      <a:cubicBezTo>
                        <a:pt x="25" y="48"/>
                        <a:pt x="25" y="48"/>
                        <a:pt x="25" y="48"/>
                      </a:cubicBezTo>
                      <a:cubicBezTo>
                        <a:pt x="13" y="47"/>
                        <a:pt x="0" y="16"/>
                        <a:pt x="17" y="8"/>
                      </a:cubicBezTo>
                      <a:cubicBezTo>
                        <a:pt x="35" y="0"/>
                        <a:pt x="69" y="4"/>
                        <a:pt x="76" y="6"/>
                      </a:cubicBezTo>
                      <a:cubicBezTo>
                        <a:pt x="83" y="9"/>
                        <a:pt x="102" y="36"/>
                        <a:pt x="65" y="51"/>
                      </a:cubicBezTo>
                      <a:close/>
                    </a:path>
                  </a:pathLst>
                </a:custGeom>
                <a:solidFill>
                  <a:srgbClr val="F7C2AB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1" name="Freeform 393"/>
                <p:cNvSpPr/>
                <p:nvPr/>
              </p:nvSpPr>
              <p:spPr bwMode="auto">
                <a:xfrm>
                  <a:off x="6583535" y="2722477"/>
                  <a:ext cx="1065243" cy="694360"/>
                </a:xfrm>
                <a:custGeom>
                  <a:avLst/>
                  <a:gdLst>
                    <a:gd name="T0" fmla="*/ 4 w 161"/>
                    <a:gd name="T1" fmla="*/ 0 h 105"/>
                    <a:gd name="T2" fmla="*/ 160 w 161"/>
                    <a:gd name="T3" fmla="*/ 15 h 105"/>
                    <a:gd name="T4" fmla="*/ 71 w 161"/>
                    <a:gd name="T5" fmla="*/ 97 h 105"/>
                    <a:gd name="T6" fmla="*/ 4 w 161"/>
                    <a:gd name="T7" fmla="*/ 0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1" h="105">
                      <a:moveTo>
                        <a:pt x="4" y="0"/>
                      </a:moveTo>
                      <a:cubicBezTo>
                        <a:pt x="4" y="0"/>
                        <a:pt x="89" y="52"/>
                        <a:pt x="160" y="15"/>
                      </a:cubicBezTo>
                      <a:cubicBezTo>
                        <a:pt x="161" y="57"/>
                        <a:pt x="127" y="105"/>
                        <a:pt x="71" y="97"/>
                      </a:cubicBezTo>
                      <a:cubicBezTo>
                        <a:pt x="23" y="90"/>
                        <a:pt x="0" y="57"/>
                        <a:pt x="4" y="0"/>
                      </a:cubicBezTo>
                      <a:close/>
                    </a:path>
                  </a:pathLst>
                </a:custGeom>
                <a:solidFill>
                  <a:srgbClr val="450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2" name="Freeform 394"/>
                <p:cNvSpPr/>
                <p:nvPr/>
              </p:nvSpPr>
              <p:spPr bwMode="auto">
                <a:xfrm>
                  <a:off x="6763399" y="3138014"/>
                  <a:ext cx="616279" cy="237031"/>
                </a:xfrm>
                <a:custGeom>
                  <a:avLst/>
                  <a:gdLst>
                    <a:gd name="T0" fmla="*/ 0 w 93"/>
                    <a:gd name="T1" fmla="*/ 13 h 36"/>
                    <a:gd name="T2" fmla="*/ 44 w 93"/>
                    <a:gd name="T3" fmla="*/ 33 h 36"/>
                    <a:gd name="T4" fmla="*/ 93 w 93"/>
                    <a:gd name="T5" fmla="*/ 24 h 36"/>
                    <a:gd name="T6" fmla="*/ 50 w 93"/>
                    <a:gd name="T7" fmla="*/ 2 h 36"/>
                    <a:gd name="T8" fmla="*/ 0 w 93"/>
                    <a:gd name="T9" fmla="*/ 1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3" h="36">
                      <a:moveTo>
                        <a:pt x="0" y="13"/>
                      </a:moveTo>
                      <a:cubicBezTo>
                        <a:pt x="11" y="24"/>
                        <a:pt x="25" y="30"/>
                        <a:pt x="44" y="33"/>
                      </a:cubicBezTo>
                      <a:cubicBezTo>
                        <a:pt x="63" y="36"/>
                        <a:pt x="80" y="32"/>
                        <a:pt x="93" y="24"/>
                      </a:cubicBezTo>
                      <a:cubicBezTo>
                        <a:pt x="81" y="8"/>
                        <a:pt x="77" y="3"/>
                        <a:pt x="50" y="2"/>
                      </a:cubicBezTo>
                      <a:cubicBezTo>
                        <a:pt x="14" y="0"/>
                        <a:pt x="9" y="9"/>
                        <a:pt x="0" y="13"/>
                      </a:cubicBezTo>
                      <a:close/>
                    </a:path>
                  </a:pathLst>
                </a:custGeom>
                <a:solidFill>
                  <a:srgbClr val="F7C2AB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3" name="Freeform 395"/>
                <p:cNvSpPr/>
                <p:nvPr/>
              </p:nvSpPr>
              <p:spPr bwMode="auto">
                <a:xfrm>
                  <a:off x="6610026" y="2714148"/>
                  <a:ext cx="1034569" cy="423866"/>
                </a:xfrm>
                <a:custGeom>
                  <a:avLst/>
                  <a:gdLst>
                    <a:gd name="T0" fmla="*/ 0 w 156"/>
                    <a:gd name="T1" fmla="*/ 0 h 64"/>
                    <a:gd name="T2" fmla="*/ 0 w 156"/>
                    <a:gd name="T3" fmla="*/ 12 h 64"/>
                    <a:gd name="T4" fmla="*/ 154 w 156"/>
                    <a:gd name="T5" fmla="*/ 32 h 64"/>
                    <a:gd name="T6" fmla="*/ 156 w 156"/>
                    <a:gd name="T7" fmla="*/ 15 h 64"/>
                    <a:gd name="T8" fmla="*/ 0 w 156"/>
                    <a:gd name="T9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6" h="64">
                      <a:moveTo>
                        <a:pt x="0" y="0"/>
                      </a:moveTo>
                      <a:cubicBezTo>
                        <a:pt x="0" y="4"/>
                        <a:pt x="0" y="8"/>
                        <a:pt x="0" y="12"/>
                      </a:cubicBezTo>
                      <a:cubicBezTo>
                        <a:pt x="15" y="23"/>
                        <a:pt x="81" y="64"/>
                        <a:pt x="154" y="32"/>
                      </a:cubicBezTo>
                      <a:cubicBezTo>
                        <a:pt x="156" y="26"/>
                        <a:pt x="156" y="21"/>
                        <a:pt x="156" y="15"/>
                      </a:cubicBezTo>
                      <a:cubicBezTo>
                        <a:pt x="85" y="52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4" name="Freeform 396"/>
                <p:cNvSpPr/>
                <p:nvPr/>
              </p:nvSpPr>
              <p:spPr bwMode="auto">
                <a:xfrm>
                  <a:off x="6610026" y="2714148"/>
                  <a:ext cx="1034569" cy="342997"/>
                </a:xfrm>
                <a:custGeom>
                  <a:avLst/>
                  <a:gdLst>
                    <a:gd name="T0" fmla="*/ 0 w 156"/>
                    <a:gd name="T1" fmla="*/ 0 h 52"/>
                    <a:gd name="T2" fmla="*/ 0 w 156"/>
                    <a:gd name="T3" fmla="*/ 11 h 52"/>
                    <a:gd name="T4" fmla="*/ 78 w 156"/>
                    <a:gd name="T5" fmla="*/ 30 h 52"/>
                    <a:gd name="T6" fmla="*/ 154 w 156"/>
                    <a:gd name="T7" fmla="*/ 32 h 52"/>
                    <a:gd name="T8" fmla="*/ 156 w 156"/>
                    <a:gd name="T9" fmla="*/ 15 h 52"/>
                    <a:gd name="T10" fmla="*/ 0 w 156"/>
                    <a:gd name="T11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6" h="52">
                      <a:moveTo>
                        <a:pt x="0" y="0"/>
                      </a:moveTo>
                      <a:cubicBezTo>
                        <a:pt x="0" y="4"/>
                        <a:pt x="0" y="8"/>
                        <a:pt x="0" y="11"/>
                      </a:cubicBezTo>
                      <a:cubicBezTo>
                        <a:pt x="8" y="3"/>
                        <a:pt x="33" y="24"/>
                        <a:pt x="78" y="30"/>
                      </a:cubicBezTo>
                      <a:cubicBezTo>
                        <a:pt x="123" y="36"/>
                        <a:pt x="150" y="18"/>
                        <a:pt x="154" y="32"/>
                      </a:cubicBezTo>
                      <a:cubicBezTo>
                        <a:pt x="156" y="26"/>
                        <a:pt x="156" y="20"/>
                        <a:pt x="156" y="15"/>
                      </a:cubicBezTo>
                      <a:cubicBezTo>
                        <a:pt x="85" y="52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C4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5" name="Freeform 397"/>
                <p:cNvSpPr/>
                <p:nvPr/>
              </p:nvSpPr>
              <p:spPr bwMode="auto">
                <a:xfrm>
                  <a:off x="6749456" y="3217729"/>
                  <a:ext cx="674840" cy="170104"/>
                </a:xfrm>
                <a:custGeom>
                  <a:avLst/>
                  <a:gdLst>
                    <a:gd name="T0" fmla="*/ 0 w 102"/>
                    <a:gd name="T1" fmla="*/ 2 h 26"/>
                    <a:gd name="T2" fmla="*/ 46 w 102"/>
                    <a:gd name="T3" fmla="*/ 23 h 26"/>
                    <a:gd name="T4" fmla="*/ 102 w 102"/>
                    <a:gd name="T5" fmla="*/ 9 h 26"/>
                    <a:gd name="T6" fmla="*/ 0 w 102"/>
                    <a:gd name="T7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2" h="26">
                      <a:moveTo>
                        <a:pt x="0" y="2"/>
                      </a:moveTo>
                      <a:cubicBezTo>
                        <a:pt x="11" y="13"/>
                        <a:pt x="27" y="20"/>
                        <a:pt x="46" y="23"/>
                      </a:cubicBezTo>
                      <a:cubicBezTo>
                        <a:pt x="69" y="26"/>
                        <a:pt x="88" y="20"/>
                        <a:pt x="102" y="9"/>
                      </a:cubicBezTo>
                      <a:cubicBezTo>
                        <a:pt x="59" y="23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7246" y="2346432"/>
                <a:ext cx="475893" cy="380715"/>
              </a:xfrm>
              <a:prstGeom prst="rect">
                <a:avLst/>
              </a:prstGeom>
            </p:spPr>
          </p:pic>
        </p:grpSp>
        <p:sp>
          <p:nvSpPr>
            <p:cNvPr id="141" name="Freeform 46"/>
            <p:cNvSpPr/>
            <p:nvPr/>
          </p:nvSpPr>
          <p:spPr bwMode="auto">
            <a:xfrm rot="168869">
              <a:off x="10230475" y="2162060"/>
              <a:ext cx="405546" cy="284867"/>
            </a:xfrm>
            <a:custGeom>
              <a:avLst/>
              <a:gdLst>
                <a:gd name="T0" fmla="*/ 41 w 341"/>
                <a:gd name="T1" fmla="*/ 273 h 273"/>
                <a:gd name="T2" fmla="*/ 1 w 341"/>
                <a:gd name="T3" fmla="*/ 140 h 273"/>
                <a:gd name="T4" fmla="*/ 151 w 341"/>
                <a:gd name="T5" fmla="*/ 2 h 273"/>
                <a:gd name="T6" fmla="*/ 261 w 341"/>
                <a:gd name="T7" fmla="*/ 28 h 273"/>
                <a:gd name="T8" fmla="*/ 279 w 341"/>
                <a:gd name="T9" fmla="*/ 2 h 273"/>
                <a:gd name="T10" fmla="*/ 336 w 341"/>
                <a:gd name="T11" fmla="*/ 128 h 273"/>
                <a:gd name="T12" fmla="*/ 298 w 341"/>
                <a:gd name="T13" fmla="*/ 264 h 273"/>
                <a:gd name="T14" fmla="*/ 288 w 341"/>
                <a:gd name="T15" fmla="*/ 176 h 273"/>
                <a:gd name="T16" fmla="*/ 279 w 341"/>
                <a:gd name="T17" fmla="*/ 192 h 273"/>
                <a:gd name="T18" fmla="*/ 105 w 341"/>
                <a:gd name="T19" fmla="*/ 177 h 273"/>
                <a:gd name="T20" fmla="*/ 43 w 341"/>
                <a:gd name="T21" fmla="*/ 188 h 273"/>
                <a:gd name="T22" fmla="*/ 41 w 341"/>
                <a:gd name="T2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1" h="273">
                  <a:moveTo>
                    <a:pt x="41" y="273"/>
                  </a:moveTo>
                  <a:cubicBezTo>
                    <a:pt x="41" y="273"/>
                    <a:pt x="2" y="263"/>
                    <a:pt x="1" y="140"/>
                  </a:cubicBezTo>
                  <a:cubicBezTo>
                    <a:pt x="0" y="18"/>
                    <a:pt x="134" y="0"/>
                    <a:pt x="151" y="2"/>
                  </a:cubicBezTo>
                  <a:cubicBezTo>
                    <a:pt x="167" y="5"/>
                    <a:pt x="252" y="38"/>
                    <a:pt x="261" y="28"/>
                  </a:cubicBezTo>
                  <a:cubicBezTo>
                    <a:pt x="270" y="17"/>
                    <a:pt x="279" y="2"/>
                    <a:pt x="279" y="2"/>
                  </a:cubicBezTo>
                  <a:cubicBezTo>
                    <a:pt x="279" y="2"/>
                    <a:pt x="341" y="29"/>
                    <a:pt x="336" y="128"/>
                  </a:cubicBezTo>
                  <a:cubicBezTo>
                    <a:pt x="331" y="228"/>
                    <a:pt x="298" y="264"/>
                    <a:pt x="298" y="264"/>
                  </a:cubicBezTo>
                  <a:cubicBezTo>
                    <a:pt x="288" y="176"/>
                    <a:pt x="288" y="176"/>
                    <a:pt x="288" y="176"/>
                  </a:cubicBezTo>
                  <a:cubicBezTo>
                    <a:pt x="288" y="176"/>
                    <a:pt x="287" y="192"/>
                    <a:pt x="279" y="192"/>
                  </a:cubicBezTo>
                  <a:cubicBezTo>
                    <a:pt x="272" y="192"/>
                    <a:pt x="162" y="203"/>
                    <a:pt x="105" y="177"/>
                  </a:cubicBezTo>
                  <a:cubicBezTo>
                    <a:pt x="49" y="152"/>
                    <a:pt x="43" y="188"/>
                    <a:pt x="43" y="188"/>
                  </a:cubicBezTo>
                  <a:cubicBezTo>
                    <a:pt x="43" y="188"/>
                    <a:pt x="27" y="254"/>
                    <a:pt x="41" y="27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/>
          <p:cNvSpPr/>
          <p:nvPr/>
        </p:nvSpPr>
        <p:spPr bwMode="auto">
          <a:xfrm>
            <a:off x="7455145" y="2266289"/>
            <a:ext cx="578041" cy="561973"/>
          </a:xfrm>
          <a:custGeom>
            <a:avLst/>
            <a:gdLst>
              <a:gd name="T0" fmla="*/ 420 w 591"/>
              <a:gd name="T1" fmla="*/ 59 h 574"/>
              <a:gd name="T2" fmla="*/ 40 w 591"/>
              <a:gd name="T3" fmla="*/ 58 h 574"/>
              <a:gd name="T4" fmla="*/ 0 w 591"/>
              <a:gd name="T5" fmla="*/ 98 h 574"/>
              <a:gd name="T6" fmla="*/ 0 w 591"/>
              <a:gd name="T7" fmla="*/ 574 h 574"/>
              <a:gd name="T8" fmla="*/ 186 w 591"/>
              <a:gd name="T9" fmla="*/ 574 h 574"/>
              <a:gd name="T10" fmla="*/ 186 w 591"/>
              <a:gd name="T11" fmla="*/ 278 h 574"/>
              <a:gd name="T12" fmla="*/ 218 w 591"/>
              <a:gd name="T13" fmla="*/ 246 h 574"/>
              <a:gd name="T14" fmla="*/ 420 w 591"/>
              <a:gd name="T15" fmla="*/ 246 h 574"/>
              <a:gd name="T16" fmla="*/ 420 w 591"/>
              <a:gd name="T17" fmla="*/ 305 h 574"/>
              <a:gd name="T18" fmla="*/ 591 w 591"/>
              <a:gd name="T19" fmla="*/ 152 h 574"/>
              <a:gd name="T20" fmla="*/ 420 w 591"/>
              <a:gd name="T21" fmla="*/ 0 h 574"/>
              <a:gd name="T22" fmla="*/ 420 w 591"/>
              <a:gd name="T23" fmla="*/ 59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1" h="574">
                <a:moveTo>
                  <a:pt x="420" y="59"/>
                </a:moveTo>
                <a:cubicBezTo>
                  <a:pt x="40" y="58"/>
                  <a:pt x="40" y="58"/>
                  <a:pt x="40" y="58"/>
                </a:cubicBezTo>
                <a:cubicBezTo>
                  <a:pt x="18" y="58"/>
                  <a:pt x="0" y="76"/>
                  <a:pt x="0" y="98"/>
                </a:cubicBezTo>
                <a:cubicBezTo>
                  <a:pt x="0" y="574"/>
                  <a:pt x="0" y="574"/>
                  <a:pt x="0" y="574"/>
                </a:cubicBezTo>
                <a:cubicBezTo>
                  <a:pt x="186" y="574"/>
                  <a:pt x="186" y="574"/>
                  <a:pt x="186" y="574"/>
                </a:cubicBezTo>
                <a:cubicBezTo>
                  <a:pt x="186" y="278"/>
                  <a:pt x="186" y="278"/>
                  <a:pt x="186" y="278"/>
                </a:cubicBezTo>
                <a:cubicBezTo>
                  <a:pt x="186" y="260"/>
                  <a:pt x="201" y="246"/>
                  <a:pt x="218" y="246"/>
                </a:cubicBezTo>
                <a:cubicBezTo>
                  <a:pt x="420" y="246"/>
                  <a:pt x="420" y="246"/>
                  <a:pt x="420" y="246"/>
                </a:cubicBezTo>
                <a:cubicBezTo>
                  <a:pt x="420" y="305"/>
                  <a:pt x="420" y="305"/>
                  <a:pt x="420" y="305"/>
                </a:cubicBezTo>
                <a:cubicBezTo>
                  <a:pt x="591" y="152"/>
                  <a:pt x="591" y="152"/>
                  <a:pt x="591" y="152"/>
                </a:cubicBezTo>
                <a:cubicBezTo>
                  <a:pt x="420" y="0"/>
                  <a:pt x="420" y="0"/>
                  <a:pt x="420" y="0"/>
                </a:cubicBezTo>
                <a:lnTo>
                  <a:pt x="420" y="5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3" name="Freeform 9"/>
          <p:cNvSpPr/>
          <p:nvPr/>
        </p:nvSpPr>
        <p:spPr bwMode="auto">
          <a:xfrm flipV="1">
            <a:off x="7455145" y="4121270"/>
            <a:ext cx="578041" cy="561973"/>
          </a:xfrm>
          <a:custGeom>
            <a:avLst/>
            <a:gdLst>
              <a:gd name="T0" fmla="*/ 420 w 591"/>
              <a:gd name="T1" fmla="*/ 59 h 574"/>
              <a:gd name="T2" fmla="*/ 40 w 591"/>
              <a:gd name="T3" fmla="*/ 58 h 574"/>
              <a:gd name="T4" fmla="*/ 0 w 591"/>
              <a:gd name="T5" fmla="*/ 98 h 574"/>
              <a:gd name="T6" fmla="*/ 0 w 591"/>
              <a:gd name="T7" fmla="*/ 574 h 574"/>
              <a:gd name="T8" fmla="*/ 186 w 591"/>
              <a:gd name="T9" fmla="*/ 574 h 574"/>
              <a:gd name="T10" fmla="*/ 186 w 591"/>
              <a:gd name="T11" fmla="*/ 278 h 574"/>
              <a:gd name="T12" fmla="*/ 218 w 591"/>
              <a:gd name="T13" fmla="*/ 246 h 574"/>
              <a:gd name="T14" fmla="*/ 420 w 591"/>
              <a:gd name="T15" fmla="*/ 246 h 574"/>
              <a:gd name="T16" fmla="*/ 420 w 591"/>
              <a:gd name="T17" fmla="*/ 305 h 574"/>
              <a:gd name="T18" fmla="*/ 591 w 591"/>
              <a:gd name="T19" fmla="*/ 152 h 574"/>
              <a:gd name="T20" fmla="*/ 420 w 591"/>
              <a:gd name="T21" fmla="*/ 0 h 574"/>
              <a:gd name="T22" fmla="*/ 420 w 591"/>
              <a:gd name="T23" fmla="*/ 59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1" h="574">
                <a:moveTo>
                  <a:pt x="420" y="59"/>
                </a:moveTo>
                <a:cubicBezTo>
                  <a:pt x="40" y="58"/>
                  <a:pt x="40" y="58"/>
                  <a:pt x="40" y="58"/>
                </a:cubicBezTo>
                <a:cubicBezTo>
                  <a:pt x="18" y="58"/>
                  <a:pt x="0" y="76"/>
                  <a:pt x="0" y="98"/>
                </a:cubicBezTo>
                <a:cubicBezTo>
                  <a:pt x="0" y="574"/>
                  <a:pt x="0" y="574"/>
                  <a:pt x="0" y="574"/>
                </a:cubicBezTo>
                <a:cubicBezTo>
                  <a:pt x="186" y="574"/>
                  <a:pt x="186" y="574"/>
                  <a:pt x="186" y="574"/>
                </a:cubicBezTo>
                <a:cubicBezTo>
                  <a:pt x="186" y="278"/>
                  <a:pt x="186" y="278"/>
                  <a:pt x="186" y="278"/>
                </a:cubicBezTo>
                <a:cubicBezTo>
                  <a:pt x="186" y="260"/>
                  <a:pt x="201" y="246"/>
                  <a:pt x="218" y="246"/>
                </a:cubicBezTo>
                <a:cubicBezTo>
                  <a:pt x="420" y="246"/>
                  <a:pt x="420" y="246"/>
                  <a:pt x="420" y="246"/>
                </a:cubicBezTo>
                <a:cubicBezTo>
                  <a:pt x="420" y="305"/>
                  <a:pt x="420" y="305"/>
                  <a:pt x="420" y="305"/>
                </a:cubicBezTo>
                <a:cubicBezTo>
                  <a:pt x="591" y="152"/>
                  <a:pt x="591" y="152"/>
                  <a:pt x="591" y="152"/>
                </a:cubicBezTo>
                <a:cubicBezTo>
                  <a:pt x="420" y="0"/>
                  <a:pt x="420" y="0"/>
                  <a:pt x="420" y="0"/>
                </a:cubicBezTo>
                <a:lnTo>
                  <a:pt x="420" y="5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5" name="Right Arrow 4"/>
          <p:cNvSpPr/>
          <p:nvPr/>
        </p:nvSpPr>
        <p:spPr>
          <a:xfrm>
            <a:off x="3311862" y="3248068"/>
            <a:ext cx="728175" cy="39996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596949" y="3248068"/>
            <a:ext cx="728175" cy="39996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002940" y="3248068"/>
            <a:ext cx="728175" cy="39996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870297" y="3365770"/>
            <a:ext cx="122872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b="1" dirty="0" smtClean="0">
                <a:solidFill>
                  <a:schemeClr val="bg1"/>
                </a:solidFill>
                <a:latin typeface="Lato Bold" panose="020F0802020204030203" pitchFamily="34" charset="0"/>
              </a:rPr>
              <a:t>Pricing</a:t>
            </a:r>
            <a:endParaRPr lang="en-GB" sz="1400" b="1" dirty="0">
              <a:solidFill>
                <a:schemeClr val="bg1"/>
              </a:solidFill>
              <a:latin typeface="Lato Bold" panose="020F0802020204030203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892820" y="2823431"/>
            <a:ext cx="1281172" cy="1281172"/>
            <a:chOff x="1892820" y="2823431"/>
            <a:chExt cx="1281172" cy="1281172"/>
          </a:xfrm>
        </p:grpSpPr>
        <p:sp>
          <p:nvSpPr>
            <p:cNvPr id="10" name="Oval 9"/>
            <p:cNvSpPr/>
            <p:nvPr/>
          </p:nvSpPr>
          <p:spPr>
            <a:xfrm>
              <a:off x="1892820" y="2823431"/>
              <a:ext cx="1281172" cy="128117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92820" y="3648031"/>
              <a:ext cx="122872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Novecento wide Light" panose="00000405000000000000" pitchFamily="50" charset="0"/>
                </a:rPr>
                <a:t>Plan</a:t>
              </a:r>
              <a:endParaRPr lang="en-GB" sz="1200" b="1" dirty="0">
                <a:solidFill>
                  <a:schemeClr val="bg1"/>
                </a:solidFill>
                <a:latin typeface="Novecento wide Light" panose="00000405000000000000" pitchFamily="50" charset="0"/>
              </a:endParaRPr>
            </a:p>
          </p:txBody>
        </p:sp>
        <p:sp>
          <p:nvSpPr>
            <p:cNvPr id="12" name="Freeform 18"/>
            <p:cNvSpPr/>
            <p:nvPr/>
          </p:nvSpPr>
          <p:spPr bwMode="auto">
            <a:xfrm>
              <a:off x="2295247" y="3100827"/>
              <a:ext cx="489415" cy="489414"/>
            </a:xfrm>
            <a:custGeom>
              <a:avLst/>
              <a:gdLst>
                <a:gd name="T0" fmla="*/ 266 w 360"/>
                <a:gd name="T1" fmla="*/ 360 h 360"/>
                <a:gd name="T2" fmla="*/ 294 w 360"/>
                <a:gd name="T3" fmla="*/ 331 h 360"/>
                <a:gd name="T4" fmla="*/ 245 w 360"/>
                <a:gd name="T5" fmla="*/ 155 h 360"/>
                <a:gd name="T6" fmla="*/ 318 w 360"/>
                <a:gd name="T7" fmla="*/ 82 h 360"/>
                <a:gd name="T8" fmla="*/ 340 w 360"/>
                <a:gd name="T9" fmla="*/ 19 h 360"/>
                <a:gd name="T10" fmla="*/ 278 w 360"/>
                <a:gd name="T11" fmla="*/ 42 h 360"/>
                <a:gd name="T12" fmla="*/ 205 w 360"/>
                <a:gd name="T13" fmla="*/ 115 h 360"/>
                <a:gd name="T14" fmla="*/ 28 w 360"/>
                <a:gd name="T15" fmla="*/ 65 h 360"/>
                <a:gd name="T16" fmla="*/ 0 w 360"/>
                <a:gd name="T17" fmla="*/ 94 h 360"/>
                <a:gd name="T18" fmla="*/ 148 w 360"/>
                <a:gd name="T19" fmla="*/ 172 h 360"/>
                <a:gd name="T20" fmla="*/ 98 w 360"/>
                <a:gd name="T21" fmla="*/ 222 h 360"/>
                <a:gd name="T22" fmla="*/ 38 w 360"/>
                <a:gd name="T23" fmla="*/ 226 h 360"/>
                <a:gd name="T24" fmla="*/ 9 w 360"/>
                <a:gd name="T25" fmla="*/ 254 h 360"/>
                <a:gd name="T26" fmla="*/ 80 w 360"/>
                <a:gd name="T27" fmla="*/ 280 h 360"/>
                <a:gd name="T28" fmla="*/ 105 w 360"/>
                <a:gd name="T29" fmla="*/ 350 h 360"/>
                <a:gd name="T30" fmla="*/ 134 w 360"/>
                <a:gd name="T31" fmla="*/ 322 h 360"/>
                <a:gd name="T32" fmla="*/ 137 w 360"/>
                <a:gd name="T33" fmla="*/ 262 h 360"/>
                <a:gd name="T34" fmla="*/ 188 w 360"/>
                <a:gd name="T35" fmla="*/ 211 h 360"/>
                <a:gd name="T36" fmla="*/ 266 w 360"/>
                <a:gd name="T37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0" h="360">
                  <a:moveTo>
                    <a:pt x="266" y="360"/>
                  </a:moveTo>
                  <a:cubicBezTo>
                    <a:pt x="294" y="331"/>
                    <a:pt x="294" y="331"/>
                    <a:pt x="294" y="331"/>
                  </a:cubicBezTo>
                  <a:cubicBezTo>
                    <a:pt x="245" y="155"/>
                    <a:pt x="245" y="155"/>
                    <a:pt x="245" y="155"/>
                  </a:cubicBezTo>
                  <a:cubicBezTo>
                    <a:pt x="318" y="82"/>
                    <a:pt x="318" y="82"/>
                    <a:pt x="318" y="82"/>
                  </a:cubicBezTo>
                  <a:cubicBezTo>
                    <a:pt x="318" y="82"/>
                    <a:pt x="360" y="39"/>
                    <a:pt x="340" y="19"/>
                  </a:cubicBezTo>
                  <a:cubicBezTo>
                    <a:pt x="320" y="0"/>
                    <a:pt x="278" y="42"/>
                    <a:pt x="278" y="42"/>
                  </a:cubicBezTo>
                  <a:cubicBezTo>
                    <a:pt x="205" y="115"/>
                    <a:pt x="205" y="115"/>
                    <a:pt x="205" y="11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48" y="172"/>
                    <a:pt x="148" y="172"/>
                    <a:pt x="148" y="17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38" y="226"/>
                    <a:pt x="38" y="226"/>
                    <a:pt x="38" y="226"/>
                  </a:cubicBezTo>
                  <a:cubicBezTo>
                    <a:pt x="9" y="254"/>
                    <a:pt x="9" y="254"/>
                    <a:pt x="9" y="254"/>
                  </a:cubicBezTo>
                  <a:cubicBezTo>
                    <a:pt x="80" y="280"/>
                    <a:pt x="80" y="280"/>
                    <a:pt x="80" y="280"/>
                  </a:cubicBezTo>
                  <a:cubicBezTo>
                    <a:pt x="105" y="350"/>
                    <a:pt x="105" y="350"/>
                    <a:pt x="105" y="350"/>
                  </a:cubicBezTo>
                  <a:cubicBezTo>
                    <a:pt x="134" y="322"/>
                    <a:pt x="134" y="322"/>
                    <a:pt x="134" y="322"/>
                  </a:cubicBezTo>
                  <a:cubicBezTo>
                    <a:pt x="137" y="262"/>
                    <a:pt x="137" y="262"/>
                    <a:pt x="137" y="262"/>
                  </a:cubicBezTo>
                  <a:cubicBezTo>
                    <a:pt x="188" y="211"/>
                    <a:pt x="188" y="211"/>
                    <a:pt x="188" y="211"/>
                  </a:cubicBezTo>
                  <a:lnTo>
                    <a:pt x="266" y="3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77907" y="2823431"/>
            <a:ext cx="1281172" cy="1281172"/>
            <a:chOff x="4177907" y="2823431"/>
            <a:chExt cx="1281172" cy="1281172"/>
          </a:xfrm>
        </p:grpSpPr>
        <p:sp>
          <p:nvSpPr>
            <p:cNvPr id="14" name="Oval 13"/>
            <p:cNvSpPr/>
            <p:nvPr/>
          </p:nvSpPr>
          <p:spPr>
            <a:xfrm>
              <a:off x="4177907" y="2823431"/>
              <a:ext cx="1281172" cy="128117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889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04130" y="3648031"/>
              <a:ext cx="122872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Novecento wide Light" panose="00000405000000000000" pitchFamily="50" charset="0"/>
                </a:rPr>
                <a:t>Concept</a:t>
              </a:r>
              <a:endParaRPr lang="en-GB" sz="1200" b="1" dirty="0">
                <a:solidFill>
                  <a:schemeClr val="bg1"/>
                </a:solidFill>
                <a:latin typeface="Novecento wide Light" panose="00000405000000000000" pitchFamily="50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588483" y="3145289"/>
              <a:ext cx="455469" cy="440962"/>
              <a:chOff x="2339975" y="3200401"/>
              <a:chExt cx="249238" cy="241300"/>
            </a:xfrm>
            <a:solidFill>
              <a:schemeClr val="bg1"/>
            </a:solidFill>
          </p:grpSpPr>
          <p:sp>
            <p:nvSpPr>
              <p:cNvPr id="17" name="Rectangle 18"/>
              <p:cNvSpPr>
                <a:spLocks noChangeArrowheads="1"/>
              </p:cNvSpPr>
              <p:nvPr/>
            </p:nvSpPr>
            <p:spPr bwMode="auto">
              <a:xfrm>
                <a:off x="2428875" y="3297238"/>
                <a:ext cx="28575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8" name="Rectangle 19"/>
              <p:cNvSpPr>
                <a:spLocks noChangeArrowheads="1"/>
              </p:cNvSpPr>
              <p:nvPr/>
            </p:nvSpPr>
            <p:spPr bwMode="auto">
              <a:xfrm>
                <a:off x="2473325" y="3297238"/>
                <a:ext cx="28575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9" name="Rectangle 20"/>
              <p:cNvSpPr>
                <a:spLocks noChangeArrowheads="1"/>
              </p:cNvSpPr>
              <p:nvPr/>
            </p:nvSpPr>
            <p:spPr bwMode="auto">
              <a:xfrm>
                <a:off x="2516188" y="3297238"/>
                <a:ext cx="28575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0" name="Rectangle 21"/>
              <p:cNvSpPr>
                <a:spLocks noChangeArrowheads="1"/>
              </p:cNvSpPr>
              <p:nvPr/>
            </p:nvSpPr>
            <p:spPr bwMode="auto">
              <a:xfrm>
                <a:off x="2428875" y="3338513"/>
                <a:ext cx="2857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1" name="Rectangle 22"/>
              <p:cNvSpPr>
                <a:spLocks noChangeArrowheads="1"/>
              </p:cNvSpPr>
              <p:nvPr/>
            </p:nvSpPr>
            <p:spPr bwMode="auto">
              <a:xfrm>
                <a:off x="2473325" y="3338513"/>
                <a:ext cx="2857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2" name="Rectangle 23"/>
              <p:cNvSpPr>
                <a:spLocks noChangeArrowheads="1"/>
              </p:cNvSpPr>
              <p:nvPr/>
            </p:nvSpPr>
            <p:spPr bwMode="auto">
              <a:xfrm>
                <a:off x="2516188" y="3338513"/>
                <a:ext cx="2857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2428875" y="3378201"/>
                <a:ext cx="2857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4" name="Rectangle 25"/>
              <p:cNvSpPr>
                <a:spLocks noChangeArrowheads="1"/>
              </p:cNvSpPr>
              <p:nvPr/>
            </p:nvSpPr>
            <p:spPr bwMode="auto">
              <a:xfrm>
                <a:off x="2386013" y="3338513"/>
                <a:ext cx="25400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5" name="Rectangle 26"/>
              <p:cNvSpPr>
                <a:spLocks noChangeArrowheads="1"/>
              </p:cNvSpPr>
              <p:nvPr/>
            </p:nvSpPr>
            <p:spPr bwMode="auto">
              <a:xfrm>
                <a:off x="2386013" y="3378201"/>
                <a:ext cx="2857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2473325" y="3378201"/>
                <a:ext cx="2857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2516188" y="3378201"/>
                <a:ext cx="2857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8" name="Freeform 29"/>
              <p:cNvSpPr>
                <a:spLocks noEditPoints="1"/>
              </p:cNvSpPr>
              <p:nvPr/>
            </p:nvSpPr>
            <p:spPr bwMode="auto">
              <a:xfrm>
                <a:off x="2339975" y="3217863"/>
                <a:ext cx="249238" cy="223838"/>
              </a:xfrm>
              <a:custGeom>
                <a:avLst/>
                <a:gdLst>
                  <a:gd name="T0" fmla="*/ 157 w 157"/>
                  <a:gd name="T1" fmla="*/ 0 h 141"/>
                  <a:gd name="T2" fmla="*/ 135 w 157"/>
                  <a:gd name="T3" fmla="*/ 0 h 141"/>
                  <a:gd name="T4" fmla="*/ 135 w 157"/>
                  <a:gd name="T5" fmla="*/ 15 h 141"/>
                  <a:gd name="T6" fmla="*/ 114 w 157"/>
                  <a:gd name="T7" fmla="*/ 15 h 141"/>
                  <a:gd name="T8" fmla="*/ 114 w 157"/>
                  <a:gd name="T9" fmla="*/ 0 h 141"/>
                  <a:gd name="T10" fmla="*/ 47 w 157"/>
                  <a:gd name="T11" fmla="*/ 0 h 141"/>
                  <a:gd name="T12" fmla="*/ 47 w 157"/>
                  <a:gd name="T13" fmla="*/ 15 h 141"/>
                  <a:gd name="T14" fmla="*/ 25 w 157"/>
                  <a:gd name="T15" fmla="*/ 15 h 141"/>
                  <a:gd name="T16" fmla="*/ 25 w 157"/>
                  <a:gd name="T17" fmla="*/ 0 h 141"/>
                  <a:gd name="T18" fmla="*/ 0 w 157"/>
                  <a:gd name="T19" fmla="*/ 0 h 141"/>
                  <a:gd name="T20" fmla="*/ 0 w 157"/>
                  <a:gd name="T21" fmla="*/ 141 h 141"/>
                  <a:gd name="T22" fmla="*/ 12 w 157"/>
                  <a:gd name="T23" fmla="*/ 141 h 141"/>
                  <a:gd name="T24" fmla="*/ 146 w 157"/>
                  <a:gd name="T25" fmla="*/ 141 h 141"/>
                  <a:gd name="T26" fmla="*/ 157 w 157"/>
                  <a:gd name="T27" fmla="*/ 141 h 141"/>
                  <a:gd name="T28" fmla="*/ 157 w 157"/>
                  <a:gd name="T29" fmla="*/ 0 h 141"/>
                  <a:gd name="T30" fmla="*/ 146 w 157"/>
                  <a:gd name="T31" fmla="*/ 129 h 141"/>
                  <a:gd name="T32" fmla="*/ 12 w 157"/>
                  <a:gd name="T33" fmla="*/ 129 h 141"/>
                  <a:gd name="T34" fmla="*/ 12 w 157"/>
                  <a:gd name="T35" fmla="*/ 40 h 141"/>
                  <a:gd name="T36" fmla="*/ 146 w 157"/>
                  <a:gd name="T37" fmla="*/ 40 h 141"/>
                  <a:gd name="T38" fmla="*/ 146 w 157"/>
                  <a:gd name="T39" fmla="*/ 129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7" h="141">
                    <a:moveTo>
                      <a:pt x="157" y="0"/>
                    </a:moveTo>
                    <a:lnTo>
                      <a:pt x="135" y="0"/>
                    </a:lnTo>
                    <a:lnTo>
                      <a:pt x="135" y="15"/>
                    </a:lnTo>
                    <a:lnTo>
                      <a:pt x="114" y="15"/>
                    </a:lnTo>
                    <a:lnTo>
                      <a:pt x="114" y="0"/>
                    </a:lnTo>
                    <a:lnTo>
                      <a:pt x="47" y="0"/>
                    </a:lnTo>
                    <a:lnTo>
                      <a:pt x="47" y="15"/>
                    </a:lnTo>
                    <a:lnTo>
                      <a:pt x="25" y="15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141"/>
                    </a:lnTo>
                    <a:lnTo>
                      <a:pt x="12" y="141"/>
                    </a:lnTo>
                    <a:lnTo>
                      <a:pt x="146" y="141"/>
                    </a:lnTo>
                    <a:lnTo>
                      <a:pt x="157" y="141"/>
                    </a:lnTo>
                    <a:lnTo>
                      <a:pt x="157" y="0"/>
                    </a:lnTo>
                    <a:close/>
                    <a:moveTo>
                      <a:pt x="146" y="129"/>
                    </a:moveTo>
                    <a:lnTo>
                      <a:pt x="12" y="129"/>
                    </a:lnTo>
                    <a:lnTo>
                      <a:pt x="12" y="40"/>
                    </a:lnTo>
                    <a:lnTo>
                      <a:pt x="146" y="40"/>
                    </a:lnTo>
                    <a:lnTo>
                      <a:pt x="14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2387600" y="3200401"/>
                <a:ext cx="20638" cy="349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0" name="Rectangle 31"/>
              <p:cNvSpPr>
                <a:spLocks noChangeArrowheads="1"/>
              </p:cNvSpPr>
              <p:nvPr/>
            </p:nvSpPr>
            <p:spPr bwMode="auto">
              <a:xfrm>
                <a:off x="2525713" y="3200401"/>
                <a:ext cx="23813" cy="349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9007611" y="2823431"/>
            <a:ext cx="1281172" cy="1281172"/>
            <a:chOff x="9007611" y="2823431"/>
            <a:chExt cx="1281172" cy="1281172"/>
          </a:xfrm>
        </p:grpSpPr>
        <p:sp>
          <p:nvSpPr>
            <p:cNvPr id="32" name="Oval 31"/>
            <p:cNvSpPr/>
            <p:nvPr/>
          </p:nvSpPr>
          <p:spPr>
            <a:xfrm>
              <a:off x="9007611" y="2823431"/>
              <a:ext cx="1281172" cy="128117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034505" y="3648031"/>
              <a:ext cx="122872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b="1" dirty="0" smtClean="0">
                  <a:solidFill>
                    <a:schemeClr val="bg1"/>
                  </a:solidFill>
                  <a:latin typeface="Novecento wide Light" panose="00000405000000000000" pitchFamily="50" charset="0"/>
                </a:rPr>
                <a:t>Pricing</a:t>
              </a:r>
              <a:endParaRPr lang="en-GB" sz="1400" b="1" dirty="0">
                <a:solidFill>
                  <a:schemeClr val="bg1"/>
                </a:solidFill>
                <a:latin typeface="Novecento wide Light" panose="00000405000000000000" pitchFamily="50" charset="0"/>
              </a:endParaRPr>
            </a:p>
          </p:txBody>
        </p:sp>
        <p:sp>
          <p:nvSpPr>
            <p:cNvPr id="34" name="Shape 2671"/>
            <p:cNvSpPr/>
            <p:nvPr/>
          </p:nvSpPr>
          <p:spPr>
            <a:xfrm>
              <a:off x="9475239" y="3083166"/>
              <a:ext cx="353505" cy="498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574" extrusionOk="0">
                  <a:moveTo>
                    <a:pt x="13864" y="16422"/>
                  </a:moveTo>
                  <a:cubicBezTo>
                    <a:pt x="13295" y="16782"/>
                    <a:pt x="12583" y="17013"/>
                    <a:pt x="11740" y="17115"/>
                  </a:cubicBezTo>
                  <a:lnTo>
                    <a:pt x="11752" y="18333"/>
                  </a:lnTo>
                  <a:lnTo>
                    <a:pt x="9908" y="18336"/>
                  </a:lnTo>
                  <a:lnTo>
                    <a:pt x="9897" y="17119"/>
                  </a:lnTo>
                  <a:cubicBezTo>
                    <a:pt x="9066" y="17021"/>
                    <a:pt x="8316" y="16773"/>
                    <a:pt x="7666" y="16391"/>
                  </a:cubicBezTo>
                  <a:cubicBezTo>
                    <a:pt x="6892" y="15916"/>
                    <a:pt x="6492" y="15369"/>
                    <a:pt x="6466" y="14757"/>
                  </a:cubicBezTo>
                  <a:lnTo>
                    <a:pt x="6503" y="14424"/>
                  </a:lnTo>
                  <a:lnTo>
                    <a:pt x="8292" y="14419"/>
                  </a:lnTo>
                  <a:lnTo>
                    <a:pt x="8298" y="14543"/>
                  </a:lnTo>
                  <a:cubicBezTo>
                    <a:pt x="8309" y="15050"/>
                    <a:pt x="8528" y="15427"/>
                    <a:pt x="8960" y="15694"/>
                  </a:cubicBezTo>
                  <a:cubicBezTo>
                    <a:pt x="9384" y="15964"/>
                    <a:pt x="10003" y="16098"/>
                    <a:pt x="10790" y="16098"/>
                  </a:cubicBezTo>
                  <a:cubicBezTo>
                    <a:pt x="11584" y="16093"/>
                    <a:pt x="12202" y="15951"/>
                    <a:pt x="12633" y="15680"/>
                  </a:cubicBezTo>
                  <a:cubicBezTo>
                    <a:pt x="13064" y="15409"/>
                    <a:pt x="13270" y="15036"/>
                    <a:pt x="13270" y="14552"/>
                  </a:cubicBezTo>
                  <a:cubicBezTo>
                    <a:pt x="13270" y="14153"/>
                    <a:pt x="13070" y="13842"/>
                    <a:pt x="12652" y="13606"/>
                  </a:cubicBezTo>
                  <a:cubicBezTo>
                    <a:pt x="12221" y="13367"/>
                    <a:pt x="11477" y="13158"/>
                    <a:pt x="10433" y="12985"/>
                  </a:cubicBezTo>
                  <a:cubicBezTo>
                    <a:pt x="9278" y="12794"/>
                    <a:pt x="8385" y="12496"/>
                    <a:pt x="7803" y="12110"/>
                  </a:cubicBezTo>
                  <a:cubicBezTo>
                    <a:pt x="7210" y="11710"/>
                    <a:pt x="6897" y="11199"/>
                    <a:pt x="6892" y="10591"/>
                  </a:cubicBezTo>
                  <a:cubicBezTo>
                    <a:pt x="6886" y="9899"/>
                    <a:pt x="7266" y="9321"/>
                    <a:pt x="8023" y="8877"/>
                  </a:cubicBezTo>
                  <a:cubicBezTo>
                    <a:pt x="8534" y="8574"/>
                    <a:pt x="9147" y="8376"/>
                    <a:pt x="9833" y="8282"/>
                  </a:cubicBezTo>
                  <a:lnTo>
                    <a:pt x="9822" y="7225"/>
                  </a:lnTo>
                  <a:lnTo>
                    <a:pt x="11665" y="7216"/>
                  </a:lnTo>
                  <a:lnTo>
                    <a:pt x="11671" y="8242"/>
                  </a:lnTo>
                  <a:cubicBezTo>
                    <a:pt x="12496" y="8322"/>
                    <a:pt x="13183" y="8527"/>
                    <a:pt x="13727" y="8841"/>
                  </a:cubicBezTo>
                  <a:cubicBezTo>
                    <a:pt x="14451" y="9272"/>
                    <a:pt x="14851" y="9867"/>
                    <a:pt x="14907" y="10617"/>
                  </a:cubicBezTo>
                  <a:lnTo>
                    <a:pt x="14914" y="10748"/>
                  </a:lnTo>
                  <a:lnTo>
                    <a:pt x="13114" y="10754"/>
                  </a:lnTo>
                  <a:lnTo>
                    <a:pt x="13089" y="10650"/>
                  </a:lnTo>
                  <a:cubicBezTo>
                    <a:pt x="13002" y="10183"/>
                    <a:pt x="12783" y="9832"/>
                    <a:pt x="12427" y="9610"/>
                  </a:cubicBezTo>
                  <a:cubicBezTo>
                    <a:pt x="12077" y="9392"/>
                    <a:pt x="11565" y="9277"/>
                    <a:pt x="10895" y="9282"/>
                  </a:cubicBezTo>
                  <a:cubicBezTo>
                    <a:pt x="10196" y="9282"/>
                    <a:pt x="9640" y="9401"/>
                    <a:pt x="9259" y="9632"/>
                  </a:cubicBezTo>
                  <a:cubicBezTo>
                    <a:pt x="8878" y="9858"/>
                    <a:pt x="8698" y="10160"/>
                    <a:pt x="8702" y="10572"/>
                  </a:cubicBezTo>
                  <a:cubicBezTo>
                    <a:pt x="8702" y="10924"/>
                    <a:pt x="8878" y="11204"/>
                    <a:pt x="9229" y="11408"/>
                  </a:cubicBezTo>
                  <a:cubicBezTo>
                    <a:pt x="9584" y="11621"/>
                    <a:pt x="10216" y="11808"/>
                    <a:pt x="11115" y="11954"/>
                  </a:cubicBezTo>
                  <a:cubicBezTo>
                    <a:pt x="12421" y="12172"/>
                    <a:pt x="13414" y="12492"/>
                    <a:pt x="14076" y="12914"/>
                  </a:cubicBezTo>
                  <a:cubicBezTo>
                    <a:pt x="14732" y="13335"/>
                    <a:pt x="15076" y="13877"/>
                    <a:pt x="15076" y="14521"/>
                  </a:cubicBezTo>
                  <a:cubicBezTo>
                    <a:pt x="15082" y="15289"/>
                    <a:pt x="14676" y="15929"/>
                    <a:pt x="13864" y="16422"/>
                  </a:cubicBezTo>
                  <a:cubicBezTo>
                    <a:pt x="13864" y="16422"/>
                    <a:pt x="13864" y="16422"/>
                    <a:pt x="13864" y="16422"/>
                  </a:cubicBezTo>
                  <a:close/>
                  <a:moveTo>
                    <a:pt x="13995" y="4271"/>
                  </a:moveTo>
                  <a:lnTo>
                    <a:pt x="13995" y="4298"/>
                  </a:lnTo>
                  <a:lnTo>
                    <a:pt x="7161" y="4325"/>
                  </a:lnTo>
                  <a:lnTo>
                    <a:pt x="7372" y="4045"/>
                  </a:lnTo>
                  <a:lnTo>
                    <a:pt x="7754" y="3756"/>
                  </a:lnTo>
                  <a:lnTo>
                    <a:pt x="13245" y="3739"/>
                  </a:lnTo>
                  <a:lnTo>
                    <a:pt x="14789" y="0"/>
                  </a:lnTo>
                  <a:lnTo>
                    <a:pt x="6535" y="31"/>
                  </a:lnTo>
                  <a:lnTo>
                    <a:pt x="7722" y="3668"/>
                  </a:lnTo>
                  <a:cubicBezTo>
                    <a:pt x="6866" y="2984"/>
                    <a:pt x="4761" y="1540"/>
                    <a:pt x="2855" y="2042"/>
                  </a:cubicBezTo>
                  <a:lnTo>
                    <a:pt x="3061" y="2446"/>
                  </a:lnTo>
                  <a:cubicBezTo>
                    <a:pt x="4687" y="2020"/>
                    <a:pt x="6673" y="3472"/>
                    <a:pt x="7372" y="4045"/>
                  </a:cubicBezTo>
                  <a:cubicBezTo>
                    <a:pt x="6210" y="4348"/>
                    <a:pt x="4699" y="4569"/>
                    <a:pt x="3805" y="4001"/>
                  </a:cubicBezTo>
                  <a:lnTo>
                    <a:pt x="3399" y="4329"/>
                  </a:lnTo>
                  <a:cubicBezTo>
                    <a:pt x="3930" y="4667"/>
                    <a:pt x="4605" y="4783"/>
                    <a:pt x="5310" y="4783"/>
                  </a:cubicBezTo>
                  <a:cubicBezTo>
                    <a:pt x="5729" y="4783"/>
                    <a:pt x="6155" y="4734"/>
                    <a:pt x="6566" y="4667"/>
                  </a:cubicBezTo>
                  <a:cubicBezTo>
                    <a:pt x="2687" y="6563"/>
                    <a:pt x="-26" y="10769"/>
                    <a:pt x="0" y="13957"/>
                  </a:cubicBezTo>
                  <a:cubicBezTo>
                    <a:pt x="32" y="18189"/>
                    <a:pt x="4886" y="21600"/>
                    <a:pt x="10828" y="21573"/>
                  </a:cubicBezTo>
                  <a:cubicBezTo>
                    <a:pt x="16782" y="21556"/>
                    <a:pt x="21574" y="18105"/>
                    <a:pt x="21543" y="13877"/>
                  </a:cubicBezTo>
                  <a:cubicBezTo>
                    <a:pt x="21518" y="10468"/>
                    <a:pt x="18344" y="5897"/>
                    <a:pt x="13995" y="4271"/>
                  </a:cubicBezTo>
                  <a:cubicBezTo>
                    <a:pt x="13995" y="4271"/>
                    <a:pt x="13995" y="4271"/>
                    <a:pt x="13995" y="4271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80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62994" y="2823431"/>
            <a:ext cx="1281172" cy="1281172"/>
            <a:chOff x="6462994" y="2823431"/>
            <a:chExt cx="1281172" cy="1281172"/>
          </a:xfrm>
        </p:grpSpPr>
        <p:sp>
          <p:nvSpPr>
            <p:cNvPr id="47" name="Oval 46"/>
            <p:cNvSpPr/>
            <p:nvPr/>
          </p:nvSpPr>
          <p:spPr>
            <a:xfrm>
              <a:off x="6462994" y="2823431"/>
              <a:ext cx="1281172" cy="128117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64433" y="3648031"/>
              <a:ext cx="122872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Novecento wide Light" panose="00000405000000000000" pitchFamily="50" charset="0"/>
                </a:rPr>
                <a:t>Action</a:t>
              </a:r>
            </a:p>
          </p:txBody>
        </p:sp>
        <p:sp>
          <p:nvSpPr>
            <p:cNvPr id="49" name="Shape 3659"/>
            <p:cNvSpPr/>
            <p:nvPr/>
          </p:nvSpPr>
          <p:spPr>
            <a:xfrm>
              <a:off x="6832503" y="3101635"/>
              <a:ext cx="538260" cy="504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3" h="21440" extrusionOk="0">
                  <a:moveTo>
                    <a:pt x="20097" y="14373"/>
                  </a:moveTo>
                  <a:lnTo>
                    <a:pt x="15990" y="12571"/>
                  </a:lnTo>
                  <a:lnTo>
                    <a:pt x="16463" y="14008"/>
                  </a:lnTo>
                  <a:cubicBezTo>
                    <a:pt x="16439" y="15532"/>
                    <a:pt x="13726" y="16745"/>
                    <a:pt x="10496" y="16745"/>
                  </a:cubicBezTo>
                  <a:cubicBezTo>
                    <a:pt x="7268" y="16745"/>
                    <a:pt x="4553" y="15532"/>
                    <a:pt x="4529" y="14008"/>
                  </a:cubicBezTo>
                  <a:lnTo>
                    <a:pt x="5002" y="12571"/>
                  </a:lnTo>
                  <a:lnTo>
                    <a:pt x="895" y="14373"/>
                  </a:lnTo>
                  <a:cubicBezTo>
                    <a:pt x="-255" y="14878"/>
                    <a:pt x="-304" y="15814"/>
                    <a:pt x="789" y="16451"/>
                  </a:cubicBezTo>
                  <a:lnTo>
                    <a:pt x="8511" y="20962"/>
                  </a:lnTo>
                  <a:cubicBezTo>
                    <a:pt x="9602" y="21600"/>
                    <a:pt x="11390" y="21600"/>
                    <a:pt x="12481" y="20962"/>
                  </a:cubicBezTo>
                  <a:lnTo>
                    <a:pt x="20205" y="16451"/>
                  </a:lnTo>
                  <a:cubicBezTo>
                    <a:pt x="21296" y="15814"/>
                    <a:pt x="21247" y="14878"/>
                    <a:pt x="20097" y="14373"/>
                  </a:cubicBezTo>
                  <a:close/>
                  <a:moveTo>
                    <a:pt x="10496" y="5209"/>
                  </a:moveTo>
                  <a:cubicBezTo>
                    <a:pt x="11724" y="5209"/>
                    <a:pt x="12866" y="4796"/>
                    <a:pt x="13199" y="4152"/>
                  </a:cubicBezTo>
                  <a:cubicBezTo>
                    <a:pt x="12739" y="2744"/>
                    <a:pt x="12343" y="1535"/>
                    <a:pt x="12094" y="773"/>
                  </a:cubicBezTo>
                  <a:cubicBezTo>
                    <a:pt x="11927" y="264"/>
                    <a:pt x="11175" y="0"/>
                    <a:pt x="10496" y="0"/>
                  </a:cubicBezTo>
                  <a:cubicBezTo>
                    <a:pt x="9817" y="0"/>
                    <a:pt x="9065" y="264"/>
                    <a:pt x="8898" y="773"/>
                  </a:cubicBezTo>
                  <a:cubicBezTo>
                    <a:pt x="8649" y="1535"/>
                    <a:pt x="8253" y="2744"/>
                    <a:pt x="7792" y="4152"/>
                  </a:cubicBezTo>
                  <a:cubicBezTo>
                    <a:pt x="8126" y="4796"/>
                    <a:pt x="9268" y="5209"/>
                    <a:pt x="10496" y="5209"/>
                  </a:cubicBezTo>
                  <a:close/>
                  <a:moveTo>
                    <a:pt x="10496" y="13197"/>
                  </a:moveTo>
                  <a:cubicBezTo>
                    <a:pt x="13109" y="13197"/>
                    <a:pt x="15296" y="12229"/>
                    <a:pt x="15429" y="10966"/>
                  </a:cubicBezTo>
                  <a:cubicBezTo>
                    <a:pt x="15041" y="9779"/>
                    <a:pt x="14617" y="8484"/>
                    <a:pt x="14201" y="7211"/>
                  </a:cubicBezTo>
                  <a:cubicBezTo>
                    <a:pt x="13911" y="8118"/>
                    <a:pt x="12316" y="8759"/>
                    <a:pt x="10496" y="8759"/>
                  </a:cubicBezTo>
                  <a:cubicBezTo>
                    <a:pt x="8678" y="8759"/>
                    <a:pt x="7081" y="8118"/>
                    <a:pt x="6791" y="7211"/>
                  </a:cubicBezTo>
                  <a:cubicBezTo>
                    <a:pt x="6375" y="8484"/>
                    <a:pt x="5951" y="9779"/>
                    <a:pt x="5563" y="10966"/>
                  </a:cubicBezTo>
                  <a:cubicBezTo>
                    <a:pt x="5696" y="12229"/>
                    <a:pt x="7883" y="13197"/>
                    <a:pt x="10496" y="13197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80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24396" y="507018"/>
            <a:ext cx="7517170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Book"/>
              </a:rPr>
              <a:t>Phases of Market Research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Novecento wide Book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64737" y="1573493"/>
            <a:ext cx="38851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Lorem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ipsum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dolor sit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amet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,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consectetur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Novecento wide Light" panose="00000405000000000000" pitchFamily="50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002940" y="1894396"/>
            <a:ext cx="1228725" cy="933866"/>
            <a:chOff x="8002940" y="1894396"/>
            <a:chExt cx="1228725" cy="933866"/>
          </a:xfrm>
        </p:grpSpPr>
        <p:sp>
          <p:nvSpPr>
            <p:cNvPr id="40" name="Oval 39"/>
            <p:cNvSpPr/>
            <p:nvPr/>
          </p:nvSpPr>
          <p:spPr>
            <a:xfrm>
              <a:off x="8141566" y="1894396"/>
              <a:ext cx="933867" cy="933866"/>
            </a:xfrm>
            <a:prstGeom prst="ellipse">
              <a:avLst/>
            </a:prstGeom>
            <a:noFill/>
            <a:ln w="889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02940" y="2448897"/>
              <a:ext cx="122872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</a:rPr>
                <a:t>Review</a:t>
              </a:r>
              <a:endPara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471742" y="2116976"/>
              <a:ext cx="278423" cy="275492"/>
              <a:chOff x="7199313" y="1600200"/>
              <a:chExt cx="452438" cy="447675"/>
            </a:xfrm>
            <a:solidFill>
              <a:schemeClr val="accent2"/>
            </a:solidFill>
            <a:effectLst/>
          </p:grpSpPr>
          <p:sp>
            <p:nvSpPr>
              <p:cNvPr id="60" name="Freeform 13"/>
              <p:cNvSpPr>
                <a:spLocks noEditPoints="1"/>
              </p:cNvSpPr>
              <p:nvPr/>
            </p:nvSpPr>
            <p:spPr bwMode="auto">
              <a:xfrm>
                <a:off x="7310438" y="1711325"/>
                <a:ext cx="341313" cy="336550"/>
              </a:xfrm>
              <a:custGeom>
                <a:avLst/>
                <a:gdLst>
                  <a:gd name="T0" fmla="*/ 1 w 68"/>
                  <a:gd name="T1" fmla="*/ 18 h 67"/>
                  <a:gd name="T2" fmla="*/ 12 w 68"/>
                  <a:gd name="T3" fmla="*/ 28 h 67"/>
                  <a:gd name="T4" fmla="*/ 28 w 68"/>
                  <a:gd name="T5" fmla="*/ 28 h 67"/>
                  <a:gd name="T6" fmla="*/ 29 w 68"/>
                  <a:gd name="T7" fmla="*/ 11 h 67"/>
                  <a:gd name="T8" fmla="*/ 18 w 68"/>
                  <a:gd name="T9" fmla="*/ 1 h 67"/>
                  <a:gd name="T10" fmla="*/ 25 w 68"/>
                  <a:gd name="T11" fmla="*/ 0 h 67"/>
                  <a:gd name="T12" fmla="*/ 50 w 68"/>
                  <a:gd name="T13" fmla="*/ 24 h 67"/>
                  <a:gd name="T14" fmla="*/ 47 w 68"/>
                  <a:gd name="T15" fmla="*/ 35 h 67"/>
                  <a:gd name="T16" fmla="*/ 65 w 68"/>
                  <a:gd name="T17" fmla="*/ 53 h 67"/>
                  <a:gd name="T18" fmla="*/ 64 w 68"/>
                  <a:gd name="T19" fmla="*/ 64 h 67"/>
                  <a:gd name="T20" fmla="*/ 53 w 68"/>
                  <a:gd name="T21" fmla="*/ 64 h 67"/>
                  <a:gd name="T22" fmla="*/ 36 w 68"/>
                  <a:gd name="T23" fmla="*/ 47 h 67"/>
                  <a:gd name="T24" fmla="*/ 25 w 68"/>
                  <a:gd name="T25" fmla="*/ 49 h 67"/>
                  <a:gd name="T26" fmla="*/ 0 w 68"/>
                  <a:gd name="T27" fmla="*/ 24 h 67"/>
                  <a:gd name="T28" fmla="*/ 1 w 68"/>
                  <a:gd name="T29" fmla="*/ 18 h 67"/>
                  <a:gd name="T30" fmla="*/ 54 w 68"/>
                  <a:gd name="T31" fmla="*/ 58 h 67"/>
                  <a:gd name="T32" fmla="*/ 58 w 68"/>
                  <a:gd name="T33" fmla="*/ 62 h 67"/>
                  <a:gd name="T34" fmla="*/ 63 w 68"/>
                  <a:gd name="T35" fmla="*/ 58 h 67"/>
                  <a:gd name="T36" fmla="*/ 58 w 68"/>
                  <a:gd name="T37" fmla="*/ 54 h 67"/>
                  <a:gd name="T38" fmla="*/ 54 w 68"/>
                  <a:gd name="T39" fmla="*/ 58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" h="67">
                    <a:moveTo>
                      <a:pt x="1" y="1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6" y="33"/>
                      <a:pt x="23" y="32"/>
                      <a:pt x="28" y="28"/>
                    </a:cubicBezTo>
                    <a:cubicBezTo>
                      <a:pt x="33" y="23"/>
                      <a:pt x="33" y="16"/>
                      <a:pt x="29" y="1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1" y="0"/>
                      <a:pt x="23" y="0"/>
                      <a:pt x="25" y="0"/>
                    </a:cubicBezTo>
                    <a:cubicBezTo>
                      <a:pt x="39" y="0"/>
                      <a:pt x="50" y="11"/>
                      <a:pt x="50" y="24"/>
                    </a:cubicBezTo>
                    <a:cubicBezTo>
                      <a:pt x="50" y="28"/>
                      <a:pt x="49" y="32"/>
                      <a:pt x="47" y="35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8" y="55"/>
                      <a:pt x="68" y="61"/>
                      <a:pt x="64" y="64"/>
                    </a:cubicBezTo>
                    <a:cubicBezTo>
                      <a:pt x="61" y="67"/>
                      <a:pt x="56" y="67"/>
                      <a:pt x="53" y="64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32" y="48"/>
                      <a:pt x="29" y="49"/>
                      <a:pt x="25" y="49"/>
                    </a:cubicBezTo>
                    <a:cubicBezTo>
                      <a:pt x="11" y="49"/>
                      <a:pt x="0" y="38"/>
                      <a:pt x="0" y="24"/>
                    </a:cubicBezTo>
                    <a:cubicBezTo>
                      <a:pt x="0" y="22"/>
                      <a:pt x="1" y="20"/>
                      <a:pt x="1" y="18"/>
                    </a:cubicBezTo>
                    <a:close/>
                    <a:moveTo>
                      <a:pt x="54" y="58"/>
                    </a:moveTo>
                    <a:cubicBezTo>
                      <a:pt x="54" y="60"/>
                      <a:pt x="56" y="62"/>
                      <a:pt x="58" y="62"/>
                    </a:cubicBezTo>
                    <a:cubicBezTo>
                      <a:pt x="61" y="62"/>
                      <a:pt x="63" y="60"/>
                      <a:pt x="63" y="58"/>
                    </a:cubicBezTo>
                    <a:cubicBezTo>
                      <a:pt x="63" y="56"/>
                      <a:pt x="61" y="54"/>
                      <a:pt x="58" y="54"/>
                    </a:cubicBezTo>
                    <a:cubicBezTo>
                      <a:pt x="56" y="54"/>
                      <a:pt x="54" y="56"/>
                      <a:pt x="54" y="5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id-ID" sz="2400"/>
              </a:p>
            </p:txBody>
          </p:sp>
          <p:sp>
            <p:nvSpPr>
              <p:cNvPr id="61" name="Freeform 14"/>
              <p:cNvSpPr>
                <a:spLocks noEditPoints="1"/>
              </p:cNvSpPr>
              <p:nvPr/>
            </p:nvSpPr>
            <p:spPr bwMode="auto">
              <a:xfrm>
                <a:off x="7199313" y="1600200"/>
                <a:ext cx="447675" cy="361950"/>
              </a:xfrm>
              <a:custGeom>
                <a:avLst/>
                <a:gdLst>
                  <a:gd name="T0" fmla="*/ 24 w 89"/>
                  <a:gd name="T1" fmla="*/ 66 h 72"/>
                  <a:gd name="T2" fmla="*/ 6 w 89"/>
                  <a:gd name="T3" fmla="*/ 66 h 72"/>
                  <a:gd name="T4" fmla="*/ 6 w 89"/>
                  <a:gd name="T5" fmla="*/ 11 h 72"/>
                  <a:gd name="T6" fmla="*/ 83 w 89"/>
                  <a:gd name="T7" fmla="*/ 11 h 72"/>
                  <a:gd name="T8" fmla="*/ 83 w 89"/>
                  <a:gd name="T9" fmla="*/ 63 h 72"/>
                  <a:gd name="T10" fmla="*/ 89 w 89"/>
                  <a:gd name="T11" fmla="*/ 68 h 72"/>
                  <a:gd name="T12" fmla="*/ 89 w 89"/>
                  <a:gd name="T13" fmla="*/ 67 h 72"/>
                  <a:gd name="T14" fmla="*/ 89 w 89"/>
                  <a:gd name="T15" fmla="*/ 5 h 72"/>
                  <a:gd name="T16" fmla="*/ 84 w 89"/>
                  <a:gd name="T17" fmla="*/ 0 h 72"/>
                  <a:gd name="T18" fmla="*/ 5 w 89"/>
                  <a:gd name="T19" fmla="*/ 0 h 72"/>
                  <a:gd name="T20" fmla="*/ 0 w 89"/>
                  <a:gd name="T21" fmla="*/ 5 h 72"/>
                  <a:gd name="T22" fmla="*/ 0 w 89"/>
                  <a:gd name="T23" fmla="*/ 67 h 72"/>
                  <a:gd name="T24" fmla="*/ 5 w 89"/>
                  <a:gd name="T25" fmla="*/ 72 h 72"/>
                  <a:gd name="T26" fmla="*/ 30 w 89"/>
                  <a:gd name="T27" fmla="*/ 72 h 72"/>
                  <a:gd name="T28" fmla="*/ 24 w 89"/>
                  <a:gd name="T29" fmla="*/ 66 h 72"/>
                  <a:gd name="T30" fmla="*/ 61 w 89"/>
                  <a:gd name="T31" fmla="*/ 3 h 72"/>
                  <a:gd name="T32" fmla="*/ 83 w 89"/>
                  <a:gd name="T33" fmla="*/ 3 h 72"/>
                  <a:gd name="T34" fmla="*/ 83 w 89"/>
                  <a:gd name="T35" fmla="*/ 7 h 72"/>
                  <a:gd name="T36" fmla="*/ 61 w 89"/>
                  <a:gd name="T37" fmla="*/ 7 h 72"/>
                  <a:gd name="T38" fmla="*/ 61 w 89"/>
                  <a:gd name="T39" fmla="*/ 3 h 72"/>
                  <a:gd name="T40" fmla="*/ 6 w 89"/>
                  <a:gd name="T41" fmla="*/ 3 h 72"/>
                  <a:gd name="T42" fmla="*/ 10 w 89"/>
                  <a:gd name="T43" fmla="*/ 3 h 72"/>
                  <a:gd name="T44" fmla="*/ 10 w 89"/>
                  <a:gd name="T45" fmla="*/ 7 h 72"/>
                  <a:gd name="T46" fmla="*/ 6 w 89"/>
                  <a:gd name="T47" fmla="*/ 7 h 72"/>
                  <a:gd name="T48" fmla="*/ 6 w 89"/>
                  <a:gd name="T49" fmla="*/ 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9" h="72">
                    <a:moveTo>
                      <a:pt x="24" y="66"/>
                    </a:moveTo>
                    <a:cubicBezTo>
                      <a:pt x="6" y="66"/>
                      <a:pt x="6" y="66"/>
                      <a:pt x="6" y="66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7"/>
                      <a:pt x="89" y="67"/>
                    </a:cubicBezTo>
                    <a:cubicBezTo>
                      <a:pt x="89" y="5"/>
                      <a:pt x="89" y="5"/>
                      <a:pt x="89" y="5"/>
                    </a:cubicBezTo>
                    <a:cubicBezTo>
                      <a:pt x="89" y="2"/>
                      <a:pt x="87" y="0"/>
                      <a:pt x="84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9"/>
                      <a:pt x="3" y="72"/>
                      <a:pt x="5" y="72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28" y="70"/>
                      <a:pt x="26" y="68"/>
                      <a:pt x="24" y="66"/>
                    </a:cubicBezTo>
                    <a:close/>
                    <a:moveTo>
                      <a:pt x="61" y="3"/>
                    </a:moveTo>
                    <a:cubicBezTo>
                      <a:pt x="83" y="3"/>
                      <a:pt x="83" y="3"/>
                      <a:pt x="83" y="3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61" y="7"/>
                      <a:pt x="61" y="7"/>
                      <a:pt x="61" y="7"/>
                    </a:cubicBezTo>
                    <a:lnTo>
                      <a:pt x="61" y="3"/>
                    </a:lnTo>
                    <a:close/>
                    <a:moveTo>
                      <a:pt x="6" y="3"/>
                    </a:moveTo>
                    <a:cubicBezTo>
                      <a:pt x="10" y="3"/>
                      <a:pt x="10" y="3"/>
                      <a:pt x="10" y="3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6" y="7"/>
                      <a:pt x="6" y="7"/>
                      <a:pt x="6" y="7"/>
                    </a:cubicBezTo>
                    <a:lnTo>
                      <a:pt x="6" y="3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id-ID" sz="2400"/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8002940" y="4104604"/>
            <a:ext cx="1228725" cy="933866"/>
            <a:chOff x="8002940" y="4104604"/>
            <a:chExt cx="1228725" cy="933866"/>
          </a:xfrm>
        </p:grpSpPr>
        <p:sp>
          <p:nvSpPr>
            <p:cNvPr id="37" name="TextBox 36"/>
            <p:cNvSpPr txBox="1"/>
            <p:nvPr/>
          </p:nvSpPr>
          <p:spPr>
            <a:xfrm>
              <a:off x="8002940" y="4668347"/>
              <a:ext cx="122872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</a:rPr>
                <a:t>Analyze</a:t>
              </a:r>
              <a:endPara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8141566" y="4104604"/>
              <a:ext cx="933867" cy="933866"/>
              <a:chOff x="8141566" y="4104604"/>
              <a:chExt cx="933867" cy="933866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8141566" y="4104604"/>
                <a:ext cx="933867" cy="933866"/>
              </a:xfrm>
              <a:prstGeom prst="ellipse">
                <a:avLst/>
              </a:prstGeom>
              <a:noFill/>
              <a:ln w="889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62" name="Freeform 263"/>
              <p:cNvSpPr>
                <a:spLocks noEditPoints="1"/>
              </p:cNvSpPr>
              <p:nvPr/>
            </p:nvSpPr>
            <p:spPr bwMode="auto">
              <a:xfrm>
                <a:off x="8456179" y="4292697"/>
                <a:ext cx="325668" cy="339983"/>
              </a:xfrm>
              <a:custGeom>
                <a:avLst/>
                <a:gdLst>
                  <a:gd name="T0" fmla="*/ 3 w 77"/>
                  <a:gd name="T1" fmla="*/ 30 h 77"/>
                  <a:gd name="T2" fmla="*/ 30 w 77"/>
                  <a:gd name="T3" fmla="*/ 5 h 77"/>
                  <a:gd name="T4" fmla="*/ 7 w 77"/>
                  <a:gd name="T5" fmla="*/ 31 h 77"/>
                  <a:gd name="T6" fmla="*/ 71 w 77"/>
                  <a:gd name="T7" fmla="*/ 31 h 77"/>
                  <a:gd name="T8" fmla="*/ 74 w 77"/>
                  <a:gd name="T9" fmla="*/ 30 h 77"/>
                  <a:gd name="T10" fmla="*/ 47 w 77"/>
                  <a:gd name="T11" fmla="*/ 5 h 77"/>
                  <a:gd name="T12" fmla="*/ 71 w 77"/>
                  <a:gd name="T13" fmla="*/ 31 h 77"/>
                  <a:gd name="T14" fmla="*/ 72 w 77"/>
                  <a:gd name="T15" fmla="*/ 43 h 77"/>
                  <a:gd name="T16" fmla="*/ 61 w 77"/>
                  <a:gd name="T17" fmla="*/ 40 h 77"/>
                  <a:gd name="T18" fmla="*/ 55 w 77"/>
                  <a:gd name="T19" fmla="*/ 61 h 77"/>
                  <a:gd name="T20" fmla="*/ 40 w 77"/>
                  <a:gd name="T21" fmla="*/ 68 h 77"/>
                  <a:gd name="T22" fmla="*/ 39 w 77"/>
                  <a:gd name="T23" fmla="*/ 77 h 77"/>
                  <a:gd name="T24" fmla="*/ 38 w 77"/>
                  <a:gd name="T25" fmla="*/ 68 h 77"/>
                  <a:gd name="T26" fmla="*/ 22 w 77"/>
                  <a:gd name="T27" fmla="*/ 61 h 77"/>
                  <a:gd name="T28" fmla="*/ 16 w 77"/>
                  <a:gd name="T29" fmla="*/ 40 h 77"/>
                  <a:gd name="T30" fmla="*/ 5 w 77"/>
                  <a:gd name="T31" fmla="*/ 43 h 77"/>
                  <a:gd name="T32" fmla="*/ 5 w 77"/>
                  <a:gd name="T33" fmla="*/ 34 h 77"/>
                  <a:gd name="T34" fmla="*/ 16 w 77"/>
                  <a:gd name="T35" fmla="*/ 38 h 77"/>
                  <a:gd name="T36" fmla="*/ 22 w 77"/>
                  <a:gd name="T37" fmla="*/ 16 h 77"/>
                  <a:gd name="T38" fmla="*/ 38 w 77"/>
                  <a:gd name="T39" fmla="*/ 9 h 77"/>
                  <a:gd name="T40" fmla="*/ 39 w 77"/>
                  <a:gd name="T41" fmla="*/ 0 h 77"/>
                  <a:gd name="T42" fmla="*/ 40 w 77"/>
                  <a:gd name="T43" fmla="*/ 9 h 77"/>
                  <a:gd name="T44" fmla="*/ 55 w 77"/>
                  <a:gd name="T45" fmla="*/ 16 h 77"/>
                  <a:gd name="T46" fmla="*/ 61 w 77"/>
                  <a:gd name="T47" fmla="*/ 38 h 77"/>
                  <a:gd name="T48" fmla="*/ 72 w 77"/>
                  <a:gd name="T49" fmla="*/ 34 h 77"/>
                  <a:gd name="T50" fmla="*/ 39 w 77"/>
                  <a:gd name="T51" fmla="*/ 8 h 77"/>
                  <a:gd name="T52" fmla="*/ 39 w 77"/>
                  <a:gd name="T53" fmla="*/ 2 h 77"/>
                  <a:gd name="T54" fmla="*/ 39 w 77"/>
                  <a:gd name="T55" fmla="*/ 8 h 77"/>
                  <a:gd name="T56" fmla="*/ 5 w 77"/>
                  <a:gd name="T57" fmla="*/ 36 h 77"/>
                  <a:gd name="T58" fmla="*/ 5 w 77"/>
                  <a:gd name="T59" fmla="*/ 41 h 77"/>
                  <a:gd name="T60" fmla="*/ 39 w 77"/>
                  <a:gd name="T61" fmla="*/ 70 h 77"/>
                  <a:gd name="T62" fmla="*/ 39 w 77"/>
                  <a:gd name="T63" fmla="*/ 75 h 77"/>
                  <a:gd name="T64" fmla="*/ 39 w 77"/>
                  <a:gd name="T65" fmla="*/ 70 h 77"/>
                  <a:gd name="T66" fmla="*/ 52 w 77"/>
                  <a:gd name="T67" fmla="*/ 47 h 77"/>
                  <a:gd name="T68" fmla="*/ 42 w 77"/>
                  <a:gd name="T69" fmla="*/ 39 h 77"/>
                  <a:gd name="T70" fmla="*/ 46 w 77"/>
                  <a:gd name="T71" fmla="*/ 33 h 77"/>
                  <a:gd name="T72" fmla="*/ 45 w 77"/>
                  <a:gd name="T73" fmla="*/ 30 h 77"/>
                  <a:gd name="T74" fmla="*/ 32 w 77"/>
                  <a:gd name="T75" fmla="*/ 30 h 77"/>
                  <a:gd name="T76" fmla="*/ 31 w 77"/>
                  <a:gd name="T77" fmla="*/ 33 h 77"/>
                  <a:gd name="T78" fmla="*/ 35 w 77"/>
                  <a:gd name="T79" fmla="*/ 39 h 77"/>
                  <a:gd name="T80" fmla="*/ 25 w 77"/>
                  <a:gd name="T81" fmla="*/ 47 h 77"/>
                  <a:gd name="T82" fmla="*/ 55 w 77"/>
                  <a:gd name="T83" fmla="*/ 54 h 77"/>
                  <a:gd name="T84" fmla="*/ 72 w 77"/>
                  <a:gd name="T85" fmla="*/ 36 h 77"/>
                  <a:gd name="T86" fmla="*/ 72 w 77"/>
                  <a:gd name="T87" fmla="*/ 41 h 77"/>
                  <a:gd name="T88" fmla="*/ 71 w 77"/>
                  <a:gd name="T89" fmla="*/ 47 h 77"/>
                  <a:gd name="T90" fmla="*/ 47 w 77"/>
                  <a:gd name="T91" fmla="*/ 73 h 77"/>
                  <a:gd name="T92" fmla="*/ 74 w 77"/>
                  <a:gd name="T93" fmla="*/ 47 h 77"/>
                  <a:gd name="T94" fmla="*/ 71 w 77"/>
                  <a:gd name="T95" fmla="*/ 47 h 77"/>
                  <a:gd name="T96" fmla="*/ 5 w 77"/>
                  <a:gd name="T97" fmla="*/ 47 h 77"/>
                  <a:gd name="T98" fmla="*/ 30 w 77"/>
                  <a:gd name="T99" fmla="*/ 74 h 77"/>
                  <a:gd name="T100" fmla="*/ 30 w 77"/>
                  <a:gd name="T101" fmla="*/ 7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7" h="77">
                    <a:moveTo>
                      <a:pt x="5" y="30"/>
                    </a:moveTo>
                    <a:cubicBezTo>
                      <a:pt x="4" y="30"/>
                      <a:pt x="4" y="30"/>
                      <a:pt x="3" y="30"/>
                    </a:cubicBezTo>
                    <a:cubicBezTo>
                      <a:pt x="7" y="17"/>
                      <a:pt x="17" y="7"/>
                      <a:pt x="30" y="4"/>
                    </a:cubicBezTo>
                    <a:cubicBezTo>
                      <a:pt x="30" y="4"/>
                      <a:pt x="30" y="4"/>
                      <a:pt x="30" y="5"/>
                    </a:cubicBezTo>
                    <a:cubicBezTo>
                      <a:pt x="30" y="5"/>
                      <a:pt x="30" y="6"/>
                      <a:pt x="30" y="7"/>
                    </a:cubicBezTo>
                    <a:cubicBezTo>
                      <a:pt x="19" y="10"/>
                      <a:pt x="9" y="19"/>
                      <a:pt x="7" y="31"/>
                    </a:cubicBezTo>
                    <a:cubicBezTo>
                      <a:pt x="6" y="30"/>
                      <a:pt x="5" y="30"/>
                      <a:pt x="5" y="30"/>
                    </a:cubicBezTo>
                    <a:close/>
                    <a:moveTo>
                      <a:pt x="71" y="31"/>
                    </a:moveTo>
                    <a:cubicBezTo>
                      <a:pt x="71" y="30"/>
                      <a:pt x="72" y="30"/>
                      <a:pt x="72" y="30"/>
                    </a:cubicBezTo>
                    <a:cubicBezTo>
                      <a:pt x="73" y="30"/>
                      <a:pt x="73" y="30"/>
                      <a:pt x="74" y="30"/>
                    </a:cubicBezTo>
                    <a:cubicBezTo>
                      <a:pt x="70" y="17"/>
                      <a:pt x="60" y="7"/>
                      <a:pt x="47" y="4"/>
                    </a:cubicBezTo>
                    <a:cubicBezTo>
                      <a:pt x="47" y="4"/>
                      <a:pt x="47" y="4"/>
                      <a:pt x="47" y="5"/>
                    </a:cubicBezTo>
                    <a:cubicBezTo>
                      <a:pt x="47" y="5"/>
                      <a:pt x="47" y="6"/>
                      <a:pt x="47" y="7"/>
                    </a:cubicBezTo>
                    <a:cubicBezTo>
                      <a:pt x="58" y="10"/>
                      <a:pt x="68" y="19"/>
                      <a:pt x="71" y="31"/>
                    </a:cubicBezTo>
                    <a:close/>
                    <a:moveTo>
                      <a:pt x="77" y="39"/>
                    </a:moveTo>
                    <a:cubicBezTo>
                      <a:pt x="77" y="41"/>
                      <a:pt x="75" y="43"/>
                      <a:pt x="72" y="43"/>
                    </a:cubicBezTo>
                    <a:cubicBezTo>
                      <a:pt x="70" y="43"/>
                      <a:pt x="68" y="42"/>
                      <a:pt x="68" y="40"/>
                    </a:cubicBezTo>
                    <a:cubicBezTo>
                      <a:pt x="61" y="40"/>
                      <a:pt x="61" y="40"/>
                      <a:pt x="61" y="40"/>
                    </a:cubicBezTo>
                    <a:cubicBezTo>
                      <a:pt x="61" y="55"/>
                      <a:pt x="61" y="55"/>
                      <a:pt x="61" y="55"/>
                    </a:cubicBezTo>
                    <a:cubicBezTo>
                      <a:pt x="61" y="58"/>
                      <a:pt x="58" y="61"/>
                      <a:pt x="55" y="61"/>
                    </a:cubicBezTo>
                    <a:cubicBezTo>
                      <a:pt x="40" y="61"/>
                      <a:pt x="40" y="61"/>
                      <a:pt x="40" y="61"/>
                    </a:cubicBezTo>
                    <a:cubicBezTo>
                      <a:pt x="40" y="68"/>
                      <a:pt x="40" y="68"/>
                      <a:pt x="40" y="68"/>
                    </a:cubicBezTo>
                    <a:cubicBezTo>
                      <a:pt x="42" y="68"/>
                      <a:pt x="43" y="70"/>
                      <a:pt x="43" y="73"/>
                    </a:cubicBezTo>
                    <a:cubicBezTo>
                      <a:pt x="43" y="75"/>
                      <a:pt x="41" y="77"/>
                      <a:pt x="39" y="77"/>
                    </a:cubicBezTo>
                    <a:cubicBezTo>
                      <a:pt x="36" y="77"/>
                      <a:pt x="34" y="75"/>
                      <a:pt x="34" y="73"/>
                    </a:cubicBezTo>
                    <a:cubicBezTo>
                      <a:pt x="34" y="70"/>
                      <a:pt x="35" y="68"/>
                      <a:pt x="38" y="68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22" y="61"/>
                      <a:pt x="22" y="61"/>
                      <a:pt x="22" y="61"/>
                    </a:cubicBezTo>
                    <a:cubicBezTo>
                      <a:pt x="19" y="61"/>
                      <a:pt x="16" y="58"/>
                      <a:pt x="16" y="5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9" y="42"/>
                      <a:pt x="7" y="43"/>
                      <a:pt x="5" y="43"/>
                    </a:cubicBezTo>
                    <a:cubicBezTo>
                      <a:pt x="2" y="43"/>
                      <a:pt x="0" y="41"/>
                      <a:pt x="0" y="39"/>
                    </a:cubicBezTo>
                    <a:cubicBezTo>
                      <a:pt x="0" y="36"/>
                      <a:pt x="2" y="34"/>
                      <a:pt x="5" y="34"/>
                    </a:cubicBezTo>
                    <a:cubicBezTo>
                      <a:pt x="7" y="34"/>
                      <a:pt x="9" y="36"/>
                      <a:pt x="9" y="3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19"/>
                      <a:pt x="19" y="16"/>
                      <a:pt x="22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5" y="9"/>
                      <a:pt x="34" y="7"/>
                      <a:pt x="34" y="5"/>
                    </a:cubicBezTo>
                    <a:cubicBezTo>
                      <a:pt x="34" y="2"/>
                      <a:pt x="36" y="0"/>
                      <a:pt x="39" y="0"/>
                    </a:cubicBezTo>
                    <a:cubicBezTo>
                      <a:pt x="41" y="0"/>
                      <a:pt x="43" y="2"/>
                      <a:pt x="43" y="5"/>
                    </a:cubicBezTo>
                    <a:cubicBezTo>
                      <a:pt x="43" y="7"/>
                      <a:pt x="42" y="9"/>
                      <a:pt x="40" y="9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8" y="16"/>
                      <a:pt x="61" y="19"/>
                      <a:pt x="61" y="22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8" y="38"/>
                      <a:pt x="68" y="38"/>
                      <a:pt x="68" y="38"/>
                    </a:cubicBezTo>
                    <a:cubicBezTo>
                      <a:pt x="68" y="36"/>
                      <a:pt x="70" y="34"/>
                      <a:pt x="72" y="34"/>
                    </a:cubicBezTo>
                    <a:cubicBezTo>
                      <a:pt x="75" y="34"/>
                      <a:pt x="77" y="36"/>
                      <a:pt x="77" y="39"/>
                    </a:cubicBezTo>
                    <a:close/>
                    <a:moveTo>
                      <a:pt x="39" y="8"/>
                    </a:moveTo>
                    <a:cubicBezTo>
                      <a:pt x="40" y="8"/>
                      <a:pt x="41" y="6"/>
                      <a:pt x="41" y="5"/>
                    </a:cubicBezTo>
                    <a:cubicBezTo>
                      <a:pt x="41" y="3"/>
                      <a:pt x="40" y="2"/>
                      <a:pt x="39" y="2"/>
                    </a:cubicBezTo>
                    <a:cubicBezTo>
                      <a:pt x="37" y="2"/>
                      <a:pt x="36" y="3"/>
                      <a:pt x="36" y="5"/>
                    </a:cubicBezTo>
                    <a:cubicBezTo>
                      <a:pt x="36" y="6"/>
                      <a:pt x="37" y="8"/>
                      <a:pt x="39" y="8"/>
                    </a:cubicBezTo>
                    <a:close/>
                    <a:moveTo>
                      <a:pt x="7" y="39"/>
                    </a:moveTo>
                    <a:cubicBezTo>
                      <a:pt x="7" y="37"/>
                      <a:pt x="6" y="36"/>
                      <a:pt x="5" y="36"/>
                    </a:cubicBezTo>
                    <a:cubicBezTo>
                      <a:pt x="3" y="36"/>
                      <a:pt x="2" y="37"/>
                      <a:pt x="2" y="39"/>
                    </a:cubicBezTo>
                    <a:cubicBezTo>
                      <a:pt x="2" y="40"/>
                      <a:pt x="3" y="41"/>
                      <a:pt x="5" y="41"/>
                    </a:cubicBezTo>
                    <a:cubicBezTo>
                      <a:pt x="6" y="41"/>
                      <a:pt x="7" y="40"/>
                      <a:pt x="7" y="39"/>
                    </a:cubicBezTo>
                    <a:close/>
                    <a:moveTo>
                      <a:pt x="39" y="70"/>
                    </a:moveTo>
                    <a:cubicBezTo>
                      <a:pt x="37" y="70"/>
                      <a:pt x="36" y="71"/>
                      <a:pt x="36" y="73"/>
                    </a:cubicBezTo>
                    <a:cubicBezTo>
                      <a:pt x="36" y="74"/>
                      <a:pt x="37" y="75"/>
                      <a:pt x="39" y="75"/>
                    </a:cubicBezTo>
                    <a:cubicBezTo>
                      <a:pt x="40" y="75"/>
                      <a:pt x="41" y="74"/>
                      <a:pt x="41" y="73"/>
                    </a:cubicBezTo>
                    <a:cubicBezTo>
                      <a:pt x="41" y="71"/>
                      <a:pt x="40" y="70"/>
                      <a:pt x="39" y="70"/>
                    </a:cubicBezTo>
                    <a:close/>
                    <a:moveTo>
                      <a:pt x="55" y="54"/>
                    </a:moveTo>
                    <a:cubicBezTo>
                      <a:pt x="55" y="54"/>
                      <a:pt x="54" y="49"/>
                      <a:pt x="52" y="47"/>
                    </a:cubicBezTo>
                    <a:cubicBezTo>
                      <a:pt x="51" y="45"/>
                      <a:pt x="44" y="44"/>
                      <a:pt x="43" y="43"/>
                    </a:cubicBezTo>
                    <a:cubicBezTo>
                      <a:pt x="42" y="42"/>
                      <a:pt x="42" y="40"/>
                      <a:pt x="42" y="39"/>
                    </a:cubicBezTo>
                    <a:cubicBezTo>
                      <a:pt x="43" y="38"/>
                      <a:pt x="44" y="37"/>
                      <a:pt x="44" y="35"/>
                    </a:cubicBezTo>
                    <a:cubicBezTo>
                      <a:pt x="45" y="35"/>
                      <a:pt x="45" y="34"/>
                      <a:pt x="46" y="33"/>
                    </a:cubicBezTo>
                    <a:cubicBezTo>
                      <a:pt x="46" y="32"/>
                      <a:pt x="45" y="32"/>
                      <a:pt x="45" y="31"/>
                    </a:cubicBezTo>
                    <a:cubicBezTo>
                      <a:pt x="45" y="31"/>
                      <a:pt x="45" y="31"/>
                      <a:pt x="45" y="30"/>
                    </a:cubicBezTo>
                    <a:cubicBezTo>
                      <a:pt x="45" y="26"/>
                      <a:pt x="42" y="23"/>
                      <a:pt x="39" y="23"/>
                    </a:cubicBezTo>
                    <a:cubicBezTo>
                      <a:pt x="35" y="23"/>
                      <a:pt x="32" y="26"/>
                      <a:pt x="32" y="30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2" y="32"/>
                      <a:pt x="31" y="32"/>
                      <a:pt x="31" y="33"/>
                    </a:cubicBezTo>
                    <a:cubicBezTo>
                      <a:pt x="32" y="34"/>
                      <a:pt x="32" y="35"/>
                      <a:pt x="33" y="35"/>
                    </a:cubicBezTo>
                    <a:cubicBezTo>
                      <a:pt x="33" y="37"/>
                      <a:pt x="34" y="38"/>
                      <a:pt x="35" y="39"/>
                    </a:cubicBezTo>
                    <a:cubicBezTo>
                      <a:pt x="35" y="40"/>
                      <a:pt x="35" y="42"/>
                      <a:pt x="34" y="43"/>
                    </a:cubicBezTo>
                    <a:cubicBezTo>
                      <a:pt x="34" y="44"/>
                      <a:pt x="26" y="45"/>
                      <a:pt x="25" y="47"/>
                    </a:cubicBezTo>
                    <a:cubicBezTo>
                      <a:pt x="24" y="49"/>
                      <a:pt x="22" y="54"/>
                      <a:pt x="22" y="54"/>
                    </a:cubicBezTo>
                    <a:lnTo>
                      <a:pt x="55" y="54"/>
                    </a:lnTo>
                    <a:close/>
                    <a:moveTo>
                      <a:pt x="75" y="39"/>
                    </a:moveTo>
                    <a:cubicBezTo>
                      <a:pt x="75" y="37"/>
                      <a:pt x="74" y="36"/>
                      <a:pt x="72" y="36"/>
                    </a:cubicBezTo>
                    <a:cubicBezTo>
                      <a:pt x="71" y="36"/>
                      <a:pt x="70" y="37"/>
                      <a:pt x="70" y="39"/>
                    </a:cubicBezTo>
                    <a:cubicBezTo>
                      <a:pt x="70" y="40"/>
                      <a:pt x="71" y="41"/>
                      <a:pt x="72" y="41"/>
                    </a:cubicBezTo>
                    <a:cubicBezTo>
                      <a:pt x="74" y="41"/>
                      <a:pt x="75" y="40"/>
                      <a:pt x="75" y="39"/>
                    </a:cubicBezTo>
                    <a:close/>
                    <a:moveTo>
                      <a:pt x="71" y="47"/>
                    </a:moveTo>
                    <a:cubicBezTo>
                      <a:pt x="68" y="58"/>
                      <a:pt x="58" y="68"/>
                      <a:pt x="47" y="71"/>
                    </a:cubicBezTo>
                    <a:cubicBezTo>
                      <a:pt x="47" y="71"/>
                      <a:pt x="47" y="72"/>
                      <a:pt x="47" y="73"/>
                    </a:cubicBezTo>
                    <a:cubicBezTo>
                      <a:pt x="47" y="73"/>
                      <a:pt x="47" y="73"/>
                      <a:pt x="47" y="74"/>
                    </a:cubicBezTo>
                    <a:cubicBezTo>
                      <a:pt x="60" y="71"/>
                      <a:pt x="70" y="60"/>
                      <a:pt x="74" y="47"/>
                    </a:cubicBezTo>
                    <a:cubicBezTo>
                      <a:pt x="73" y="47"/>
                      <a:pt x="73" y="47"/>
                      <a:pt x="72" y="47"/>
                    </a:cubicBezTo>
                    <a:cubicBezTo>
                      <a:pt x="72" y="47"/>
                      <a:pt x="71" y="47"/>
                      <a:pt x="71" y="47"/>
                    </a:cubicBezTo>
                    <a:close/>
                    <a:moveTo>
                      <a:pt x="7" y="47"/>
                    </a:moveTo>
                    <a:cubicBezTo>
                      <a:pt x="6" y="47"/>
                      <a:pt x="5" y="47"/>
                      <a:pt x="5" y="47"/>
                    </a:cubicBezTo>
                    <a:cubicBezTo>
                      <a:pt x="4" y="47"/>
                      <a:pt x="4" y="47"/>
                      <a:pt x="3" y="47"/>
                    </a:cubicBezTo>
                    <a:cubicBezTo>
                      <a:pt x="7" y="60"/>
                      <a:pt x="17" y="71"/>
                      <a:pt x="30" y="74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2"/>
                      <a:pt x="30" y="71"/>
                      <a:pt x="30" y="71"/>
                    </a:cubicBezTo>
                    <a:cubicBezTo>
                      <a:pt x="19" y="68"/>
                      <a:pt x="9" y="58"/>
                      <a:pt x="7" y="4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sp>
        <p:nvSpPr>
          <p:cNvPr id="65" name="TextBox 64"/>
          <p:cNvSpPr txBox="1"/>
          <p:nvPr/>
        </p:nvSpPr>
        <p:spPr>
          <a:xfrm>
            <a:off x="1108426" y="5129140"/>
            <a:ext cx="99719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Lorem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stebus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danaime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lovera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don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akamare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dimasa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quosam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santLoirem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ipsume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koler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sit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denima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astebume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era don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yakamare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dimasa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qm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sant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porem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ipsume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denima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ustebus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daname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ala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,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enjadi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dimana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alam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endadi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dedngan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diaana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loveralam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menjadi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dono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pakama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dalaman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rPr>
              <a:t>.</a:t>
            </a:r>
            <a:endParaRPr lang="id-ID" sz="1400" dirty="0">
              <a:solidFill>
                <a:schemeClr val="bg1">
                  <a:lumMod val="50000"/>
                </a:schemeClr>
              </a:solidFill>
              <a:latin typeface="+mj-lt"/>
              <a:cs typeface="Clear Sans Light" panose="020B03030302020203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5" grpId="0" bldLvl="0" animBg="1"/>
      <p:bldP spid="6" grpId="0" bldLvl="0" animBg="1"/>
      <p:bldP spid="7" grpId="0" bldLvl="0" animBg="1"/>
      <p:bldP spid="50" grpId="0"/>
      <p:bldP spid="51" grpId="0"/>
      <p:bldP spid="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 noChangeAspect="1"/>
          </p:cNvGrpSpPr>
          <p:nvPr/>
        </p:nvGrpSpPr>
        <p:grpSpPr bwMode="auto">
          <a:xfrm>
            <a:off x="4303713" y="1995113"/>
            <a:ext cx="3584574" cy="3613717"/>
            <a:chOff x="1219" y="-53"/>
            <a:chExt cx="3321" cy="3348"/>
          </a:xfrm>
        </p:grpSpPr>
        <p:sp>
          <p:nvSpPr>
            <p:cNvPr id="3" name="Freeform 14"/>
            <p:cNvSpPr/>
            <p:nvPr userDrawn="1"/>
          </p:nvSpPr>
          <p:spPr bwMode="auto">
            <a:xfrm>
              <a:off x="1219" y="265"/>
              <a:ext cx="1681" cy="1899"/>
            </a:xfrm>
            <a:custGeom>
              <a:avLst/>
              <a:gdLst>
                <a:gd name="T0" fmla="*/ 2311 w 2311"/>
                <a:gd name="T1" fmla="*/ 440 h 2611"/>
                <a:gd name="T2" fmla="*/ 1335 w 2311"/>
                <a:gd name="T3" fmla="*/ 1278 h 2611"/>
                <a:gd name="T4" fmla="*/ 865 w 2311"/>
                <a:gd name="T5" fmla="*/ 1829 h 2611"/>
                <a:gd name="T6" fmla="*/ 488 w 2311"/>
                <a:gd name="T7" fmla="*/ 2599 h 2611"/>
                <a:gd name="T8" fmla="*/ 470 w 2311"/>
                <a:gd name="T9" fmla="*/ 2611 h 2611"/>
                <a:gd name="T10" fmla="*/ 87 w 2311"/>
                <a:gd name="T11" fmla="*/ 1937 h 2611"/>
                <a:gd name="T12" fmla="*/ 933 w 2311"/>
                <a:gd name="T13" fmla="*/ 616 h 2611"/>
                <a:gd name="T14" fmla="*/ 1535 w 2311"/>
                <a:gd name="T15" fmla="*/ 47 h 2611"/>
                <a:gd name="T16" fmla="*/ 2311 w 2311"/>
                <a:gd name="T17" fmla="*/ 440 h 2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1" h="2611">
                  <a:moveTo>
                    <a:pt x="2311" y="440"/>
                  </a:moveTo>
                  <a:cubicBezTo>
                    <a:pt x="2062" y="586"/>
                    <a:pt x="1700" y="891"/>
                    <a:pt x="1335" y="1278"/>
                  </a:cubicBezTo>
                  <a:cubicBezTo>
                    <a:pt x="1156" y="1469"/>
                    <a:pt x="996" y="1657"/>
                    <a:pt x="865" y="1829"/>
                  </a:cubicBezTo>
                  <a:cubicBezTo>
                    <a:pt x="582" y="2201"/>
                    <a:pt x="429" y="2501"/>
                    <a:pt x="488" y="2599"/>
                  </a:cubicBezTo>
                  <a:cubicBezTo>
                    <a:pt x="470" y="2611"/>
                    <a:pt x="470" y="2611"/>
                    <a:pt x="470" y="2611"/>
                  </a:cubicBezTo>
                  <a:cubicBezTo>
                    <a:pt x="244" y="2334"/>
                    <a:pt x="87" y="1937"/>
                    <a:pt x="87" y="1937"/>
                  </a:cubicBezTo>
                  <a:cubicBezTo>
                    <a:pt x="0" y="1793"/>
                    <a:pt x="368" y="1216"/>
                    <a:pt x="933" y="616"/>
                  </a:cubicBezTo>
                  <a:cubicBezTo>
                    <a:pt x="1142" y="395"/>
                    <a:pt x="1349" y="201"/>
                    <a:pt x="1535" y="47"/>
                  </a:cubicBezTo>
                  <a:cubicBezTo>
                    <a:pt x="1642" y="0"/>
                    <a:pt x="1943" y="157"/>
                    <a:pt x="2311" y="44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4" name="Freeform 15"/>
            <p:cNvSpPr/>
            <p:nvPr userDrawn="1"/>
          </p:nvSpPr>
          <p:spPr bwMode="auto">
            <a:xfrm>
              <a:off x="1518" y="1595"/>
              <a:ext cx="1905" cy="1700"/>
            </a:xfrm>
            <a:custGeom>
              <a:avLst/>
              <a:gdLst>
                <a:gd name="T0" fmla="*/ 2618 w 2618"/>
                <a:gd name="T1" fmla="*/ 1852 h 2337"/>
                <a:gd name="T2" fmla="*/ 2615 w 2618"/>
                <a:gd name="T3" fmla="*/ 1855 h 2337"/>
                <a:gd name="T4" fmla="*/ 1965 w 2618"/>
                <a:gd name="T5" fmla="*/ 2250 h 2337"/>
                <a:gd name="T6" fmla="*/ 644 w 2618"/>
                <a:gd name="T7" fmla="*/ 1403 h 2337"/>
                <a:gd name="T8" fmla="*/ 59 w 2618"/>
                <a:gd name="T9" fmla="*/ 782 h 2337"/>
                <a:gd name="T10" fmla="*/ 59 w 2618"/>
                <a:gd name="T11" fmla="*/ 782 h 2337"/>
                <a:gd name="T12" fmla="*/ 454 w 2618"/>
                <a:gd name="T13" fmla="*/ 0 h 2337"/>
                <a:gd name="T14" fmla="*/ 1306 w 2618"/>
                <a:gd name="T15" fmla="*/ 1001 h 2337"/>
                <a:gd name="T16" fmla="*/ 1842 w 2618"/>
                <a:gd name="T17" fmla="*/ 1460 h 2337"/>
                <a:gd name="T18" fmla="*/ 2618 w 2618"/>
                <a:gd name="T19" fmla="*/ 1852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8" h="2337">
                  <a:moveTo>
                    <a:pt x="2618" y="1852"/>
                  </a:moveTo>
                  <a:cubicBezTo>
                    <a:pt x="2617" y="1853"/>
                    <a:pt x="2616" y="1854"/>
                    <a:pt x="2615" y="1855"/>
                  </a:cubicBezTo>
                  <a:cubicBezTo>
                    <a:pt x="2360" y="2065"/>
                    <a:pt x="1965" y="2250"/>
                    <a:pt x="1965" y="2250"/>
                  </a:cubicBezTo>
                  <a:cubicBezTo>
                    <a:pt x="1821" y="2337"/>
                    <a:pt x="1244" y="1968"/>
                    <a:pt x="644" y="1403"/>
                  </a:cubicBezTo>
                  <a:cubicBezTo>
                    <a:pt x="415" y="1187"/>
                    <a:pt x="215" y="973"/>
                    <a:pt x="59" y="782"/>
                  </a:cubicBezTo>
                  <a:cubicBezTo>
                    <a:pt x="59" y="782"/>
                    <a:pt x="59" y="782"/>
                    <a:pt x="59" y="782"/>
                  </a:cubicBezTo>
                  <a:cubicBezTo>
                    <a:pt x="0" y="684"/>
                    <a:pt x="171" y="372"/>
                    <a:pt x="454" y="0"/>
                  </a:cubicBezTo>
                  <a:cubicBezTo>
                    <a:pt x="593" y="251"/>
                    <a:pt x="906" y="624"/>
                    <a:pt x="1306" y="1001"/>
                  </a:cubicBezTo>
                  <a:cubicBezTo>
                    <a:pt x="1491" y="1176"/>
                    <a:pt x="1674" y="1331"/>
                    <a:pt x="1842" y="1460"/>
                  </a:cubicBezTo>
                  <a:cubicBezTo>
                    <a:pt x="2211" y="1743"/>
                    <a:pt x="2511" y="1900"/>
                    <a:pt x="2618" y="1852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5" name="Freeform 16"/>
            <p:cNvSpPr/>
            <p:nvPr userDrawn="1"/>
          </p:nvSpPr>
          <p:spPr bwMode="auto">
            <a:xfrm>
              <a:off x="3420" y="2939"/>
              <a:ext cx="9" cy="5"/>
            </a:xfrm>
            <a:custGeom>
              <a:avLst/>
              <a:gdLst>
                <a:gd name="T0" fmla="*/ 12 w 12"/>
                <a:gd name="T1" fmla="*/ 0 h 7"/>
                <a:gd name="T2" fmla="*/ 0 w 12"/>
                <a:gd name="T3" fmla="*/ 7 h 7"/>
                <a:gd name="T4" fmla="*/ 3 w 12"/>
                <a:gd name="T5" fmla="*/ 4 h 7"/>
                <a:gd name="T6" fmla="*/ 4 w 12"/>
                <a:gd name="T7" fmla="*/ 4 h 7"/>
                <a:gd name="T8" fmla="*/ 12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12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6"/>
                    <a:pt x="2" y="5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" y="3"/>
                    <a:pt x="9" y="2"/>
                    <a:pt x="12" y="0"/>
                  </a:cubicBezTo>
                  <a:close/>
                </a:path>
              </a:pathLst>
            </a:custGeom>
            <a:solidFill>
              <a:srgbClr val="ED5463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6" name="Freeform 17"/>
            <p:cNvSpPr/>
            <p:nvPr userDrawn="1"/>
          </p:nvSpPr>
          <p:spPr bwMode="auto">
            <a:xfrm>
              <a:off x="2858" y="1078"/>
              <a:ext cx="1682" cy="1899"/>
            </a:xfrm>
            <a:custGeom>
              <a:avLst/>
              <a:gdLst>
                <a:gd name="T0" fmla="*/ 2225 w 2312"/>
                <a:gd name="T1" fmla="*/ 674 h 2611"/>
                <a:gd name="T2" fmla="*/ 1378 w 2312"/>
                <a:gd name="T3" fmla="*/ 1994 h 2611"/>
                <a:gd name="T4" fmla="*/ 777 w 2312"/>
                <a:gd name="T5" fmla="*/ 2563 h 2611"/>
                <a:gd name="T6" fmla="*/ 776 w 2312"/>
                <a:gd name="T7" fmla="*/ 2563 h 2611"/>
                <a:gd name="T8" fmla="*/ 0 w 2312"/>
                <a:gd name="T9" fmla="*/ 2171 h 2611"/>
                <a:gd name="T10" fmla="*/ 976 w 2312"/>
                <a:gd name="T11" fmla="*/ 1332 h 2611"/>
                <a:gd name="T12" fmla="*/ 1447 w 2312"/>
                <a:gd name="T13" fmla="*/ 781 h 2611"/>
                <a:gd name="T14" fmla="*/ 1823 w 2312"/>
                <a:gd name="T15" fmla="*/ 12 h 2611"/>
                <a:gd name="T16" fmla="*/ 1841 w 2312"/>
                <a:gd name="T17" fmla="*/ 0 h 2611"/>
                <a:gd name="T18" fmla="*/ 2225 w 2312"/>
                <a:gd name="T19" fmla="*/ 674 h 2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12" h="2611">
                  <a:moveTo>
                    <a:pt x="2225" y="674"/>
                  </a:moveTo>
                  <a:cubicBezTo>
                    <a:pt x="2312" y="817"/>
                    <a:pt x="1943" y="1395"/>
                    <a:pt x="1378" y="1994"/>
                  </a:cubicBezTo>
                  <a:cubicBezTo>
                    <a:pt x="1170" y="2216"/>
                    <a:pt x="962" y="2410"/>
                    <a:pt x="777" y="2563"/>
                  </a:cubicBezTo>
                  <a:cubicBezTo>
                    <a:pt x="776" y="2563"/>
                    <a:pt x="776" y="2563"/>
                    <a:pt x="776" y="2563"/>
                  </a:cubicBezTo>
                  <a:cubicBezTo>
                    <a:pt x="669" y="2611"/>
                    <a:pt x="369" y="2454"/>
                    <a:pt x="0" y="2171"/>
                  </a:cubicBezTo>
                  <a:cubicBezTo>
                    <a:pt x="250" y="2025"/>
                    <a:pt x="611" y="1720"/>
                    <a:pt x="976" y="1332"/>
                  </a:cubicBezTo>
                  <a:cubicBezTo>
                    <a:pt x="1156" y="1142"/>
                    <a:pt x="1315" y="954"/>
                    <a:pt x="1447" y="781"/>
                  </a:cubicBezTo>
                  <a:cubicBezTo>
                    <a:pt x="1729" y="410"/>
                    <a:pt x="1882" y="110"/>
                    <a:pt x="1823" y="12"/>
                  </a:cubicBezTo>
                  <a:cubicBezTo>
                    <a:pt x="1841" y="0"/>
                    <a:pt x="1841" y="0"/>
                    <a:pt x="1841" y="0"/>
                  </a:cubicBezTo>
                  <a:cubicBezTo>
                    <a:pt x="2067" y="277"/>
                    <a:pt x="2225" y="674"/>
                    <a:pt x="2225" y="674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7" name="Freeform 18"/>
            <p:cNvSpPr/>
            <p:nvPr userDrawn="1"/>
          </p:nvSpPr>
          <p:spPr bwMode="auto">
            <a:xfrm>
              <a:off x="2336" y="-53"/>
              <a:ext cx="1904" cy="1699"/>
            </a:xfrm>
            <a:custGeom>
              <a:avLst/>
              <a:gdLst>
                <a:gd name="T0" fmla="*/ 2559 w 2618"/>
                <a:gd name="T1" fmla="*/ 1555 h 2336"/>
                <a:gd name="T2" fmla="*/ 2559 w 2618"/>
                <a:gd name="T3" fmla="*/ 1555 h 2336"/>
                <a:gd name="T4" fmla="*/ 2165 w 2618"/>
                <a:gd name="T5" fmla="*/ 2336 h 2336"/>
                <a:gd name="T6" fmla="*/ 1312 w 2618"/>
                <a:gd name="T7" fmla="*/ 1335 h 2336"/>
                <a:gd name="T8" fmla="*/ 776 w 2618"/>
                <a:gd name="T9" fmla="*/ 877 h 2336"/>
                <a:gd name="T10" fmla="*/ 0 w 2618"/>
                <a:gd name="T11" fmla="*/ 484 h 2336"/>
                <a:gd name="T12" fmla="*/ 3 w 2618"/>
                <a:gd name="T13" fmla="*/ 482 h 2336"/>
                <a:gd name="T14" fmla="*/ 654 w 2618"/>
                <a:gd name="T15" fmla="*/ 87 h 2336"/>
                <a:gd name="T16" fmla="*/ 1974 w 2618"/>
                <a:gd name="T17" fmla="*/ 933 h 2336"/>
                <a:gd name="T18" fmla="*/ 2559 w 2618"/>
                <a:gd name="T19" fmla="*/ 1555 h 2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8" h="2336">
                  <a:moveTo>
                    <a:pt x="2559" y="1555"/>
                  </a:moveTo>
                  <a:cubicBezTo>
                    <a:pt x="2559" y="1555"/>
                    <a:pt x="2559" y="1555"/>
                    <a:pt x="2559" y="1555"/>
                  </a:cubicBezTo>
                  <a:cubicBezTo>
                    <a:pt x="2618" y="1652"/>
                    <a:pt x="2447" y="1965"/>
                    <a:pt x="2165" y="2336"/>
                  </a:cubicBezTo>
                  <a:cubicBezTo>
                    <a:pt x="2025" y="2086"/>
                    <a:pt x="1713" y="1713"/>
                    <a:pt x="1312" y="1335"/>
                  </a:cubicBezTo>
                  <a:cubicBezTo>
                    <a:pt x="1127" y="1161"/>
                    <a:pt x="945" y="1006"/>
                    <a:pt x="776" y="877"/>
                  </a:cubicBezTo>
                  <a:cubicBezTo>
                    <a:pt x="408" y="594"/>
                    <a:pt x="107" y="437"/>
                    <a:pt x="0" y="484"/>
                  </a:cubicBezTo>
                  <a:cubicBezTo>
                    <a:pt x="1" y="483"/>
                    <a:pt x="2" y="483"/>
                    <a:pt x="3" y="482"/>
                  </a:cubicBezTo>
                  <a:cubicBezTo>
                    <a:pt x="258" y="272"/>
                    <a:pt x="654" y="87"/>
                    <a:pt x="654" y="87"/>
                  </a:cubicBezTo>
                  <a:cubicBezTo>
                    <a:pt x="797" y="0"/>
                    <a:pt x="1375" y="368"/>
                    <a:pt x="1974" y="933"/>
                  </a:cubicBezTo>
                  <a:cubicBezTo>
                    <a:pt x="2203" y="1149"/>
                    <a:pt x="2403" y="1364"/>
                    <a:pt x="2559" y="155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8" name="Freeform 19"/>
            <p:cNvSpPr/>
            <p:nvPr userDrawn="1"/>
          </p:nvSpPr>
          <p:spPr bwMode="auto">
            <a:xfrm>
              <a:off x="2330" y="297"/>
              <a:ext cx="8" cy="6"/>
            </a:xfrm>
            <a:custGeom>
              <a:avLst/>
              <a:gdLst>
                <a:gd name="T0" fmla="*/ 11 w 11"/>
                <a:gd name="T1" fmla="*/ 0 h 7"/>
                <a:gd name="T2" fmla="*/ 8 w 11"/>
                <a:gd name="T3" fmla="*/ 2 h 7"/>
                <a:gd name="T4" fmla="*/ 0 w 11"/>
                <a:gd name="T5" fmla="*/ 7 h 7"/>
                <a:gd name="T6" fmla="*/ 11 w 11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11" y="0"/>
                  </a:moveTo>
                  <a:cubicBezTo>
                    <a:pt x="10" y="1"/>
                    <a:pt x="9" y="1"/>
                    <a:pt x="8" y="2"/>
                  </a:cubicBezTo>
                  <a:cubicBezTo>
                    <a:pt x="5" y="4"/>
                    <a:pt x="2" y="5"/>
                    <a:pt x="0" y="7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A1D469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24396" y="507018"/>
            <a:ext cx="7630962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Book"/>
              </a:rPr>
              <a:t>4 Phase Market Research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Novecento wide Book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4737" y="1573493"/>
            <a:ext cx="38851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Lorem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ipsum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dolor sit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amet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,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consectetur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Novecento wide Light" panose="00000405000000000000" pitchFamily="50" charset="0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952339" y="2757252"/>
            <a:ext cx="134408" cy="13468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grpSp>
        <p:nvGrpSpPr>
          <p:cNvPr id="19" name="Group 18"/>
          <p:cNvGrpSpPr/>
          <p:nvPr/>
        </p:nvGrpSpPr>
        <p:grpSpPr>
          <a:xfrm>
            <a:off x="1252440" y="2640761"/>
            <a:ext cx="2429313" cy="886667"/>
            <a:chOff x="2249510" y="1913094"/>
            <a:chExt cx="2429313" cy="886667"/>
          </a:xfrm>
        </p:grpSpPr>
        <p:sp>
          <p:nvSpPr>
            <p:cNvPr id="20" name="Rectangle 19"/>
            <p:cNvSpPr/>
            <p:nvPr/>
          </p:nvSpPr>
          <p:spPr>
            <a:xfrm>
              <a:off x="2249511" y="1913094"/>
              <a:ext cx="187172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ea typeface="Roboto" panose="02000000000000000000" pitchFamily="2" charset="0"/>
                  <a:cs typeface="Clear Sans" panose="020B0503030202020304" pitchFamily="34" charset="0"/>
                </a:rPr>
                <a:t>Definition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  <a:ea typeface="Roboto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49510" y="2153430"/>
              <a:ext cx="24293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Denima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ostebus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danaime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lovera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donWakamare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dimasa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quosam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santLoirem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.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endParaRPr>
            </a:p>
          </p:txBody>
        </p:sp>
      </p:grp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952339" y="3930025"/>
            <a:ext cx="134408" cy="13468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grpSp>
        <p:nvGrpSpPr>
          <p:cNvPr id="23" name="Group 22"/>
          <p:cNvGrpSpPr/>
          <p:nvPr/>
        </p:nvGrpSpPr>
        <p:grpSpPr>
          <a:xfrm>
            <a:off x="1252440" y="3813534"/>
            <a:ext cx="2429313" cy="886667"/>
            <a:chOff x="2249510" y="1913094"/>
            <a:chExt cx="2429313" cy="886667"/>
          </a:xfrm>
        </p:grpSpPr>
        <p:sp>
          <p:nvSpPr>
            <p:cNvPr id="24" name="Rectangle 23"/>
            <p:cNvSpPr/>
            <p:nvPr/>
          </p:nvSpPr>
          <p:spPr>
            <a:xfrm>
              <a:off x="2249511" y="1913094"/>
              <a:ext cx="209981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ea typeface="Roboto" panose="02000000000000000000" pitchFamily="2" charset="0"/>
                  <a:cs typeface="Clear Sans" panose="020B0503030202020304" pitchFamily="34" charset="0"/>
                </a:rPr>
                <a:t>Design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  <a:ea typeface="Roboto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49510" y="2153430"/>
              <a:ext cx="24293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Denima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ostebus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danaime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lovera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donWakamare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dimasa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quosam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santLoirem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endParaRPr>
            </a:p>
          </p:txBody>
        </p:sp>
      </p:grp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8583879" y="2757252"/>
            <a:ext cx="134408" cy="13468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grpSp>
        <p:nvGrpSpPr>
          <p:cNvPr id="27" name="Group 26"/>
          <p:cNvGrpSpPr/>
          <p:nvPr/>
        </p:nvGrpSpPr>
        <p:grpSpPr>
          <a:xfrm>
            <a:off x="8883980" y="2640761"/>
            <a:ext cx="2429313" cy="886667"/>
            <a:chOff x="2249510" y="1913094"/>
            <a:chExt cx="2429313" cy="886667"/>
          </a:xfrm>
        </p:grpSpPr>
        <p:sp>
          <p:nvSpPr>
            <p:cNvPr id="28" name="Rectangle 27"/>
            <p:cNvSpPr/>
            <p:nvPr/>
          </p:nvSpPr>
          <p:spPr>
            <a:xfrm>
              <a:off x="2249511" y="1913094"/>
              <a:ext cx="187172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ea typeface="Roboto" panose="02000000000000000000" pitchFamily="2" charset="0"/>
                  <a:cs typeface="Clear Sans" panose="020B0503030202020304" pitchFamily="34" charset="0"/>
                </a:rPr>
                <a:t>Data </a:t>
              </a:r>
              <a:r>
                <a:rPr lang="en-US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ea typeface="Roboto" panose="02000000000000000000" pitchFamily="2" charset="0"/>
                  <a:cs typeface="Clear Sans" panose="020B0503030202020304" pitchFamily="34" charset="0"/>
                </a:rPr>
                <a:t>Collectc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  <a:ea typeface="Roboto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49510" y="2153430"/>
              <a:ext cx="24293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Denima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ostebus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danaime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lovera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donWakamare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dimasa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quosam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santLoirem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.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endParaRPr>
            </a:p>
          </p:txBody>
        </p:sp>
      </p:grp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8583879" y="3930025"/>
            <a:ext cx="134408" cy="13468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grpSp>
        <p:nvGrpSpPr>
          <p:cNvPr id="31" name="Group 30"/>
          <p:cNvGrpSpPr/>
          <p:nvPr/>
        </p:nvGrpSpPr>
        <p:grpSpPr>
          <a:xfrm>
            <a:off x="8883980" y="3813534"/>
            <a:ext cx="2429313" cy="886667"/>
            <a:chOff x="2249510" y="1913094"/>
            <a:chExt cx="2429313" cy="886667"/>
          </a:xfrm>
        </p:grpSpPr>
        <p:sp>
          <p:nvSpPr>
            <p:cNvPr id="32" name="Rectangle 31"/>
            <p:cNvSpPr/>
            <p:nvPr/>
          </p:nvSpPr>
          <p:spPr>
            <a:xfrm>
              <a:off x="2249511" y="1913094"/>
              <a:ext cx="209981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ea typeface="Roboto" panose="02000000000000000000" pitchFamily="2" charset="0"/>
                  <a:cs typeface="Clear Sans" panose="020B0503030202020304" pitchFamily="34" charset="0"/>
                </a:rPr>
                <a:t>Analysis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  <a:ea typeface="Roboto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249510" y="2153430"/>
              <a:ext cx="24293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Denima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ostebus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danaime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lovera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donWakamare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dimasa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quosam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santLoirem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 bldLvl="0" animBg="1"/>
      <p:bldP spid="22" grpId="0" bldLvl="0" animBg="1"/>
      <p:bldP spid="26" grpId="0" bldLvl="0" animBg="1"/>
      <p:bldP spid="3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567809" y="2288692"/>
            <a:ext cx="1634019" cy="1824727"/>
            <a:chOff x="8567809" y="2288692"/>
            <a:chExt cx="1634019" cy="1824727"/>
          </a:xfrm>
        </p:grpSpPr>
        <p:sp>
          <p:nvSpPr>
            <p:cNvPr id="29" name="Oval 28"/>
            <p:cNvSpPr/>
            <p:nvPr/>
          </p:nvSpPr>
          <p:spPr>
            <a:xfrm>
              <a:off x="8567809" y="2479401"/>
              <a:ext cx="1634019" cy="1634018"/>
            </a:xfrm>
            <a:prstGeom prst="ellips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8850857" y="2288692"/>
              <a:ext cx="1133637" cy="1553483"/>
              <a:chOff x="9590438" y="1988116"/>
              <a:chExt cx="1245841" cy="1707242"/>
            </a:xfrm>
          </p:grpSpPr>
          <p:sp>
            <p:nvSpPr>
              <p:cNvPr id="32" name="Oval 5"/>
              <p:cNvSpPr>
                <a:spLocks noChangeArrowheads="1"/>
              </p:cNvSpPr>
              <p:nvPr/>
            </p:nvSpPr>
            <p:spPr bwMode="auto">
              <a:xfrm>
                <a:off x="9590438" y="2449517"/>
                <a:ext cx="1245841" cy="124584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9971291" y="1988116"/>
                <a:ext cx="411913" cy="411913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Freeform 5"/>
          <p:cNvSpPr/>
          <p:nvPr/>
        </p:nvSpPr>
        <p:spPr bwMode="auto">
          <a:xfrm>
            <a:off x="4200453" y="2732884"/>
            <a:ext cx="689885" cy="1114760"/>
          </a:xfrm>
          <a:custGeom>
            <a:avLst/>
            <a:gdLst>
              <a:gd name="T0" fmla="*/ 298 w 643"/>
              <a:gd name="T1" fmla="*/ 0 h 1039"/>
              <a:gd name="T2" fmla="*/ 0 w 643"/>
              <a:gd name="T3" fmla="*/ 0 h 1039"/>
              <a:gd name="T4" fmla="*/ 345 w 643"/>
              <a:gd name="T5" fmla="*/ 519 h 1039"/>
              <a:gd name="T6" fmla="*/ 0 w 643"/>
              <a:gd name="T7" fmla="*/ 1039 h 1039"/>
              <a:gd name="T8" fmla="*/ 298 w 643"/>
              <a:gd name="T9" fmla="*/ 1039 h 1039"/>
              <a:gd name="T10" fmla="*/ 643 w 643"/>
              <a:gd name="T11" fmla="*/ 519 h 1039"/>
              <a:gd name="T12" fmla="*/ 298 w 643"/>
              <a:gd name="T13" fmla="*/ 0 h 1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3" h="1039">
                <a:moveTo>
                  <a:pt x="298" y="0"/>
                </a:moveTo>
                <a:lnTo>
                  <a:pt x="0" y="0"/>
                </a:lnTo>
                <a:lnTo>
                  <a:pt x="345" y="519"/>
                </a:lnTo>
                <a:lnTo>
                  <a:pt x="0" y="1039"/>
                </a:lnTo>
                <a:lnTo>
                  <a:pt x="298" y="1039"/>
                </a:lnTo>
                <a:lnTo>
                  <a:pt x="643" y="519"/>
                </a:lnTo>
                <a:lnTo>
                  <a:pt x="298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grpSp>
        <p:nvGrpSpPr>
          <p:cNvPr id="36" name="Group 35"/>
          <p:cNvGrpSpPr/>
          <p:nvPr/>
        </p:nvGrpSpPr>
        <p:grpSpPr>
          <a:xfrm>
            <a:off x="8520928" y="4239885"/>
            <a:ext cx="2156040" cy="1391231"/>
            <a:chOff x="7458614" y="4457599"/>
            <a:chExt cx="2156040" cy="1391231"/>
          </a:xfrm>
        </p:grpSpPr>
        <p:sp>
          <p:nvSpPr>
            <p:cNvPr id="37" name="TextBox 36"/>
            <p:cNvSpPr txBox="1"/>
            <p:nvPr/>
          </p:nvSpPr>
          <p:spPr>
            <a:xfrm>
              <a:off x="7458614" y="4457599"/>
              <a:ext cx="1946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vecento wide Light" panose="00000405000000000000" pitchFamily="50" charset="0"/>
                </a:rPr>
                <a:t>Analyze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vecento wide Light" panose="00000405000000000000" pitchFamily="50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58614" y="4894723"/>
              <a:ext cx="21560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Penime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estebup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manime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lvepa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ante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uka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imare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pimasa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quosm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santLrem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pusamu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.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24396" y="507018"/>
            <a:ext cx="7278352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Book"/>
              </a:rPr>
              <a:t>Create Survey Get </a:t>
            </a:r>
            <a:r>
              <a:rPr lang="en-US" sz="4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Book"/>
              </a:rPr>
              <a:t>Anwer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Novecento wide Book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64737" y="1573493"/>
            <a:ext cx="38851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Lorem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ipsum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dolor sit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amet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,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consectetur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Novecento wide Light" panose="00000405000000000000" pitchFamily="50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870950" y="2479001"/>
            <a:ext cx="1576193" cy="1534815"/>
            <a:chOff x="7691870" y="1756815"/>
            <a:chExt cx="665163" cy="647701"/>
          </a:xfrm>
          <a:solidFill>
            <a:schemeClr val="accent5">
              <a:lumMod val="75000"/>
            </a:schemeClr>
          </a:solidFill>
        </p:grpSpPr>
        <p:sp>
          <p:nvSpPr>
            <p:cNvPr id="25" name="Freeform 109"/>
            <p:cNvSpPr/>
            <p:nvPr/>
          </p:nvSpPr>
          <p:spPr bwMode="auto">
            <a:xfrm>
              <a:off x="7691870" y="2001290"/>
              <a:ext cx="219075" cy="182563"/>
            </a:xfrm>
            <a:custGeom>
              <a:avLst/>
              <a:gdLst>
                <a:gd name="T0" fmla="*/ 36 w 149"/>
                <a:gd name="T1" fmla="*/ 112 h 124"/>
                <a:gd name="T2" fmla="*/ 115 w 149"/>
                <a:gd name="T3" fmla="*/ 122 h 124"/>
                <a:gd name="T4" fmla="*/ 101 w 149"/>
                <a:gd name="T5" fmla="*/ 96 h 124"/>
                <a:gd name="T6" fmla="*/ 121 w 149"/>
                <a:gd name="T7" fmla="*/ 71 h 124"/>
                <a:gd name="T8" fmla="*/ 149 w 149"/>
                <a:gd name="T9" fmla="*/ 86 h 124"/>
                <a:gd name="T10" fmla="*/ 103 w 149"/>
                <a:gd name="T11" fmla="*/ 0 h 124"/>
                <a:gd name="T12" fmla="*/ 3 w 149"/>
                <a:gd name="T13" fmla="*/ 2 h 124"/>
                <a:gd name="T14" fmla="*/ 33 w 149"/>
                <a:gd name="T15" fmla="*/ 21 h 124"/>
                <a:gd name="T16" fmla="*/ 36 w 149"/>
                <a:gd name="T17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4">
                  <a:moveTo>
                    <a:pt x="36" y="112"/>
                  </a:moveTo>
                  <a:cubicBezTo>
                    <a:pt x="61" y="124"/>
                    <a:pt x="87" y="122"/>
                    <a:pt x="115" y="122"/>
                  </a:cubicBezTo>
                  <a:cubicBezTo>
                    <a:pt x="101" y="118"/>
                    <a:pt x="97" y="106"/>
                    <a:pt x="101" y="96"/>
                  </a:cubicBezTo>
                  <a:cubicBezTo>
                    <a:pt x="107" y="85"/>
                    <a:pt x="121" y="71"/>
                    <a:pt x="121" y="71"/>
                  </a:cubicBezTo>
                  <a:cubicBezTo>
                    <a:pt x="149" y="86"/>
                    <a:pt x="149" y="86"/>
                    <a:pt x="149" y="86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1" y="14"/>
                    <a:pt x="33" y="21"/>
                  </a:cubicBezTo>
                  <a:cubicBezTo>
                    <a:pt x="0" y="54"/>
                    <a:pt x="11" y="99"/>
                    <a:pt x="36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10"/>
            <p:cNvSpPr/>
            <p:nvPr/>
          </p:nvSpPr>
          <p:spPr bwMode="auto">
            <a:xfrm>
              <a:off x="7715683" y="2179090"/>
              <a:ext cx="288925" cy="171450"/>
            </a:xfrm>
            <a:custGeom>
              <a:avLst/>
              <a:gdLst>
                <a:gd name="T0" fmla="*/ 82 w 196"/>
                <a:gd name="T1" fmla="*/ 20 h 116"/>
                <a:gd name="T2" fmla="*/ 0 w 196"/>
                <a:gd name="T3" fmla="*/ 0 h 116"/>
                <a:gd name="T4" fmla="*/ 50 w 196"/>
                <a:gd name="T5" fmla="*/ 82 h 116"/>
                <a:gd name="T6" fmla="*/ 87 w 196"/>
                <a:gd name="T7" fmla="*/ 116 h 116"/>
                <a:gd name="T8" fmla="*/ 196 w 196"/>
                <a:gd name="T9" fmla="*/ 116 h 116"/>
                <a:gd name="T10" fmla="*/ 194 w 196"/>
                <a:gd name="T11" fmla="*/ 19 h 116"/>
                <a:gd name="T12" fmla="*/ 82 w 196"/>
                <a:gd name="T13" fmla="*/ 2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116">
                  <a:moveTo>
                    <a:pt x="82" y="20"/>
                  </a:moveTo>
                  <a:cubicBezTo>
                    <a:pt x="18" y="22"/>
                    <a:pt x="3" y="5"/>
                    <a:pt x="0" y="0"/>
                  </a:cubicBezTo>
                  <a:cubicBezTo>
                    <a:pt x="5" y="10"/>
                    <a:pt x="42" y="67"/>
                    <a:pt x="50" y="82"/>
                  </a:cubicBezTo>
                  <a:cubicBezTo>
                    <a:pt x="59" y="98"/>
                    <a:pt x="71" y="116"/>
                    <a:pt x="87" y="116"/>
                  </a:cubicBezTo>
                  <a:cubicBezTo>
                    <a:pt x="103" y="116"/>
                    <a:pt x="196" y="116"/>
                    <a:pt x="196" y="116"/>
                  </a:cubicBezTo>
                  <a:cubicBezTo>
                    <a:pt x="194" y="19"/>
                    <a:pt x="194" y="19"/>
                    <a:pt x="194" y="19"/>
                  </a:cubicBezTo>
                  <a:cubicBezTo>
                    <a:pt x="194" y="19"/>
                    <a:pt x="156" y="19"/>
                    <a:pt x="8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111"/>
            <p:cNvSpPr/>
            <p:nvPr/>
          </p:nvSpPr>
          <p:spPr bwMode="auto">
            <a:xfrm>
              <a:off x="8044295" y="2155278"/>
              <a:ext cx="195263" cy="249238"/>
            </a:xfrm>
            <a:custGeom>
              <a:avLst/>
              <a:gdLst>
                <a:gd name="T0" fmla="*/ 84 w 133"/>
                <a:gd name="T1" fmla="*/ 36 h 170"/>
                <a:gd name="T2" fmla="*/ 52 w 133"/>
                <a:gd name="T3" fmla="*/ 33 h 170"/>
                <a:gd name="T4" fmla="*/ 52 w 133"/>
                <a:gd name="T5" fmla="*/ 0 h 170"/>
                <a:gd name="T6" fmla="*/ 0 w 133"/>
                <a:gd name="T7" fmla="*/ 84 h 170"/>
                <a:gd name="T8" fmla="*/ 53 w 133"/>
                <a:gd name="T9" fmla="*/ 170 h 170"/>
                <a:gd name="T10" fmla="*/ 54 w 133"/>
                <a:gd name="T11" fmla="*/ 133 h 170"/>
                <a:gd name="T12" fmla="*/ 131 w 133"/>
                <a:gd name="T13" fmla="*/ 85 h 170"/>
                <a:gd name="T14" fmla="*/ 100 w 133"/>
                <a:gd name="T15" fmla="*/ 12 h 170"/>
                <a:gd name="T16" fmla="*/ 84 w 133"/>
                <a:gd name="T17" fmla="*/ 3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170">
                  <a:moveTo>
                    <a:pt x="84" y="36"/>
                  </a:moveTo>
                  <a:cubicBezTo>
                    <a:pt x="72" y="37"/>
                    <a:pt x="52" y="33"/>
                    <a:pt x="52" y="3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53" y="170"/>
                    <a:pt x="53" y="170"/>
                    <a:pt x="53" y="170"/>
                  </a:cubicBezTo>
                  <a:cubicBezTo>
                    <a:pt x="53" y="170"/>
                    <a:pt x="54" y="147"/>
                    <a:pt x="54" y="133"/>
                  </a:cubicBezTo>
                  <a:cubicBezTo>
                    <a:pt x="100" y="146"/>
                    <a:pt x="133" y="113"/>
                    <a:pt x="131" y="85"/>
                  </a:cubicBezTo>
                  <a:cubicBezTo>
                    <a:pt x="129" y="57"/>
                    <a:pt x="114" y="36"/>
                    <a:pt x="100" y="12"/>
                  </a:cubicBezTo>
                  <a:cubicBezTo>
                    <a:pt x="103" y="26"/>
                    <a:pt x="95" y="36"/>
                    <a:pt x="8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112"/>
            <p:cNvSpPr/>
            <p:nvPr/>
          </p:nvSpPr>
          <p:spPr bwMode="auto">
            <a:xfrm>
              <a:off x="8142720" y="1961603"/>
              <a:ext cx="214313" cy="336550"/>
            </a:xfrm>
            <a:custGeom>
              <a:avLst/>
              <a:gdLst>
                <a:gd name="T0" fmla="*/ 138 w 146"/>
                <a:gd name="T1" fmla="*/ 94 h 228"/>
                <a:gd name="T2" fmla="*/ 83 w 146"/>
                <a:gd name="T3" fmla="*/ 0 h 228"/>
                <a:gd name="T4" fmla="*/ 0 w 146"/>
                <a:gd name="T5" fmla="*/ 51 h 228"/>
                <a:gd name="T6" fmla="*/ 58 w 146"/>
                <a:gd name="T7" fmla="*/ 147 h 228"/>
                <a:gd name="T8" fmla="*/ 82 w 146"/>
                <a:gd name="T9" fmla="*/ 228 h 228"/>
                <a:gd name="T10" fmla="*/ 127 w 146"/>
                <a:gd name="T11" fmla="*/ 143 h 228"/>
                <a:gd name="T12" fmla="*/ 138 w 146"/>
                <a:gd name="T13" fmla="*/ 94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228">
                  <a:moveTo>
                    <a:pt x="138" y="94"/>
                  </a:moveTo>
                  <a:cubicBezTo>
                    <a:pt x="130" y="81"/>
                    <a:pt x="83" y="0"/>
                    <a:pt x="83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19" y="84"/>
                    <a:pt x="58" y="147"/>
                  </a:cubicBezTo>
                  <a:cubicBezTo>
                    <a:pt x="91" y="202"/>
                    <a:pt x="84" y="223"/>
                    <a:pt x="82" y="228"/>
                  </a:cubicBezTo>
                  <a:cubicBezTo>
                    <a:pt x="88" y="219"/>
                    <a:pt x="118" y="157"/>
                    <a:pt x="127" y="143"/>
                  </a:cubicBezTo>
                  <a:cubicBezTo>
                    <a:pt x="136" y="127"/>
                    <a:pt x="146" y="108"/>
                    <a:pt x="138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13"/>
            <p:cNvSpPr/>
            <p:nvPr/>
          </p:nvSpPr>
          <p:spPr bwMode="auto">
            <a:xfrm>
              <a:off x="7999845" y="1764753"/>
              <a:ext cx="233363" cy="190500"/>
            </a:xfrm>
            <a:custGeom>
              <a:avLst/>
              <a:gdLst>
                <a:gd name="T0" fmla="*/ 113 w 159"/>
                <a:gd name="T1" fmla="*/ 129 h 129"/>
                <a:gd name="T2" fmla="*/ 159 w 159"/>
                <a:gd name="T3" fmla="*/ 39 h 129"/>
                <a:gd name="T4" fmla="*/ 128 w 159"/>
                <a:gd name="T5" fmla="*/ 57 h 129"/>
                <a:gd name="T6" fmla="*/ 47 w 159"/>
                <a:gd name="T7" fmla="*/ 16 h 129"/>
                <a:gd name="T8" fmla="*/ 0 w 159"/>
                <a:gd name="T9" fmla="*/ 81 h 129"/>
                <a:gd name="T10" fmla="*/ 29 w 159"/>
                <a:gd name="T11" fmla="*/ 81 h 129"/>
                <a:gd name="T12" fmla="*/ 43 w 159"/>
                <a:gd name="T13" fmla="*/ 111 h 129"/>
                <a:gd name="T14" fmla="*/ 15 w 159"/>
                <a:gd name="T15" fmla="*/ 128 h 129"/>
                <a:gd name="T16" fmla="*/ 113 w 159"/>
                <a:gd name="T1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29">
                  <a:moveTo>
                    <a:pt x="113" y="129"/>
                  </a:moveTo>
                  <a:cubicBezTo>
                    <a:pt x="159" y="39"/>
                    <a:pt x="159" y="39"/>
                    <a:pt x="159" y="39"/>
                  </a:cubicBezTo>
                  <a:cubicBezTo>
                    <a:pt x="159" y="39"/>
                    <a:pt x="140" y="50"/>
                    <a:pt x="128" y="57"/>
                  </a:cubicBezTo>
                  <a:cubicBezTo>
                    <a:pt x="115" y="11"/>
                    <a:pt x="70" y="0"/>
                    <a:pt x="47" y="16"/>
                  </a:cubicBezTo>
                  <a:cubicBezTo>
                    <a:pt x="24" y="32"/>
                    <a:pt x="13" y="56"/>
                    <a:pt x="0" y="81"/>
                  </a:cubicBezTo>
                  <a:cubicBezTo>
                    <a:pt x="10" y="70"/>
                    <a:pt x="23" y="72"/>
                    <a:pt x="29" y="81"/>
                  </a:cubicBezTo>
                  <a:cubicBezTo>
                    <a:pt x="36" y="91"/>
                    <a:pt x="43" y="111"/>
                    <a:pt x="43" y="111"/>
                  </a:cubicBezTo>
                  <a:cubicBezTo>
                    <a:pt x="15" y="128"/>
                    <a:pt x="15" y="128"/>
                    <a:pt x="15" y="128"/>
                  </a:cubicBezTo>
                  <a:lnTo>
                    <a:pt x="113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14"/>
            <p:cNvSpPr/>
            <p:nvPr/>
          </p:nvSpPr>
          <p:spPr bwMode="auto">
            <a:xfrm>
              <a:off x="7783945" y="1756815"/>
              <a:ext cx="285750" cy="239713"/>
            </a:xfrm>
            <a:custGeom>
              <a:avLst/>
              <a:gdLst>
                <a:gd name="T0" fmla="*/ 138 w 195"/>
                <a:gd name="T1" fmla="*/ 63 h 163"/>
                <a:gd name="T2" fmla="*/ 195 w 195"/>
                <a:gd name="T3" fmla="*/ 1 h 163"/>
                <a:gd name="T4" fmla="*/ 98 w 195"/>
                <a:gd name="T5" fmla="*/ 6 h 163"/>
                <a:gd name="T6" fmla="*/ 51 w 195"/>
                <a:gd name="T7" fmla="*/ 22 h 163"/>
                <a:gd name="T8" fmla="*/ 0 w 195"/>
                <a:gd name="T9" fmla="*/ 118 h 163"/>
                <a:gd name="T10" fmla="*/ 86 w 195"/>
                <a:gd name="T11" fmla="*/ 163 h 163"/>
                <a:gd name="T12" fmla="*/ 138 w 195"/>
                <a:gd name="T13" fmla="*/ 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163">
                  <a:moveTo>
                    <a:pt x="138" y="63"/>
                  </a:moveTo>
                  <a:cubicBezTo>
                    <a:pt x="167" y="6"/>
                    <a:pt x="189" y="1"/>
                    <a:pt x="195" y="1"/>
                  </a:cubicBezTo>
                  <a:cubicBezTo>
                    <a:pt x="183" y="0"/>
                    <a:pt x="115" y="6"/>
                    <a:pt x="98" y="6"/>
                  </a:cubicBezTo>
                  <a:cubicBezTo>
                    <a:pt x="80" y="6"/>
                    <a:pt x="59" y="8"/>
                    <a:pt x="51" y="22"/>
                  </a:cubicBezTo>
                  <a:cubicBezTo>
                    <a:pt x="44" y="36"/>
                    <a:pt x="0" y="118"/>
                    <a:pt x="0" y="118"/>
                  </a:cubicBezTo>
                  <a:cubicBezTo>
                    <a:pt x="86" y="163"/>
                    <a:pt x="86" y="163"/>
                    <a:pt x="86" y="163"/>
                  </a:cubicBezTo>
                  <a:cubicBezTo>
                    <a:pt x="86" y="163"/>
                    <a:pt x="104" y="129"/>
                    <a:pt x="138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833294" y="4239885"/>
            <a:ext cx="2156040" cy="1391231"/>
            <a:chOff x="7458614" y="4457599"/>
            <a:chExt cx="2156040" cy="1391231"/>
          </a:xfrm>
        </p:grpSpPr>
        <p:sp>
          <p:nvSpPr>
            <p:cNvPr id="52" name="TextBox 51"/>
            <p:cNvSpPr txBox="1"/>
            <p:nvPr/>
          </p:nvSpPr>
          <p:spPr>
            <a:xfrm>
              <a:off x="7458614" y="4457599"/>
              <a:ext cx="1946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vecento wide Light" panose="00000405000000000000" pitchFamily="50" charset="0"/>
                </a:rPr>
                <a:t>Design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vecento wide Light" panose="00000405000000000000" pitchFamily="50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458614" y="4894723"/>
              <a:ext cx="21560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Penime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estebup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manime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lvepa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ante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uka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imare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pimasa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quosm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santLrem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pusamu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.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sp>
        <p:nvSpPr>
          <p:cNvPr id="54" name="Freeform 5"/>
          <p:cNvSpPr/>
          <p:nvPr/>
        </p:nvSpPr>
        <p:spPr bwMode="auto">
          <a:xfrm>
            <a:off x="7212863" y="2732884"/>
            <a:ext cx="689885" cy="1114760"/>
          </a:xfrm>
          <a:custGeom>
            <a:avLst/>
            <a:gdLst>
              <a:gd name="T0" fmla="*/ 298 w 643"/>
              <a:gd name="T1" fmla="*/ 0 h 1039"/>
              <a:gd name="T2" fmla="*/ 0 w 643"/>
              <a:gd name="T3" fmla="*/ 0 h 1039"/>
              <a:gd name="T4" fmla="*/ 345 w 643"/>
              <a:gd name="T5" fmla="*/ 519 h 1039"/>
              <a:gd name="T6" fmla="*/ 0 w 643"/>
              <a:gd name="T7" fmla="*/ 1039 h 1039"/>
              <a:gd name="T8" fmla="*/ 298 w 643"/>
              <a:gd name="T9" fmla="*/ 1039 h 1039"/>
              <a:gd name="T10" fmla="*/ 643 w 643"/>
              <a:gd name="T11" fmla="*/ 519 h 1039"/>
              <a:gd name="T12" fmla="*/ 298 w 643"/>
              <a:gd name="T13" fmla="*/ 0 h 1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3" h="1039">
                <a:moveTo>
                  <a:pt x="298" y="0"/>
                </a:moveTo>
                <a:lnTo>
                  <a:pt x="0" y="0"/>
                </a:lnTo>
                <a:lnTo>
                  <a:pt x="345" y="519"/>
                </a:lnTo>
                <a:lnTo>
                  <a:pt x="0" y="1039"/>
                </a:lnTo>
                <a:lnTo>
                  <a:pt x="298" y="1039"/>
                </a:lnTo>
                <a:lnTo>
                  <a:pt x="643" y="519"/>
                </a:lnTo>
                <a:lnTo>
                  <a:pt x="298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grpSp>
        <p:nvGrpSpPr>
          <p:cNvPr id="57" name="Group 56"/>
          <p:cNvGrpSpPr/>
          <p:nvPr/>
        </p:nvGrpSpPr>
        <p:grpSpPr>
          <a:xfrm>
            <a:off x="5604951" y="2436778"/>
            <a:ext cx="955203" cy="1529817"/>
            <a:chOff x="3937433" y="1753640"/>
            <a:chExt cx="406400" cy="650875"/>
          </a:xfrm>
        </p:grpSpPr>
        <p:sp>
          <p:nvSpPr>
            <p:cNvPr id="58" name="Freeform 115"/>
            <p:cNvSpPr/>
            <p:nvPr/>
          </p:nvSpPr>
          <p:spPr bwMode="auto">
            <a:xfrm>
              <a:off x="3946958" y="1925090"/>
              <a:ext cx="387350" cy="141288"/>
            </a:xfrm>
            <a:custGeom>
              <a:avLst/>
              <a:gdLst>
                <a:gd name="T0" fmla="*/ 224 w 263"/>
                <a:gd name="T1" fmla="*/ 28 h 96"/>
                <a:gd name="T2" fmla="*/ 43 w 263"/>
                <a:gd name="T3" fmla="*/ 3 h 96"/>
                <a:gd name="T4" fmla="*/ 1 w 263"/>
                <a:gd name="T5" fmla="*/ 30 h 96"/>
                <a:gd name="T6" fmla="*/ 39 w 263"/>
                <a:gd name="T7" fmla="*/ 68 h 96"/>
                <a:gd name="T8" fmla="*/ 220 w 263"/>
                <a:gd name="T9" fmla="*/ 93 h 96"/>
                <a:gd name="T10" fmla="*/ 262 w 263"/>
                <a:gd name="T11" fmla="*/ 66 h 96"/>
                <a:gd name="T12" fmla="*/ 224 w 263"/>
                <a:gd name="T13" fmla="*/ 2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3" h="96">
                  <a:moveTo>
                    <a:pt x="224" y="28"/>
                  </a:moveTo>
                  <a:cubicBezTo>
                    <a:pt x="43" y="3"/>
                    <a:pt x="43" y="3"/>
                    <a:pt x="43" y="3"/>
                  </a:cubicBezTo>
                  <a:cubicBezTo>
                    <a:pt x="21" y="0"/>
                    <a:pt x="2" y="12"/>
                    <a:pt x="1" y="30"/>
                  </a:cubicBezTo>
                  <a:cubicBezTo>
                    <a:pt x="0" y="48"/>
                    <a:pt x="17" y="65"/>
                    <a:pt x="39" y="68"/>
                  </a:cubicBezTo>
                  <a:cubicBezTo>
                    <a:pt x="220" y="93"/>
                    <a:pt x="220" y="93"/>
                    <a:pt x="220" y="93"/>
                  </a:cubicBezTo>
                  <a:cubicBezTo>
                    <a:pt x="242" y="96"/>
                    <a:pt x="261" y="84"/>
                    <a:pt x="262" y="66"/>
                  </a:cubicBezTo>
                  <a:cubicBezTo>
                    <a:pt x="263" y="48"/>
                    <a:pt x="246" y="31"/>
                    <a:pt x="224" y="28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116"/>
            <p:cNvSpPr/>
            <p:nvPr/>
          </p:nvSpPr>
          <p:spPr bwMode="auto">
            <a:xfrm>
              <a:off x="3997758" y="1807615"/>
              <a:ext cx="325438" cy="93663"/>
            </a:xfrm>
            <a:custGeom>
              <a:avLst/>
              <a:gdLst>
                <a:gd name="T0" fmla="*/ 193 w 221"/>
                <a:gd name="T1" fmla="*/ 17 h 63"/>
                <a:gd name="T2" fmla="*/ 28 w 221"/>
                <a:gd name="T3" fmla="*/ 1 h 63"/>
                <a:gd name="T4" fmla="*/ 0 w 221"/>
                <a:gd name="T5" fmla="*/ 22 h 63"/>
                <a:gd name="T6" fmla="*/ 28 w 221"/>
                <a:gd name="T7" fmla="*/ 47 h 63"/>
                <a:gd name="T8" fmla="*/ 193 w 221"/>
                <a:gd name="T9" fmla="*/ 62 h 63"/>
                <a:gd name="T10" fmla="*/ 221 w 221"/>
                <a:gd name="T11" fmla="*/ 42 h 63"/>
                <a:gd name="T12" fmla="*/ 193 w 221"/>
                <a:gd name="T13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63">
                  <a:moveTo>
                    <a:pt x="193" y="17"/>
                  </a:moveTo>
                  <a:cubicBezTo>
                    <a:pt x="28" y="1"/>
                    <a:pt x="28" y="1"/>
                    <a:pt x="28" y="1"/>
                  </a:cubicBezTo>
                  <a:cubicBezTo>
                    <a:pt x="13" y="0"/>
                    <a:pt x="0" y="10"/>
                    <a:pt x="0" y="22"/>
                  </a:cubicBezTo>
                  <a:cubicBezTo>
                    <a:pt x="0" y="35"/>
                    <a:pt x="13" y="46"/>
                    <a:pt x="28" y="47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208" y="63"/>
                    <a:pt x="221" y="54"/>
                    <a:pt x="221" y="42"/>
                  </a:cubicBezTo>
                  <a:cubicBezTo>
                    <a:pt x="221" y="29"/>
                    <a:pt x="208" y="18"/>
                    <a:pt x="193" y="17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117"/>
            <p:cNvSpPr/>
            <p:nvPr/>
          </p:nvSpPr>
          <p:spPr bwMode="auto">
            <a:xfrm>
              <a:off x="4019983" y="2258465"/>
              <a:ext cx="239713" cy="146050"/>
            </a:xfrm>
            <a:custGeom>
              <a:avLst/>
              <a:gdLst>
                <a:gd name="T0" fmla="*/ 163 w 163"/>
                <a:gd name="T1" fmla="*/ 37 h 99"/>
                <a:gd name="T2" fmla="*/ 151 w 163"/>
                <a:gd name="T3" fmla="*/ 24 h 99"/>
                <a:gd name="T4" fmla="*/ 163 w 163"/>
                <a:gd name="T5" fmla="*/ 12 h 99"/>
                <a:gd name="T6" fmla="*/ 151 w 163"/>
                <a:gd name="T7" fmla="*/ 0 h 99"/>
                <a:gd name="T8" fmla="*/ 12 w 163"/>
                <a:gd name="T9" fmla="*/ 0 h 99"/>
                <a:gd name="T10" fmla="*/ 0 w 163"/>
                <a:gd name="T11" fmla="*/ 12 h 99"/>
                <a:gd name="T12" fmla="*/ 12 w 163"/>
                <a:gd name="T13" fmla="*/ 24 h 99"/>
                <a:gd name="T14" fmla="*/ 0 w 163"/>
                <a:gd name="T15" fmla="*/ 37 h 99"/>
                <a:gd name="T16" fmla="*/ 12 w 163"/>
                <a:gd name="T17" fmla="*/ 49 h 99"/>
                <a:gd name="T18" fmla="*/ 0 w 163"/>
                <a:gd name="T19" fmla="*/ 61 h 99"/>
                <a:gd name="T20" fmla="*/ 12 w 163"/>
                <a:gd name="T21" fmla="*/ 73 h 99"/>
                <a:gd name="T22" fmla="*/ 24 w 163"/>
                <a:gd name="T23" fmla="*/ 73 h 99"/>
                <a:gd name="T24" fmla="*/ 81 w 163"/>
                <a:gd name="T25" fmla="*/ 99 h 99"/>
                <a:gd name="T26" fmla="*/ 139 w 163"/>
                <a:gd name="T27" fmla="*/ 73 h 99"/>
                <a:gd name="T28" fmla="*/ 151 w 163"/>
                <a:gd name="T29" fmla="*/ 73 h 99"/>
                <a:gd name="T30" fmla="*/ 163 w 163"/>
                <a:gd name="T31" fmla="*/ 61 h 99"/>
                <a:gd name="T32" fmla="*/ 151 w 163"/>
                <a:gd name="T33" fmla="*/ 49 h 99"/>
                <a:gd name="T34" fmla="*/ 163 w 163"/>
                <a:gd name="T35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3" h="99">
                  <a:moveTo>
                    <a:pt x="163" y="37"/>
                  </a:moveTo>
                  <a:cubicBezTo>
                    <a:pt x="163" y="30"/>
                    <a:pt x="157" y="24"/>
                    <a:pt x="151" y="24"/>
                  </a:cubicBezTo>
                  <a:cubicBezTo>
                    <a:pt x="157" y="24"/>
                    <a:pt x="163" y="19"/>
                    <a:pt x="163" y="12"/>
                  </a:cubicBezTo>
                  <a:cubicBezTo>
                    <a:pt x="163" y="5"/>
                    <a:pt x="157" y="0"/>
                    <a:pt x="15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5" y="24"/>
                    <a:pt x="0" y="30"/>
                    <a:pt x="0" y="37"/>
                  </a:cubicBezTo>
                  <a:cubicBezTo>
                    <a:pt x="0" y="43"/>
                    <a:pt x="5" y="49"/>
                    <a:pt x="12" y="49"/>
                  </a:cubicBezTo>
                  <a:cubicBezTo>
                    <a:pt x="5" y="49"/>
                    <a:pt x="0" y="54"/>
                    <a:pt x="0" y="61"/>
                  </a:cubicBezTo>
                  <a:cubicBezTo>
                    <a:pt x="0" y="68"/>
                    <a:pt x="5" y="73"/>
                    <a:pt x="12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34" y="88"/>
                    <a:pt x="56" y="99"/>
                    <a:pt x="81" y="99"/>
                  </a:cubicBezTo>
                  <a:cubicBezTo>
                    <a:pt x="107" y="99"/>
                    <a:pt x="128" y="88"/>
                    <a:pt x="139" y="73"/>
                  </a:cubicBezTo>
                  <a:cubicBezTo>
                    <a:pt x="151" y="73"/>
                    <a:pt x="151" y="73"/>
                    <a:pt x="151" y="73"/>
                  </a:cubicBezTo>
                  <a:cubicBezTo>
                    <a:pt x="157" y="73"/>
                    <a:pt x="163" y="68"/>
                    <a:pt x="163" y="61"/>
                  </a:cubicBezTo>
                  <a:cubicBezTo>
                    <a:pt x="163" y="54"/>
                    <a:pt x="157" y="49"/>
                    <a:pt x="151" y="49"/>
                  </a:cubicBezTo>
                  <a:cubicBezTo>
                    <a:pt x="157" y="49"/>
                    <a:pt x="163" y="43"/>
                    <a:pt x="163" y="37"/>
                  </a:cubicBezTo>
                  <a:close/>
                </a:path>
              </a:pathLst>
            </a:custGeom>
            <a:solidFill>
              <a:srgbClr val="929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Freeform 118"/>
            <p:cNvSpPr/>
            <p:nvPr/>
          </p:nvSpPr>
          <p:spPr bwMode="auto">
            <a:xfrm>
              <a:off x="4139045" y="2258465"/>
              <a:ext cx="120650" cy="146050"/>
            </a:xfrm>
            <a:custGeom>
              <a:avLst/>
              <a:gdLst>
                <a:gd name="T0" fmla="*/ 82 w 82"/>
                <a:gd name="T1" fmla="*/ 12 h 99"/>
                <a:gd name="T2" fmla="*/ 70 w 82"/>
                <a:gd name="T3" fmla="*/ 0 h 99"/>
                <a:gd name="T4" fmla="*/ 0 w 82"/>
                <a:gd name="T5" fmla="*/ 0 h 99"/>
                <a:gd name="T6" fmla="*/ 0 w 82"/>
                <a:gd name="T7" fmla="*/ 99 h 99"/>
                <a:gd name="T8" fmla="*/ 0 w 82"/>
                <a:gd name="T9" fmla="*/ 99 h 99"/>
                <a:gd name="T10" fmla="*/ 58 w 82"/>
                <a:gd name="T11" fmla="*/ 73 h 99"/>
                <a:gd name="T12" fmla="*/ 70 w 82"/>
                <a:gd name="T13" fmla="*/ 73 h 99"/>
                <a:gd name="T14" fmla="*/ 82 w 82"/>
                <a:gd name="T15" fmla="*/ 61 h 99"/>
                <a:gd name="T16" fmla="*/ 70 w 82"/>
                <a:gd name="T17" fmla="*/ 49 h 99"/>
                <a:gd name="T18" fmla="*/ 82 w 82"/>
                <a:gd name="T19" fmla="*/ 37 h 99"/>
                <a:gd name="T20" fmla="*/ 70 w 82"/>
                <a:gd name="T21" fmla="*/ 24 h 99"/>
                <a:gd name="T22" fmla="*/ 82 w 82"/>
                <a:gd name="T23" fmla="*/ 1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99">
                  <a:moveTo>
                    <a:pt x="82" y="12"/>
                  </a:moveTo>
                  <a:cubicBezTo>
                    <a:pt x="82" y="5"/>
                    <a:pt x="76" y="0"/>
                    <a:pt x="7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26" y="99"/>
                    <a:pt x="47" y="88"/>
                    <a:pt x="58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6" y="73"/>
                    <a:pt x="82" y="68"/>
                    <a:pt x="82" y="61"/>
                  </a:cubicBezTo>
                  <a:cubicBezTo>
                    <a:pt x="82" y="54"/>
                    <a:pt x="76" y="49"/>
                    <a:pt x="70" y="49"/>
                  </a:cubicBezTo>
                  <a:cubicBezTo>
                    <a:pt x="76" y="49"/>
                    <a:pt x="82" y="43"/>
                    <a:pt x="82" y="37"/>
                  </a:cubicBezTo>
                  <a:cubicBezTo>
                    <a:pt x="82" y="30"/>
                    <a:pt x="76" y="24"/>
                    <a:pt x="70" y="24"/>
                  </a:cubicBezTo>
                  <a:cubicBezTo>
                    <a:pt x="76" y="24"/>
                    <a:pt x="82" y="19"/>
                    <a:pt x="82" y="12"/>
                  </a:cubicBezTo>
                  <a:close/>
                </a:path>
              </a:pathLst>
            </a:custGeom>
            <a:solidFill>
              <a:srgbClr val="7981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119"/>
            <p:cNvSpPr/>
            <p:nvPr/>
          </p:nvSpPr>
          <p:spPr bwMode="auto">
            <a:xfrm>
              <a:off x="3937433" y="1825078"/>
              <a:ext cx="406400" cy="203200"/>
            </a:xfrm>
            <a:custGeom>
              <a:avLst/>
              <a:gdLst>
                <a:gd name="T0" fmla="*/ 60 w 277"/>
                <a:gd name="T1" fmla="*/ 130 h 138"/>
                <a:gd name="T2" fmla="*/ 242 w 277"/>
                <a:gd name="T3" fmla="*/ 71 h 138"/>
                <a:gd name="T4" fmla="*/ 270 w 277"/>
                <a:gd name="T5" fmla="*/ 26 h 138"/>
                <a:gd name="T6" fmla="*/ 216 w 277"/>
                <a:gd name="T7" fmla="*/ 8 h 138"/>
                <a:gd name="T8" fmla="*/ 34 w 277"/>
                <a:gd name="T9" fmla="*/ 67 h 138"/>
                <a:gd name="T10" fmla="*/ 7 w 277"/>
                <a:gd name="T11" fmla="*/ 112 h 138"/>
                <a:gd name="T12" fmla="*/ 60 w 277"/>
                <a:gd name="T13" fmla="*/ 13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7" h="138">
                  <a:moveTo>
                    <a:pt x="60" y="130"/>
                  </a:moveTo>
                  <a:cubicBezTo>
                    <a:pt x="242" y="71"/>
                    <a:pt x="242" y="71"/>
                    <a:pt x="242" y="71"/>
                  </a:cubicBezTo>
                  <a:cubicBezTo>
                    <a:pt x="265" y="63"/>
                    <a:pt x="277" y="43"/>
                    <a:pt x="270" y="26"/>
                  </a:cubicBezTo>
                  <a:cubicBezTo>
                    <a:pt x="262" y="9"/>
                    <a:pt x="239" y="0"/>
                    <a:pt x="216" y="8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12" y="75"/>
                    <a:pt x="0" y="95"/>
                    <a:pt x="7" y="112"/>
                  </a:cubicBezTo>
                  <a:cubicBezTo>
                    <a:pt x="14" y="130"/>
                    <a:pt x="38" y="138"/>
                    <a:pt x="60" y="13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120"/>
            <p:cNvSpPr/>
            <p:nvPr/>
          </p:nvSpPr>
          <p:spPr bwMode="auto">
            <a:xfrm>
              <a:off x="3988233" y="1753640"/>
              <a:ext cx="247650" cy="123825"/>
            </a:xfrm>
            <a:custGeom>
              <a:avLst/>
              <a:gdLst>
                <a:gd name="T0" fmla="*/ 37 w 169"/>
                <a:gd name="T1" fmla="*/ 79 h 84"/>
                <a:gd name="T2" fmla="*/ 148 w 169"/>
                <a:gd name="T3" fmla="*/ 43 h 84"/>
                <a:gd name="T4" fmla="*/ 165 w 169"/>
                <a:gd name="T5" fmla="*/ 15 h 84"/>
                <a:gd name="T6" fmla="*/ 132 w 169"/>
                <a:gd name="T7" fmla="*/ 4 h 84"/>
                <a:gd name="T8" fmla="*/ 21 w 169"/>
                <a:gd name="T9" fmla="*/ 41 h 84"/>
                <a:gd name="T10" fmla="*/ 4 w 169"/>
                <a:gd name="T11" fmla="*/ 68 h 84"/>
                <a:gd name="T12" fmla="*/ 37 w 169"/>
                <a:gd name="T13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84">
                  <a:moveTo>
                    <a:pt x="37" y="79"/>
                  </a:moveTo>
                  <a:cubicBezTo>
                    <a:pt x="148" y="43"/>
                    <a:pt x="148" y="43"/>
                    <a:pt x="148" y="43"/>
                  </a:cubicBezTo>
                  <a:cubicBezTo>
                    <a:pt x="162" y="38"/>
                    <a:pt x="169" y="26"/>
                    <a:pt x="165" y="15"/>
                  </a:cubicBezTo>
                  <a:cubicBezTo>
                    <a:pt x="160" y="5"/>
                    <a:pt x="146" y="0"/>
                    <a:pt x="132" y="4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7" y="45"/>
                    <a:pt x="0" y="57"/>
                    <a:pt x="4" y="68"/>
                  </a:cubicBezTo>
                  <a:cubicBezTo>
                    <a:pt x="9" y="79"/>
                    <a:pt x="23" y="84"/>
                    <a:pt x="37" y="79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121"/>
            <p:cNvSpPr/>
            <p:nvPr/>
          </p:nvSpPr>
          <p:spPr bwMode="auto">
            <a:xfrm>
              <a:off x="4031095" y="2118765"/>
              <a:ext cx="93663" cy="139700"/>
            </a:xfrm>
            <a:custGeom>
              <a:avLst/>
              <a:gdLst>
                <a:gd name="T0" fmla="*/ 58 w 59"/>
                <a:gd name="T1" fmla="*/ 0 h 88"/>
                <a:gd name="T2" fmla="*/ 0 w 59"/>
                <a:gd name="T3" fmla="*/ 19 h 88"/>
                <a:gd name="T4" fmla="*/ 0 w 59"/>
                <a:gd name="T5" fmla="*/ 88 h 88"/>
                <a:gd name="T6" fmla="*/ 59 w 59"/>
                <a:gd name="T7" fmla="*/ 88 h 88"/>
                <a:gd name="T8" fmla="*/ 58 w 59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88">
                  <a:moveTo>
                    <a:pt x="58" y="0"/>
                  </a:moveTo>
                  <a:lnTo>
                    <a:pt x="0" y="19"/>
                  </a:lnTo>
                  <a:lnTo>
                    <a:pt x="0" y="88"/>
                  </a:lnTo>
                  <a:lnTo>
                    <a:pt x="59" y="88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122"/>
            <p:cNvSpPr/>
            <p:nvPr/>
          </p:nvSpPr>
          <p:spPr bwMode="auto">
            <a:xfrm>
              <a:off x="4156508" y="2077490"/>
              <a:ext cx="92075" cy="180975"/>
            </a:xfrm>
            <a:custGeom>
              <a:avLst/>
              <a:gdLst>
                <a:gd name="T0" fmla="*/ 58 w 58"/>
                <a:gd name="T1" fmla="*/ 0 h 114"/>
                <a:gd name="T2" fmla="*/ 0 w 58"/>
                <a:gd name="T3" fmla="*/ 19 h 114"/>
                <a:gd name="T4" fmla="*/ 0 w 58"/>
                <a:gd name="T5" fmla="*/ 114 h 114"/>
                <a:gd name="T6" fmla="*/ 58 w 58"/>
                <a:gd name="T7" fmla="*/ 114 h 114"/>
                <a:gd name="T8" fmla="*/ 58 w 58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14">
                  <a:moveTo>
                    <a:pt x="58" y="0"/>
                  </a:moveTo>
                  <a:lnTo>
                    <a:pt x="0" y="19"/>
                  </a:lnTo>
                  <a:lnTo>
                    <a:pt x="0" y="114"/>
                  </a:lnTo>
                  <a:lnTo>
                    <a:pt x="58" y="11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123"/>
            <p:cNvSpPr/>
            <p:nvPr/>
          </p:nvSpPr>
          <p:spPr bwMode="auto">
            <a:xfrm>
              <a:off x="3937433" y="1963190"/>
              <a:ext cx="406400" cy="201613"/>
            </a:xfrm>
            <a:custGeom>
              <a:avLst/>
              <a:gdLst>
                <a:gd name="T0" fmla="*/ 216 w 277"/>
                <a:gd name="T1" fmla="*/ 7 h 137"/>
                <a:gd name="T2" fmla="*/ 34 w 277"/>
                <a:gd name="T3" fmla="*/ 67 h 137"/>
                <a:gd name="T4" fmla="*/ 7 w 277"/>
                <a:gd name="T5" fmla="*/ 112 h 137"/>
                <a:gd name="T6" fmla="*/ 60 w 277"/>
                <a:gd name="T7" fmla="*/ 130 h 137"/>
                <a:gd name="T8" fmla="*/ 242 w 277"/>
                <a:gd name="T9" fmla="*/ 70 h 137"/>
                <a:gd name="T10" fmla="*/ 270 w 277"/>
                <a:gd name="T11" fmla="*/ 25 h 137"/>
                <a:gd name="T12" fmla="*/ 216 w 277"/>
                <a:gd name="T13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7" h="137">
                  <a:moveTo>
                    <a:pt x="216" y="7"/>
                  </a:moveTo>
                  <a:cubicBezTo>
                    <a:pt x="34" y="67"/>
                    <a:pt x="34" y="67"/>
                    <a:pt x="34" y="67"/>
                  </a:cubicBezTo>
                  <a:cubicBezTo>
                    <a:pt x="12" y="74"/>
                    <a:pt x="0" y="94"/>
                    <a:pt x="7" y="112"/>
                  </a:cubicBezTo>
                  <a:cubicBezTo>
                    <a:pt x="14" y="129"/>
                    <a:pt x="38" y="137"/>
                    <a:pt x="60" y="130"/>
                  </a:cubicBezTo>
                  <a:cubicBezTo>
                    <a:pt x="242" y="70"/>
                    <a:pt x="242" y="70"/>
                    <a:pt x="242" y="70"/>
                  </a:cubicBezTo>
                  <a:cubicBezTo>
                    <a:pt x="265" y="63"/>
                    <a:pt x="277" y="43"/>
                    <a:pt x="270" y="25"/>
                  </a:cubicBezTo>
                  <a:cubicBezTo>
                    <a:pt x="262" y="8"/>
                    <a:pt x="239" y="0"/>
                    <a:pt x="216" y="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316842" y="4239885"/>
            <a:ext cx="2156040" cy="1391231"/>
            <a:chOff x="7458614" y="4457599"/>
            <a:chExt cx="2156040" cy="1391231"/>
          </a:xfrm>
        </p:grpSpPr>
        <p:sp>
          <p:nvSpPr>
            <p:cNvPr id="68" name="TextBox 67"/>
            <p:cNvSpPr txBox="1"/>
            <p:nvPr/>
          </p:nvSpPr>
          <p:spPr>
            <a:xfrm>
              <a:off x="7458614" y="4457599"/>
              <a:ext cx="1946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vecento wide Light" panose="00000405000000000000" pitchFamily="50" charset="0"/>
                </a:rPr>
                <a:t>Collect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vecento wide Light" panose="00000405000000000000" pitchFamily="50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458614" y="4894723"/>
              <a:ext cx="21560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Penime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estebup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manime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lvepa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ante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uka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imare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pimasa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quosm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santLrem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pusamu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.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30" name="Chart 29"/>
          <p:cNvGraphicFramePr/>
          <p:nvPr/>
        </p:nvGraphicFramePr>
        <p:xfrm>
          <a:off x="8377157" y="2271903"/>
          <a:ext cx="2090557" cy="1982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8993418" y="2981295"/>
            <a:ext cx="96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Signika" panose="02010003020600000004" pitchFamily="50" charset="0"/>
              </a:rPr>
              <a:t>8</a:t>
            </a:r>
            <a:r>
              <a:rPr lang="en-US" altLang="zh-CN" sz="3600" b="1" dirty="0" smtClean="0">
                <a:solidFill>
                  <a:schemeClr val="bg1"/>
                </a:solidFill>
                <a:latin typeface="Signika" panose="02010003020600000004" pitchFamily="50" charset="0"/>
              </a:rPr>
              <a:t>0</a:t>
            </a:r>
            <a:r>
              <a:rPr lang="en-US" altLang="zh-CN" sz="2000" b="1" dirty="0" smtClean="0">
                <a:solidFill>
                  <a:schemeClr val="bg1"/>
                </a:solidFill>
                <a:latin typeface="Signika" panose="02010003020600000004" pitchFamily="50" charset="0"/>
              </a:rPr>
              <a:t>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0" grpId="0"/>
      <p:bldP spid="41" grpId="0"/>
      <p:bldP spid="54" grpId="0" bldLvl="0" animBg="1"/>
      <p:bldGraphic spid="30" grpId="0">
        <p:bldAsOne/>
      </p:bldGraphic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147884" y="2747009"/>
            <a:ext cx="4286617" cy="1363699"/>
            <a:chOff x="2104342" y="2815365"/>
            <a:chExt cx="4286617" cy="1363699"/>
          </a:xfrm>
        </p:grpSpPr>
        <p:sp>
          <p:nvSpPr>
            <p:cNvPr id="17" name="Oval 16"/>
            <p:cNvSpPr/>
            <p:nvPr/>
          </p:nvSpPr>
          <p:spPr>
            <a:xfrm>
              <a:off x="2757941" y="2877577"/>
              <a:ext cx="101706" cy="101706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Arc 17"/>
            <p:cNvSpPr/>
            <p:nvPr/>
          </p:nvSpPr>
          <p:spPr>
            <a:xfrm rot="152113" flipH="1">
              <a:off x="2104342" y="2815365"/>
              <a:ext cx="4286617" cy="1363699"/>
            </a:xfrm>
            <a:prstGeom prst="arc">
              <a:avLst>
                <a:gd name="adj1" fmla="val 12596661"/>
                <a:gd name="adj2" fmla="val 20489397"/>
              </a:avLst>
            </a:prstGeom>
            <a:ln w="12700">
              <a:solidFill>
                <a:srgbClr val="3D374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03370" y="2895383"/>
            <a:ext cx="2605296" cy="1363699"/>
            <a:chOff x="3303370" y="2990633"/>
            <a:chExt cx="2605296" cy="1363699"/>
          </a:xfrm>
        </p:grpSpPr>
        <p:sp>
          <p:nvSpPr>
            <p:cNvPr id="20" name="Oval 19"/>
            <p:cNvSpPr/>
            <p:nvPr/>
          </p:nvSpPr>
          <p:spPr>
            <a:xfrm>
              <a:off x="3303370" y="3792931"/>
              <a:ext cx="101706" cy="101706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1" name="Arc 20"/>
            <p:cNvSpPr/>
            <p:nvPr/>
          </p:nvSpPr>
          <p:spPr>
            <a:xfrm rot="20899889" flipH="1">
              <a:off x="3347862" y="2990633"/>
              <a:ext cx="2560804" cy="1363699"/>
            </a:xfrm>
            <a:prstGeom prst="arc">
              <a:avLst>
                <a:gd name="adj1" fmla="val 12596661"/>
                <a:gd name="adj2" fmla="val 21380040"/>
              </a:avLst>
            </a:prstGeom>
            <a:ln w="12700">
              <a:solidFill>
                <a:srgbClr val="3D374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82193" y="2876020"/>
            <a:ext cx="1903738" cy="2579529"/>
            <a:chOff x="4282193" y="2971270"/>
            <a:chExt cx="1903738" cy="2579529"/>
          </a:xfrm>
        </p:grpSpPr>
        <p:sp>
          <p:nvSpPr>
            <p:cNvPr id="23" name="Oval 22"/>
            <p:cNvSpPr/>
            <p:nvPr/>
          </p:nvSpPr>
          <p:spPr>
            <a:xfrm>
              <a:off x="4291108" y="4606579"/>
              <a:ext cx="101706" cy="101706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4" name="Arc 23"/>
            <p:cNvSpPr/>
            <p:nvPr/>
          </p:nvSpPr>
          <p:spPr>
            <a:xfrm rot="20899889" flipH="1">
              <a:off x="4282193" y="2971270"/>
              <a:ext cx="1903738" cy="2579529"/>
            </a:xfrm>
            <a:prstGeom prst="arc">
              <a:avLst>
                <a:gd name="adj1" fmla="val 13745913"/>
                <a:gd name="adj2" fmla="val 525263"/>
              </a:avLst>
            </a:prstGeom>
            <a:ln w="12700">
              <a:solidFill>
                <a:srgbClr val="3D374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090031" y="2782327"/>
            <a:ext cx="4303436" cy="1330558"/>
            <a:chOff x="6090031" y="2877577"/>
            <a:chExt cx="4303436" cy="1330558"/>
          </a:xfrm>
        </p:grpSpPr>
        <p:sp>
          <p:nvSpPr>
            <p:cNvPr id="26" name="Oval 25"/>
            <p:cNvSpPr/>
            <p:nvPr/>
          </p:nvSpPr>
          <p:spPr>
            <a:xfrm>
              <a:off x="9175494" y="2898900"/>
              <a:ext cx="101706" cy="101706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7" name="Arc 26"/>
            <p:cNvSpPr/>
            <p:nvPr/>
          </p:nvSpPr>
          <p:spPr>
            <a:xfrm flipH="1">
              <a:off x="6090031" y="2877577"/>
              <a:ext cx="4303436" cy="1330558"/>
            </a:xfrm>
            <a:prstGeom prst="arc">
              <a:avLst>
                <a:gd name="adj1" fmla="val 12596661"/>
                <a:gd name="adj2" fmla="val 20457581"/>
              </a:avLst>
            </a:prstGeom>
            <a:ln w="12700">
              <a:solidFill>
                <a:srgbClr val="3D374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87026" y="2988259"/>
            <a:ext cx="2645776" cy="1363699"/>
            <a:chOff x="6087026" y="3083509"/>
            <a:chExt cx="2645776" cy="1363699"/>
          </a:xfrm>
        </p:grpSpPr>
        <p:sp>
          <p:nvSpPr>
            <p:cNvPr id="29" name="Oval 28"/>
            <p:cNvSpPr/>
            <p:nvPr/>
          </p:nvSpPr>
          <p:spPr>
            <a:xfrm>
              <a:off x="8631096" y="3788925"/>
              <a:ext cx="101706" cy="101706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0" name="Arc 29"/>
            <p:cNvSpPr/>
            <p:nvPr/>
          </p:nvSpPr>
          <p:spPr>
            <a:xfrm rot="700111">
              <a:off x="6087026" y="3083509"/>
              <a:ext cx="2615033" cy="1363699"/>
            </a:xfrm>
            <a:prstGeom prst="arc">
              <a:avLst>
                <a:gd name="adj1" fmla="val 12596661"/>
                <a:gd name="adj2" fmla="val 20993129"/>
              </a:avLst>
            </a:prstGeom>
            <a:ln w="12700">
              <a:solidFill>
                <a:srgbClr val="3D374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977300" y="2940482"/>
            <a:ext cx="1903738" cy="2579529"/>
            <a:chOff x="5854468" y="3035732"/>
            <a:chExt cx="1903738" cy="2579529"/>
          </a:xfrm>
        </p:grpSpPr>
        <p:sp>
          <p:nvSpPr>
            <p:cNvPr id="32" name="Oval 31"/>
            <p:cNvSpPr/>
            <p:nvPr/>
          </p:nvSpPr>
          <p:spPr>
            <a:xfrm>
              <a:off x="7650911" y="4606579"/>
              <a:ext cx="101706" cy="101706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3" name="Arc 32"/>
            <p:cNvSpPr/>
            <p:nvPr/>
          </p:nvSpPr>
          <p:spPr>
            <a:xfrm rot="700111">
              <a:off x="5854468" y="3035732"/>
              <a:ext cx="1903738" cy="2579529"/>
            </a:xfrm>
            <a:prstGeom prst="arc">
              <a:avLst>
                <a:gd name="adj1" fmla="val 13745913"/>
                <a:gd name="adj2" fmla="val 525263"/>
              </a:avLst>
            </a:prstGeom>
            <a:ln w="12700">
              <a:solidFill>
                <a:srgbClr val="3D374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10" name="Rectangle 9"/>
          <p:cNvSpPr/>
          <p:nvPr/>
        </p:nvSpPr>
        <p:spPr>
          <a:xfrm>
            <a:off x="1581406" y="3262825"/>
            <a:ext cx="13967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</a:rPr>
              <a:t>Function 01 </a:t>
            </a:r>
            <a:endParaRPr lang="bg-BG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04834" y="4606812"/>
            <a:ext cx="1392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</a:rPr>
              <a:t>Function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</a:rPr>
              <a:t>03</a:t>
            </a:r>
            <a:endParaRPr lang="bg-BG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04931" y="5500539"/>
            <a:ext cx="13891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</a:rPr>
              <a:t>Function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</a:rPr>
              <a:t>05</a:t>
            </a:r>
            <a:endParaRPr lang="bg-BG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55094" y="5500539"/>
            <a:ext cx="1395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</a:rPr>
              <a:t>Function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</a:rPr>
              <a:t>06</a:t>
            </a:r>
            <a:endParaRPr lang="bg-BG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240621" y="4606812"/>
            <a:ext cx="13971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</a:rPr>
              <a:t>Function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</a:rPr>
              <a:t>04</a:t>
            </a:r>
            <a:endParaRPr lang="bg-BG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059888" y="3262825"/>
            <a:ext cx="1385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</a:rPr>
              <a:t>Function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</a:rPr>
              <a:t>02</a:t>
            </a:r>
            <a:endParaRPr lang="bg-BG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871467" y="2446182"/>
            <a:ext cx="816642" cy="816643"/>
            <a:chOff x="1871467" y="2541432"/>
            <a:chExt cx="816642" cy="816643"/>
          </a:xfrm>
        </p:grpSpPr>
        <p:sp>
          <p:nvSpPr>
            <p:cNvPr id="58" name="Oval 57"/>
            <p:cNvSpPr/>
            <p:nvPr/>
          </p:nvSpPr>
          <p:spPr>
            <a:xfrm>
              <a:off x="1871467" y="2541432"/>
              <a:ext cx="816642" cy="81664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59" name="AutoShape 60"/>
            <p:cNvSpPr/>
            <p:nvPr/>
          </p:nvSpPr>
          <p:spPr bwMode="auto">
            <a:xfrm>
              <a:off x="2112377" y="2786950"/>
              <a:ext cx="378492" cy="378490"/>
            </a:xfrm>
            <a:custGeom>
              <a:avLst/>
              <a:gdLst>
                <a:gd name="T0" fmla="*/ 197644 w 21600"/>
                <a:gd name="T1" fmla="*/ 197644 h 21592"/>
                <a:gd name="T2" fmla="*/ 197644 w 21600"/>
                <a:gd name="T3" fmla="*/ 197644 h 21592"/>
                <a:gd name="T4" fmla="*/ 197644 w 21600"/>
                <a:gd name="T5" fmla="*/ 197644 h 21592"/>
                <a:gd name="T6" fmla="*/ 197644 w 21600"/>
                <a:gd name="T7" fmla="*/ 197644 h 215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92">
                  <a:moveTo>
                    <a:pt x="16719" y="11484"/>
                  </a:moveTo>
                  <a:cubicBezTo>
                    <a:pt x="16972" y="11823"/>
                    <a:pt x="17102" y="12217"/>
                    <a:pt x="17111" y="12666"/>
                  </a:cubicBezTo>
                  <a:cubicBezTo>
                    <a:pt x="17118" y="13118"/>
                    <a:pt x="16986" y="13503"/>
                    <a:pt x="16719" y="13825"/>
                  </a:cubicBezTo>
                  <a:lnTo>
                    <a:pt x="10660" y="21039"/>
                  </a:lnTo>
                  <a:cubicBezTo>
                    <a:pt x="10393" y="21361"/>
                    <a:pt x="10061" y="21530"/>
                    <a:pt x="9664" y="21548"/>
                  </a:cubicBezTo>
                  <a:cubicBezTo>
                    <a:pt x="9270" y="21568"/>
                    <a:pt x="8950" y="21398"/>
                    <a:pt x="8704" y="21039"/>
                  </a:cubicBezTo>
                  <a:lnTo>
                    <a:pt x="991" y="10768"/>
                  </a:lnTo>
                  <a:cubicBezTo>
                    <a:pt x="721" y="10408"/>
                    <a:pt x="488" y="9960"/>
                    <a:pt x="293" y="9416"/>
                  </a:cubicBezTo>
                  <a:cubicBezTo>
                    <a:pt x="98" y="8878"/>
                    <a:pt x="0" y="8375"/>
                    <a:pt x="0" y="7918"/>
                  </a:cubicBezTo>
                  <a:lnTo>
                    <a:pt x="0" y="1668"/>
                  </a:lnTo>
                  <a:cubicBezTo>
                    <a:pt x="0" y="1216"/>
                    <a:pt x="134" y="825"/>
                    <a:pt x="401" y="497"/>
                  </a:cubicBezTo>
                  <a:cubicBezTo>
                    <a:pt x="671" y="166"/>
                    <a:pt x="1003" y="0"/>
                    <a:pt x="1392" y="0"/>
                  </a:cubicBezTo>
                  <a:lnTo>
                    <a:pt x="6619" y="0"/>
                  </a:lnTo>
                  <a:cubicBezTo>
                    <a:pt x="6811" y="0"/>
                    <a:pt x="7016" y="28"/>
                    <a:pt x="7237" y="83"/>
                  </a:cubicBezTo>
                  <a:cubicBezTo>
                    <a:pt x="7456" y="138"/>
                    <a:pt x="7677" y="224"/>
                    <a:pt x="7899" y="336"/>
                  </a:cubicBezTo>
                  <a:cubicBezTo>
                    <a:pt x="8120" y="451"/>
                    <a:pt x="8332" y="580"/>
                    <a:pt x="8524" y="724"/>
                  </a:cubicBezTo>
                  <a:cubicBezTo>
                    <a:pt x="8719" y="865"/>
                    <a:pt x="8880" y="1021"/>
                    <a:pt x="9005" y="1185"/>
                  </a:cubicBezTo>
                  <a:lnTo>
                    <a:pt x="16719" y="11484"/>
                  </a:lnTo>
                  <a:close/>
                  <a:moveTo>
                    <a:pt x="3603" y="5922"/>
                  </a:moveTo>
                  <a:cubicBezTo>
                    <a:pt x="3964" y="5922"/>
                    <a:pt x="4279" y="5761"/>
                    <a:pt x="4548" y="5441"/>
                  </a:cubicBezTo>
                  <a:cubicBezTo>
                    <a:pt x="4815" y="5116"/>
                    <a:pt x="4952" y="4740"/>
                    <a:pt x="4952" y="4311"/>
                  </a:cubicBezTo>
                  <a:cubicBezTo>
                    <a:pt x="4952" y="3862"/>
                    <a:pt x="4815" y="3477"/>
                    <a:pt x="4548" y="3160"/>
                  </a:cubicBezTo>
                  <a:cubicBezTo>
                    <a:pt x="4281" y="2844"/>
                    <a:pt x="3966" y="2686"/>
                    <a:pt x="3603" y="2686"/>
                  </a:cubicBezTo>
                  <a:cubicBezTo>
                    <a:pt x="3227" y="2686"/>
                    <a:pt x="2908" y="2844"/>
                    <a:pt x="2643" y="3160"/>
                  </a:cubicBezTo>
                  <a:cubicBezTo>
                    <a:pt x="2378" y="3477"/>
                    <a:pt x="2246" y="3862"/>
                    <a:pt x="2246" y="4311"/>
                  </a:cubicBezTo>
                  <a:cubicBezTo>
                    <a:pt x="2246" y="4739"/>
                    <a:pt x="2378" y="5116"/>
                    <a:pt x="2643" y="5441"/>
                  </a:cubicBezTo>
                  <a:cubicBezTo>
                    <a:pt x="2905" y="5761"/>
                    <a:pt x="3225" y="5922"/>
                    <a:pt x="3603" y="5922"/>
                  </a:cubicBezTo>
                  <a:moveTo>
                    <a:pt x="21198" y="11510"/>
                  </a:moveTo>
                  <a:cubicBezTo>
                    <a:pt x="21465" y="11852"/>
                    <a:pt x="21599" y="12252"/>
                    <a:pt x="21599" y="12709"/>
                  </a:cubicBezTo>
                  <a:cubicBezTo>
                    <a:pt x="21599" y="13167"/>
                    <a:pt x="21465" y="13558"/>
                    <a:pt x="21198" y="13880"/>
                  </a:cubicBezTo>
                  <a:lnTo>
                    <a:pt x="15163" y="21093"/>
                  </a:lnTo>
                  <a:cubicBezTo>
                    <a:pt x="14896" y="21415"/>
                    <a:pt x="14564" y="21582"/>
                    <a:pt x="14174" y="21591"/>
                  </a:cubicBezTo>
                  <a:cubicBezTo>
                    <a:pt x="13782" y="21600"/>
                    <a:pt x="13450" y="21433"/>
                    <a:pt x="13183" y="21093"/>
                  </a:cubicBezTo>
                  <a:lnTo>
                    <a:pt x="13044" y="20903"/>
                  </a:lnTo>
                  <a:lnTo>
                    <a:pt x="18963" y="13825"/>
                  </a:lnTo>
                  <a:cubicBezTo>
                    <a:pt x="19230" y="13503"/>
                    <a:pt x="19365" y="13118"/>
                    <a:pt x="19360" y="12660"/>
                  </a:cubicBezTo>
                  <a:cubicBezTo>
                    <a:pt x="19355" y="12206"/>
                    <a:pt x="19223" y="11812"/>
                    <a:pt x="18963" y="11484"/>
                  </a:cubicBezTo>
                  <a:lnTo>
                    <a:pt x="11247" y="1185"/>
                  </a:lnTo>
                  <a:cubicBezTo>
                    <a:pt x="11009" y="865"/>
                    <a:pt x="10689" y="604"/>
                    <a:pt x="10282" y="408"/>
                  </a:cubicBezTo>
                  <a:cubicBezTo>
                    <a:pt x="9873" y="210"/>
                    <a:pt x="9484" y="83"/>
                    <a:pt x="9109" y="28"/>
                  </a:cubicBezTo>
                  <a:lnTo>
                    <a:pt x="11112" y="28"/>
                  </a:lnTo>
                  <a:cubicBezTo>
                    <a:pt x="11502" y="28"/>
                    <a:pt x="11935" y="141"/>
                    <a:pt x="12406" y="365"/>
                  </a:cubicBezTo>
                  <a:cubicBezTo>
                    <a:pt x="12878" y="589"/>
                    <a:pt x="13236" y="874"/>
                    <a:pt x="13481" y="1213"/>
                  </a:cubicBezTo>
                  <a:lnTo>
                    <a:pt x="21198" y="115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692692" y="3790169"/>
            <a:ext cx="816642" cy="816643"/>
            <a:chOff x="2692692" y="3885419"/>
            <a:chExt cx="816642" cy="816643"/>
          </a:xfrm>
        </p:grpSpPr>
        <p:sp>
          <p:nvSpPr>
            <p:cNvPr id="61" name="Oval 60"/>
            <p:cNvSpPr/>
            <p:nvPr/>
          </p:nvSpPr>
          <p:spPr>
            <a:xfrm>
              <a:off x="2692692" y="3885419"/>
              <a:ext cx="816642" cy="81664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62" name="Freeform 61"/>
            <p:cNvSpPr>
              <a:spLocks noEditPoints="1"/>
            </p:cNvSpPr>
            <p:nvPr/>
          </p:nvSpPr>
          <p:spPr bwMode="auto">
            <a:xfrm>
              <a:off x="2876454" y="4138089"/>
              <a:ext cx="454942" cy="357066"/>
            </a:xfrm>
            <a:custGeom>
              <a:avLst/>
              <a:gdLst>
                <a:gd name="T0" fmla="*/ 50 w 106"/>
                <a:gd name="T1" fmla="*/ 11 h 83"/>
                <a:gd name="T2" fmla="*/ 51 w 106"/>
                <a:gd name="T3" fmla="*/ 11 h 83"/>
                <a:gd name="T4" fmla="*/ 51 w 106"/>
                <a:gd name="T5" fmla="*/ 43 h 83"/>
                <a:gd name="T6" fmla="*/ 19 w 106"/>
                <a:gd name="T7" fmla="*/ 27 h 83"/>
                <a:gd name="T8" fmla="*/ 19 w 106"/>
                <a:gd name="T9" fmla="*/ 26 h 83"/>
                <a:gd name="T10" fmla="*/ 55 w 106"/>
                <a:gd name="T11" fmla="*/ 42 h 83"/>
                <a:gd name="T12" fmla="*/ 56 w 106"/>
                <a:gd name="T13" fmla="*/ 43 h 83"/>
                <a:gd name="T14" fmla="*/ 87 w 106"/>
                <a:gd name="T15" fmla="*/ 27 h 83"/>
                <a:gd name="T16" fmla="*/ 56 w 106"/>
                <a:gd name="T17" fmla="*/ 11 h 83"/>
                <a:gd name="T18" fmla="*/ 55 w 106"/>
                <a:gd name="T19" fmla="*/ 11 h 83"/>
                <a:gd name="T20" fmla="*/ 15 w 106"/>
                <a:gd name="T21" fmla="*/ 29 h 83"/>
                <a:gd name="T22" fmla="*/ 1 w 106"/>
                <a:gd name="T23" fmla="*/ 35 h 83"/>
                <a:gd name="T24" fmla="*/ 1 w 106"/>
                <a:gd name="T25" fmla="*/ 37 h 83"/>
                <a:gd name="T26" fmla="*/ 34 w 106"/>
                <a:gd name="T27" fmla="*/ 53 h 83"/>
                <a:gd name="T28" fmla="*/ 48 w 106"/>
                <a:gd name="T29" fmla="*/ 46 h 83"/>
                <a:gd name="T30" fmla="*/ 105 w 106"/>
                <a:gd name="T31" fmla="*/ 16 h 83"/>
                <a:gd name="T32" fmla="*/ 105 w 106"/>
                <a:gd name="T33" fmla="*/ 18 h 83"/>
                <a:gd name="T34" fmla="*/ 91 w 106"/>
                <a:gd name="T35" fmla="*/ 25 h 83"/>
                <a:gd name="T36" fmla="*/ 58 w 106"/>
                <a:gd name="T37" fmla="*/ 8 h 83"/>
                <a:gd name="T38" fmla="*/ 72 w 106"/>
                <a:gd name="T39" fmla="*/ 0 h 83"/>
                <a:gd name="T40" fmla="*/ 105 w 106"/>
                <a:gd name="T41" fmla="*/ 16 h 83"/>
                <a:gd name="T42" fmla="*/ 106 w 106"/>
                <a:gd name="T43" fmla="*/ 36 h 83"/>
                <a:gd name="T44" fmla="*/ 72 w 106"/>
                <a:gd name="T45" fmla="*/ 53 h 83"/>
                <a:gd name="T46" fmla="*/ 58 w 106"/>
                <a:gd name="T47" fmla="*/ 47 h 83"/>
                <a:gd name="T48" fmla="*/ 58 w 106"/>
                <a:gd name="T49" fmla="*/ 45 h 83"/>
                <a:gd name="T50" fmla="*/ 92 w 106"/>
                <a:gd name="T51" fmla="*/ 29 h 83"/>
                <a:gd name="T52" fmla="*/ 48 w 106"/>
                <a:gd name="T53" fmla="*/ 7 h 83"/>
                <a:gd name="T54" fmla="*/ 33 w 106"/>
                <a:gd name="T55" fmla="*/ 0 h 83"/>
                <a:gd name="T56" fmla="*/ 0 w 106"/>
                <a:gd name="T57" fmla="*/ 17 h 83"/>
                <a:gd name="T58" fmla="*/ 14 w 106"/>
                <a:gd name="T59" fmla="*/ 25 h 83"/>
                <a:gd name="T60" fmla="*/ 48 w 106"/>
                <a:gd name="T61" fmla="*/ 9 h 83"/>
                <a:gd name="T62" fmla="*/ 48 w 106"/>
                <a:gd name="T63" fmla="*/ 7 h 83"/>
                <a:gd name="T64" fmla="*/ 55 w 106"/>
                <a:gd name="T65" fmla="*/ 82 h 83"/>
                <a:gd name="T66" fmla="*/ 56 w 106"/>
                <a:gd name="T67" fmla="*/ 83 h 83"/>
                <a:gd name="T68" fmla="*/ 90 w 106"/>
                <a:gd name="T69" fmla="*/ 65 h 83"/>
                <a:gd name="T70" fmla="*/ 89 w 106"/>
                <a:gd name="T71" fmla="*/ 49 h 83"/>
                <a:gd name="T72" fmla="*/ 73 w 106"/>
                <a:gd name="T73" fmla="*/ 57 h 83"/>
                <a:gd name="T74" fmla="*/ 72 w 106"/>
                <a:gd name="T75" fmla="*/ 57 h 83"/>
                <a:gd name="T76" fmla="*/ 56 w 106"/>
                <a:gd name="T77" fmla="*/ 49 h 83"/>
                <a:gd name="T78" fmla="*/ 55 w 106"/>
                <a:gd name="T79" fmla="*/ 50 h 83"/>
                <a:gd name="T80" fmla="*/ 17 w 106"/>
                <a:gd name="T81" fmla="*/ 49 h 83"/>
                <a:gd name="T82" fmla="*/ 33 w 106"/>
                <a:gd name="T83" fmla="*/ 57 h 83"/>
                <a:gd name="T84" fmla="*/ 50 w 106"/>
                <a:gd name="T85" fmla="*/ 49 h 83"/>
                <a:gd name="T86" fmla="*/ 51 w 106"/>
                <a:gd name="T87" fmla="*/ 50 h 83"/>
                <a:gd name="T88" fmla="*/ 51 w 106"/>
                <a:gd name="T89" fmla="*/ 83 h 83"/>
                <a:gd name="T90" fmla="*/ 17 w 106"/>
                <a:gd name="T91" fmla="*/ 66 h 83"/>
                <a:gd name="T92" fmla="*/ 16 w 106"/>
                <a:gd name="T93" fmla="*/ 5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6" h="83">
                  <a:moveTo>
                    <a:pt x="19" y="26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1" y="11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1" y="42"/>
                    <a:pt x="51" y="43"/>
                    <a:pt x="51" y="43"/>
                  </a:cubicBezTo>
                  <a:cubicBezTo>
                    <a:pt x="51" y="43"/>
                    <a:pt x="50" y="43"/>
                    <a:pt x="50" y="43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6"/>
                    <a:pt x="19" y="26"/>
                    <a:pt x="19" y="26"/>
                  </a:cubicBezTo>
                  <a:close/>
                  <a:moveTo>
                    <a:pt x="55" y="11"/>
                  </a:moveTo>
                  <a:cubicBezTo>
                    <a:pt x="55" y="42"/>
                    <a:pt x="55" y="42"/>
                    <a:pt x="55" y="42"/>
                  </a:cubicBezTo>
                  <a:cubicBezTo>
                    <a:pt x="55" y="42"/>
                    <a:pt x="55" y="43"/>
                    <a:pt x="55" y="43"/>
                  </a:cubicBezTo>
                  <a:cubicBezTo>
                    <a:pt x="55" y="43"/>
                    <a:pt x="56" y="43"/>
                    <a:pt x="56" y="43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5" y="11"/>
                    <a:pt x="55" y="11"/>
                    <a:pt x="55" y="11"/>
                  </a:cubicBezTo>
                  <a:close/>
                  <a:moveTo>
                    <a:pt x="48" y="45"/>
                  </a:move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4" y="29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6"/>
                    <a:pt x="0" y="36"/>
                    <a:pt x="0" y="36"/>
                  </a:cubicBezTo>
                  <a:cubicBezTo>
                    <a:pt x="0" y="37"/>
                    <a:pt x="1" y="37"/>
                    <a:pt x="1" y="37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4"/>
                    <a:pt x="34" y="54"/>
                    <a:pt x="34" y="53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47"/>
                    <a:pt x="48" y="46"/>
                    <a:pt x="48" y="46"/>
                  </a:cubicBezTo>
                  <a:cubicBezTo>
                    <a:pt x="48" y="45"/>
                    <a:pt x="48" y="45"/>
                    <a:pt x="48" y="45"/>
                  </a:cubicBezTo>
                  <a:close/>
                  <a:moveTo>
                    <a:pt x="105" y="16"/>
                  </a:moveTo>
                  <a:cubicBezTo>
                    <a:pt x="105" y="17"/>
                    <a:pt x="106" y="17"/>
                    <a:pt x="106" y="17"/>
                  </a:cubicBezTo>
                  <a:cubicBezTo>
                    <a:pt x="106" y="18"/>
                    <a:pt x="105" y="18"/>
                    <a:pt x="105" y="18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105" y="16"/>
                    <a:pt x="105" y="16"/>
                    <a:pt x="105" y="16"/>
                  </a:cubicBezTo>
                  <a:close/>
                  <a:moveTo>
                    <a:pt x="105" y="35"/>
                  </a:moveTo>
                  <a:cubicBezTo>
                    <a:pt x="105" y="36"/>
                    <a:pt x="106" y="36"/>
                    <a:pt x="106" y="36"/>
                  </a:cubicBezTo>
                  <a:cubicBezTo>
                    <a:pt x="106" y="37"/>
                    <a:pt x="105" y="37"/>
                    <a:pt x="105" y="37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72" y="54"/>
                    <a:pt x="72" y="54"/>
                    <a:pt x="72" y="53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7"/>
                    <a:pt x="58" y="46"/>
                    <a:pt x="58" y="46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1" y="29"/>
                    <a:pt x="91" y="29"/>
                    <a:pt x="92" y="29"/>
                  </a:cubicBezTo>
                  <a:cubicBezTo>
                    <a:pt x="105" y="35"/>
                    <a:pt x="105" y="35"/>
                    <a:pt x="105" y="35"/>
                  </a:cubicBezTo>
                  <a:close/>
                  <a:moveTo>
                    <a:pt x="48" y="7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7"/>
                    <a:pt x="48" y="7"/>
                    <a:pt x="48" y="7"/>
                  </a:cubicBezTo>
                  <a:close/>
                  <a:moveTo>
                    <a:pt x="55" y="50"/>
                  </a:moveTo>
                  <a:cubicBezTo>
                    <a:pt x="55" y="82"/>
                    <a:pt x="55" y="82"/>
                    <a:pt x="55" y="82"/>
                  </a:cubicBezTo>
                  <a:cubicBezTo>
                    <a:pt x="55" y="82"/>
                    <a:pt x="55" y="83"/>
                    <a:pt x="55" y="83"/>
                  </a:cubicBezTo>
                  <a:cubicBezTo>
                    <a:pt x="55" y="83"/>
                    <a:pt x="56" y="83"/>
                    <a:pt x="56" y="83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89" y="66"/>
                    <a:pt x="90" y="66"/>
                    <a:pt x="90" y="65"/>
                  </a:cubicBezTo>
                  <a:cubicBezTo>
                    <a:pt x="90" y="50"/>
                    <a:pt x="90" y="50"/>
                    <a:pt x="90" y="50"/>
                  </a:cubicBezTo>
                  <a:cubicBezTo>
                    <a:pt x="90" y="50"/>
                    <a:pt x="89" y="49"/>
                    <a:pt x="89" y="49"/>
                  </a:cubicBezTo>
                  <a:cubicBezTo>
                    <a:pt x="89" y="49"/>
                    <a:pt x="89" y="49"/>
                    <a:pt x="88" y="49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6" y="49"/>
                    <a:pt x="55" y="49"/>
                    <a:pt x="55" y="49"/>
                  </a:cubicBezTo>
                  <a:cubicBezTo>
                    <a:pt x="55" y="49"/>
                    <a:pt x="55" y="50"/>
                    <a:pt x="55" y="50"/>
                  </a:cubicBezTo>
                  <a:close/>
                  <a:moveTo>
                    <a:pt x="16" y="50"/>
                  </a:moveTo>
                  <a:cubicBezTo>
                    <a:pt x="16" y="50"/>
                    <a:pt x="17" y="49"/>
                    <a:pt x="17" y="49"/>
                  </a:cubicBezTo>
                  <a:cubicBezTo>
                    <a:pt x="17" y="49"/>
                    <a:pt x="17" y="49"/>
                    <a:pt x="18" y="4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0" y="49"/>
                    <a:pt x="51" y="49"/>
                    <a:pt x="51" y="49"/>
                  </a:cubicBezTo>
                  <a:cubicBezTo>
                    <a:pt x="51" y="49"/>
                    <a:pt x="51" y="50"/>
                    <a:pt x="51" y="50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1" y="82"/>
                    <a:pt x="51" y="83"/>
                    <a:pt x="51" y="83"/>
                  </a:cubicBezTo>
                  <a:cubicBezTo>
                    <a:pt x="51" y="83"/>
                    <a:pt x="50" y="83"/>
                    <a:pt x="50" y="83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6" y="66"/>
                    <a:pt x="16" y="65"/>
                  </a:cubicBezTo>
                  <a:lnTo>
                    <a:pt x="16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891185" y="4683896"/>
            <a:ext cx="816642" cy="816643"/>
            <a:chOff x="3891185" y="4779146"/>
            <a:chExt cx="816642" cy="816643"/>
          </a:xfrm>
        </p:grpSpPr>
        <p:sp>
          <p:nvSpPr>
            <p:cNvPr id="64" name="Oval 63"/>
            <p:cNvSpPr/>
            <p:nvPr/>
          </p:nvSpPr>
          <p:spPr>
            <a:xfrm>
              <a:off x="3891185" y="4779146"/>
              <a:ext cx="816642" cy="81664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4095071" y="4989701"/>
              <a:ext cx="463338" cy="395533"/>
              <a:chOff x="3440113" y="1050925"/>
              <a:chExt cx="390525" cy="333376"/>
            </a:xfrm>
            <a:solidFill>
              <a:schemeClr val="bg1"/>
            </a:solidFill>
          </p:grpSpPr>
          <p:sp>
            <p:nvSpPr>
              <p:cNvPr id="66" name="Freeform 8"/>
              <p:cNvSpPr/>
              <p:nvPr/>
            </p:nvSpPr>
            <p:spPr bwMode="auto">
              <a:xfrm>
                <a:off x="3563938" y="1244600"/>
                <a:ext cx="69850" cy="71438"/>
              </a:xfrm>
              <a:custGeom>
                <a:avLst/>
                <a:gdLst>
                  <a:gd name="T0" fmla="*/ 44 w 44"/>
                  <a:gd name="T1" fmla="*/ 25 h 45"/>
                  <a:gd name="T2" fmla="*/ 19 w 44"/>
                  <a:gd name="T3" fmla="*/ 0 h 45"/>
                  <a:gd name="T4" fmla="*/ 19 w 44"/>
                  <a:gd name="T5" fmla="*/ 0 h 45"/>
                  <a:gd name="T6" fmla="*/ 0 w 44"/>
                  <a:gd name="T7" fmla="*/ 45 h 45"/>
                  <a:gd name="T8" fmla="*/ 44 w 44"/>
                  <a:gd name="T9" fmla="*/ 2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5">
                    <a:moveTo>
                      <a:pt x="44" y="25"/>
                    </a:moveTo>
                    <a:lnTo>
                      <a:pt x="19" y="0"/>
                    </a:lnTo>
                    <a:lnTo>
                      <a:pt x="19" y="0"/>
                    </a:lnTo>
                    <a:lnTo>
                      <a:pt x="0" y="45"/>
                    </a:lnTo>
                    <a:lnTo>
                      <a:pt x="44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67" name="Rectangle 9"/>
              <p:cNvSpPr>
                <a:spLocks noChangeArrowheads="1"/>
              </p:cNvSpPr>
              <p:nvPr/>
            </p:nvSpPr>
            <p:spPr bwMode="auto">
              <a:xfrm>
                <a:off x="3633788" y="1284288"/>
                <a:ext cx="1588" cy="1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68" name="Freeform 10"/>
              <p:cNvSpPr/>
              <p:nvPr/>
            </p:nvSpPr>
            <p:spPr bwMode="auto">
              <a:xfrm>
                <a:off x="3605213" y="1074738"/>
                <a:ext cx="176213" cy="176213"/>
              </a:xfrm>
              <a:custGeom>
                <a:avLst/>
                <a:gdLst>
                  <a:gd name="T0" fmla="*/ 101 w 111"/>
                  <a:gd name="T1" fmla="*/ 0 h 111"/>
                  <a:gd name="T2" fmla="*/ 0 w 111"/>
                  <a:gd name="T3" fmla="*/ 101 h 111"/>
                  <a:gd name="T4" fmla="*/ 10 w 111"/>
                  <a:gd name="T5" fmla="*/ 111 h 111"/>
                  <a:gd name="T6" fmla="*/ 111 w 111"/>
                  <a:gd name="T7" fmla="*/ 10 h 111"/>
                  <a:gd name="T8" fmla="*/ 101 w 111"/>
                  <a:gd name="T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111">
                    <a:moveTo>
                      <a:pt x="101" y="0"/>
                    </a:moveTo>
                    <a:lnTo>
                      <a:pt x="0" y="101"/>
                    </a:lnTo>
                    <a:lnTo>
                      <a:pt x="10" y="111"/>
                    </a:lnTo>
                    <a:lnTo>
                      <a:pt x="111" y="10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69" name="Freeform 11"/>
              <p:cNvSpPr/>
              <p:nvPr/>
            </p:nvSpPr>
            <p:spPr bwMode="auto">
              <a:xfrm>
                <a:off x="3629025" y="1098550"/>
                <a:ext cx="177800" cy="177800"/>
              </a:xfrm>
              <a:custGeom>
                <a:avLst/>
                <a:gdLst>
                  <a:gd name="T0" fmla="*/ 0 w 112"/>
                  <a:gd name="T1" fmla="*/ 102 h 112"/>
                  <a:gd name="T2" fmla="*/ 10 w 112"/>
                  <a:gd name="T3" fmla="*/ 112 h 112"/>
                  <a:gd name="T4" fmla="*/ 112 w 112"/>
                  <a:gd name="T5" fmla="*/ 12 h 112"/>
                  <a:gd name="T6" fmla="*/ 102 w 112"/>
                  <a:gd name="T7" fmla="*/ 0 h 112"/>
                  <a:gd name="T8" fmla="*/ 0 w 112"/>
                  <a:gd name="T9" fmla="*/ 10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112">
                    <a:moveTo>
                      <a:pt x="0" y="102"/>
                    </a:moveTo>
                    <a:lnTo>
                      <a:pt x="10" y="112"/>
                    </a:lnTo>
                    <a:lnTo>
                      <a:pt x="112" y="12"/>
                    </a:lnTo>
                    <a:lnTo>
                      <a:pt x="102" y="0"/>
                    </a:lnTo>
                    <a:lnTo>
                      <a:pt x="0" y="1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70" name="Freeform 12"/>
              <p:cNvSpPr/>
              <p:nvPr/>
            </p:nvSpPr>
            <p:spPr bwMode="auto">
              <a:xfrm>
                <a:off x="3775075" y="1050925"/>
                <a:ext cx="55563" cy="52388"/>
              </a:xfrm>
              <a:custGeom>
                <a:avLst/>
                <a:gdLst>
                  <a:gd name="T0" fmla="*/ 14 w 21"/>
                  <a:gd name="T1" fmla="*/ 6 h 20"/>
                  <a:gd name="T2" fmla="*/ 0 w 21"/>
                  <a:gd name="T3" fmla="*/ 6 h 20"/>
                  <a:gd name="T4" fmla="*/ 15 w 21"/>
                  <a:gd name="T5" fmla="*/ 20 h 20"/>
                  <a:gd name="T6" fmla="*/ 14 w 21"/>
                  <a:gd name="T7" fmla="*/ 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0">
                    <a:moveTo>
                      <a:pt x="14" y="6"/>
                    </a:moveTo>
                    <a:cubicBezTo>
                      <a:pt x="8" y="0"/>
                      <a:pt x="0" y="6"/>
                      <a:pt x="0" y="6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21" y="14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71" name="Freeform 13"/>
              <p:cNvSpPr/>
              <p:nvPr/>
            </p:nvSpPr>
            <p:spPr bwMode="auto">
              <a:xfrm>
                <a:off x="3440113" y="1058863"/>
                <a:ext cx="327025" cy="325438"/>
              </a:xfrm>
              <a:custGeom>
                <a:avLst/>
                <a:gdLst>
                  <a:gd name="T0" fmla="*/ 182 w 206"/>
                  <a:gd name="T1" fmla="*/ 180 h 205"/>
                  <a:gd name="T2" fmla="*/ 25 w 206"/>
                  <a:gd name="T3" fmla="*/ 180 h 205"/>
                  <a:gd name="T4" fmla="*/ 25 w 206"/>
                  <a:gd name="T5" fmla="*/ 25 h 205"/>
                  <a:gd name="T6" fmla="*/ 172 w 206"/>
                  <a:gd name="T7" fmla="*/ 25 h 205"/>
                  <a:gd name="T8" fmla="*/ 198 w 206"/>
                  <a:gd name="T9" fmla="*/ 0 h 205"/>
                  <a:gd name="T10" fmla="*/ 0 w 206"/>
                  <a:gd name="T11" fmla="*/ 0 h 205"/>
                  <a:gd name="T12" fmla="*/ 0 w 206"/>
                  <a:gd name="T13" fmla="*/ 205 h 205"/>
                  <a:gd name="T14" fmla="*/ 206 w 206"/>
                  <a:gd name="T15" fmla="*/ 205 h 205"/>
                  <a:gd name="T16" fmla="*/ 206 w 206"/>
                  <a:gd name="T17" fmla="*/ 76 h 205"/>
                  <a:gd name="T18" fmla="*/ 182 w 206"/>
                  <a:gd name="T19" fmla="*/ 101 h 205"/>
                  <a:gd name="T20" fmla="*/ 182 w 206"/>
                  <a:gd name="T21" fmla="*/ 18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6" h="205">
                    <a:moveTo>
                      <a:pt x="182" y="180"/>
                    </a:moveTo>
                    <a:lnTo>
                      <a:pt x="25" y="180"/>
                    </a:lnTo>
                    <a:lnTo>
                      <a:pt x="25" y="25"/>
                    </a:lnTo>
                    <a:lnTo>
                      <a:pt x="172" y="25"/>
                    </a:lnTo>
                    <a:lnTo>
                      <a:pt x="198" y="0"/>
                    </a:lnTo>
                    <a:lnTo>
                      <a:pt x="0" y="0"/>
                    </a:lnTo>
                    <a:lnTo>
                      <a:pt x="0" y="205"/>
                    </a:lnTo>
                    <a:lnTo>
                      <a:pt x="206" y="205"/>
                    </a:lnTo>
                    <a:lnTo>
                      <a:pt x="206" y="76"/>
                    </a:lnTo>
                    <a:lnTo>
                      <a:pt x="182" y="101"/>
                    </a:lnTo>
                    <a:lnTo>
                      <a:pt x="182" y="1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7344296" y="4683896"/>
            <a:ext cx="816643" cy="816643"/>
            <a:chOff x="7344296" y="4779146"/>
            <a:chExt cx="816643" cy="816643"/>
          </a:xfrm>
        </p:grpSpPr>
        <p:sp>
          <p:nvSpPr>
            <p:cNvPr id="73" name="Oval 72"/>
            <p:cNvSpPr/>
            <p:nvPr/>
          </p:nvSpPr>
          <p:spPr>
            <a:xfrm>
              <a:off x="7344296" y="4779146"/>
              <a:ext cx="816643" cy="81664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74" name="Freeform 11"/>
            <p:cNvSpPr>
              <a:spLocks noEditPoints="1"/>
            </p:cNvSpPr>
            <p:nvPr/>
          </p:nvSpPr>
          <p:spPr bwMode="auto">
            <a:xfrm>
              <a:off x="7568960" y="5018428"/>
              <a:ext cx="401781" cy="332570"/>
            </a:xfrm>
            <a:custGeom>
              <a:avLst/>
              <a:gdLst>
                <a:gd name="T0" fmla="*/ 260 w 287"/>
                <a:gd name="T1" fmla="*/ 78 h 237"/>
                <a:gd name="T2" fmla="*/ 244 w 287"/>
                <a:gd name="T3" fmla="*/ 94 h 237"/>
                <a:gd name="T4" fmla="*/ 260 w 287"/>
                <a:gd name="T5" fmla="*/ 111 h 237"/>
                <a:gd name="T6" fmla="*/ 277 w 287"/>
                <a:gd name="T7" fmla="*/ 94 h 237"/>
                <a:gd name="T8" fmla="*/ 260 w 287"/>
                <a:gd name="T9" fmla="*/ 78 h 237"/>
                <a:gd name="T10" fmla="*/ 27 w 287"/>
                <a:gd name="T11" fmla="*/ 78 h 237"/>
                <a:gd name="T12" fmla="*/ 11 w 287"/>
                <a:gd name="T13" fmla="*/ 94 h 237"/>
                <a:gd name="T14" fmla="*/ 27 w 287"/>
                <a:gd name="T15" fmla="*/ 111 h 237"/>
                <a:gd name="T16" fmla="*/ 43 w 287"/>
                <a:gd name="T17" fmla="*/ 94 h 237"/>
                <a:gd name="T18" fmla="*/ 27 w 287"/>
                <a:gd name="T19" fmla="*/ 78 h 237"/>
                <a:gd name="T20" fmla="*/ 212 w 287"/>
                <a:gd name="T21" fmla="*/ 49 h 237"/>
                <a:gd name="T22" fmla="*/ 188 w 287"/>
                <a:gd name="T23" fmla="*/ 73 h 237"/>
                <a:gd name="T24" fmla="*/ 212 w 287"/>
                <a:gd name="T25" fmla="*/ 97 h 237"/>
                <a:gd name="T26" fmla="*/ 236 w 287"/>
                <a:gd name="T27" fmla="*/ 73 h 237"/>
                <a:gd name="T28" fmla="*/ 212 w 287"/>
                <a:gd name="T29" fmla="*/ 49 h 237"/>
                <a:gd name="T30" fmla="*/ 287 w 287"/>
                <a:gd name="T31" fmla="*/ 196 h 237"/>
                <a:gd name="T32" fmla="*/ 259 w 287"/>
                <a:gd name="T33" fmla="*/ 196 h 237"/>
                <a:gd name="T34" fmla="*/ 259 w 287"/>
                <a:gd name="T35" fmla="*/ 145 h 237"/>
                <a:gd name="T36" fmla="*/ 253 w 287"/>
                <a:gd name="T37" fmla="*/ 121 h 237"/>
                <a:gd name="T38" fmla="*/ 260 w 287"/>
                <a:gd name="T39" fmla="*/ 120 h 237"/>
                <a:gd name="T40" fmla="*/ 287 w 287"/>
                <a:gd name="T41" fmla="*/ 147 h 237"/>
                <a:gd name="T42" fmla="*/ 287 w 287"/>
                <a:gd name="T43" fmla="*/ 196 h 237"/>
                <a:gd name="T44" fmla="*/ 75 w 287"/>
                <a:gd name="T45" fmla="*/ 49 h 237"/>
                <a:gd name="T46" fmla="*/ 51 w 287"/>
                <a:gd name="T47" fmla="*/ 73 h 237"/>
                <a:gd name="T48" fmla="*/ 75 w 287"/>
                <a:gd name="T49" fmla="*/ 97 h 237"/>
                <a:gd name="T50" fmla="*/ 99 w 287"/>
                <a:gd name="T51" fmla="*/ 73 h 237"/>
                <a:gd name="T52" fmla="*/ 75 w 287"/>
                <a:gd name="T53" fmla="*/ 49 h 237"/>
                <a:gd name="T54" fmla="*/ 27 w 287"/>
                <a:gd name="T55" fmla="*/ 120 h 237"/>
                <a:gd name="T56" fmla="*/ 34 w 287"/>
                <a:gd name="T57" fmla="*/ 121 h 237"/>
                <a:gd name="T58" fmla="*/ 28 w 287"/>
                <a:gd name="T59" fmla="*/ 145 h 237"/>
                <a:gd name="T60" fmla="*/ 28 w 287"/>
                <a:gd name="T61" fmla="*/ 196 h 237"/>
                <a:gd name="T62" fmla="*/ 0 w 287"/>
                <a:gd name="T63" fmla="*/ 196 h 237"/>
                <a:gd name="T64" fmla="*/ 0 w 287"/>
                <a:gd name="T65" fmla="*/ 147 h 237"/>
                <a:gd name="T66" fmla="*/ 27 w 287"/>
                <a:gd name="T67" fmla="*/ 120 h 237"/>
                <a:gd name="T68" fmla="*/ 144 w 287"/>
                <a:gd name="T69" fmla="*/ 0 h 237"/>
                <a:gd name="T70" fmla="*/ 108 w 287"/>
                <a:gd name="T71" fmla="*/ 36 h 237"/>
                <a:gd name="T72" fmla="*/ 144 w 287"/>
                <a:gd name="T73" fmla="*/ 72 h 237"/>
                <a:gd name="T74" fmla="*/ 179 w 287"/>
                <a:gd name="T75" fmla="*/ 36 h 237"/>
                <a:gd name="T76" fmla="*/ 144 w 287"/>
                <a:gd name="T77" fmla="*/ 0 h 237"/>
                <a:gd name="T78" fmla="*/ 251 w 287"/>
                <a:gd name="T79" fmla="*/ 214 h 237"/>
                <a:gd name="T80" fmla="*/ 208 w 287"/>
                <a:gd name="T81" fmla="*/ 214 h 237"/>
                <a:gd name="T82" fmla="*/ 208 w 287"/>
                <a:gd name="T83" fmla="*/ 137 h 237"/>
                <a:gd name="T84" fmla="*/ 201 w 287"/>
                <a:gd name="T85" fmla="*/ 108 h 237"/>
                <a:gd name="T86" fmla="*/ 212 w 287"/>
                <a:gd name="T87" fmla="*/ 106 h 237"/>
                <a:gd name="T88" fmla="*/ 251 w 287"/>
                <a:gd name="T89" fmla="*/ 145 h 237"/>
                <a:gd name="T90" fmla="*/ 251 w 287"/>
                <a:gd name="T91" fmla="*/ 214 h 237"/>
                <a:gd name="T92" fmla="*/ 79 w 287"/>
                <a:gd name="T93" fmla="*/ 137 h 237"/>
                <a:gd name="T94" fmla="*/ 79 w 287"/>
                <a:gd name="T95" fmla="*/ 214 h 237"/>
                <a:gd name="T96" fmla="*/ 37 w 287"/>
                <a:gd name="T97" fmla="*/ 214 h 237"/>
                <a:gd name="T98" fmla="*/ 37 w 287"/>
                <a:gd name="T99" fmla="*/ 145 h 237"/>
                <a:gd name="T100" fmla="*/ 75 w 287"/>
                <a:gd name="T101" fmla="*/ 106 h 237"/>
                <a:gd name="T102" fmla="*/ 86 w 287"/>
                <a:gd name="T103" fmla="*/ 108 h 237"/>
                <a:gd name="T104" fmla="*/ 79 w 287"/>
                <a:gd name="T105" fmla="*/ 137 h 237"/>
                <a:gd name="T106" fmla="*/ 88 w 287"/>
                <a:gd name="T107" fmla="*/ 237 h 237"/>
                <a:gd name="T108" fmla="*/ 200 w 287"/>
                <a:gd name="T109" fmla="*/ 237 h 237"/>
                <a:gd name="T110" fmla="*/ 200 w 287"/>
                <a:gd name="T111" fmla="*/ 137 h 237"/>
                <a:gd name="T112" fmla="*/ 144 w 287"/>
                <a:gd name="T113" fmla="*/ 81 h 237"/>
                <a:gd name="T114" fmla="*/ 88 w 287"/>
                <a:gd name="T115" fmla="*/ 137 h 237"/>
                <a:gd name="T116" fmla="*/ 88 w 287"/>
                <a:gd name="T117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7" h="237">
                  <a:moveTo>
                    <a:pt x="260" y="78"/>
                  </a:moveTo>
                  <a:cubicBezTo>
                    <a:pt x="251" y="78"/>
                    <a:pt x="244" y="85"/>
                    <a:pt x="244" y="94"/>
                  </a:cubicBezTo>
                  <a:cubicBezTo>
                    <a:pt x="244" y="103"/>
                    <a:pt x="251" y="111"/>
                    <a:pt x="260" y="111"/>
                  </a:cubicBezTo>
                  <a:cubicBezTo>
                    <a:pt x="269" y="111"/>
                    <a:pt x="277" y="103"/>
                    <a:pt x="277" y="94"/>
                  </a:cubicBezTo>
                  <a:cubicBezTo>
                    <a:pt x="277" y="85"/>
                    <a:pt x="269" y="78"/>
                    <a:pt x="260" y="78"/>
                  </a:cubicBezTo>
                  <a:close/>
                  <a:moveTo>
                    <a:pt x="27" y="78"/>
                  </a:moveTo>
                  <a:cubicBezTo>
                    <a:pt x="18" y="78"/>
                    <a:pt x="11" y="85"/>
                    <a:pt x="11" y="94"/>
                  </a:cubicBezTo>
                  <a:cubicBezTo>
                    <a:pt x="11" y="103"/>
                    <a:pt x="18" y="111"/>
                    <a:pt x="27" y="111"/>
                  </a:cubicBezTo>
                  <a:cubicBezTo>
                    <a:pt x="36" y="111"/>
                    <a:pt x="43" y="103"/>
                    <a:pt x="43" y="94"/>
                  </a:cubicBezTo>
                  <a:cubicBezTo>
                    <a:pt x="43" y="85"/>
                    <a:pt x="36" y="78"/>
                    <a:pt x="27" y="78"/>
                  </a:cubicBezTo>
                  <a:close/>
                  <a:moveTo>
                    <a:pt x="212" y="49"/>
                  </a:moveTo>
                  <a:cubicBezTo>
                    <a:pt x="199" y="49"/>
                    <a:pt x="188" y="59"/>
                    <a:pt x="188" y="73"/>
                  </a:cubicBezTo>
                  <a:cubicBezTo>
                    <a:pt x="188" y="86"/>
                    <a:pt x="199" y="97"/>
                    <a:pt x="212" y="97"/>
                  </a:cubicBezTo>
                  <a:cubicBezTo>
                    <a:pt x="225" y="97"/>
                    <a:pt x="236" y="86"/>
                    <a:pt x="236" y="73"/>
                  </a:cubicBezTo>
                  <a:cubicBezTo>
                    <a:pt x="236" y="59"/>
                    <a:pt x="225" y="49"/>
                    <a:pt x="212" y="49"/>
                  </a:cubicBezTo>
                  <a:close/>
                  <a:moveTo>
                    <a:pt x="287" y="196"/>
                  </a:moveTo>
                  <a:cubicBezTo>
                    <a:pt x="259" y="196"/>
                    <a:pt x="259" y="196"/>
                    <a:pt x="259" y="196"/>
                  </a:cubicBezTo>
                  <a:cubicBezTo>
                    <a:pt x="259" y="145"/>
                    <a:pt x="259" y="145"/>
                    <a:pt x="259" y="145"/>
                  </a:cubicBezTo>
                  <a:cubicBezTo>
                    <a:pt x="259" y="136"/>
                    <a:pt x="257" y="128"/>
                    <a:pt x="253" y="121"/>
                  </a:cubicBezTo>
                  <a:cubicBezTo>
                    <a:pt x="255" y="120"/>
                    <a:pt x="258" y="120"/>
                    <a:pt x="260" y="120"/>
                  </a:cubicBezTo>
                  <a:cubicBezTo>
                    <a:pt x="275" y="120"/>
                    <a:pt x="287" y="132"/>
                    <a:pt x="287" y="147"/>
                  </a:cubicBezTo>
                  <a:lnTo>
                    <a:pt x="287" y="196"/>
                  </a:lnTo>
                  <a:close/>
                  <a:moveTo>
                    <a:pt x="75" y="49"/>
                  </a:moveTo>
                  <a:cubicBezTo>
                    <a:pt x="62" y="49"/>
                    <a:pt x="51" y="59"/>
                    <a:pt x="51" y="73"/>
                  </a:cubicBezTo>
                  <a:cubicBezTo>
                    <a:pt x="51" y="86"/>
                    <a:pt x="62" y="97"/>
                    <a:pt x="75" y="97"/>
                  </a:cubicBezTo>
                  <a:cubicBezTo>
                    <a:pt x="88" y="97"/>
                    <a:pt x="99" y="86"/>
                    <a:pt x="99" y="73"/>
                  </a:cubicBezTo>
                  <a:cubicBezTo>
                    <a:pt x="99" y="59"/>
                    <a:pt x="88" y="49"/>
                    <a:pt x="75" y="49"/>
                  </a:cubicBezTo>
                  <a:close/>
                  <a:moveTo>
                    <a:pt x="27" y="120"/>
                  </a:moveTo>
                  <a:cubicBezTo>
                    <a:pt x="29" y="120"/>
                    <a:pt x="32" y="120"/>
                    <a:pt x="34" y="121"/>
                  </a:cubicBezTo>
                  <a:cubicBezTo>
                    <a:pt x="30" y="128"/>
                    <a:pt x="28" y="136"/>
                    <a:pt x="28" y="145"/>
                  </a:cubicBezTo>
                  <a:cubicBezTo>
                    <a:pt x="28" y="196"/>
                    <a:pt x="28" y="196"/>
                    <a:pt x="28" y="19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32"/>
                    <a:pt x="12" y="120"/>
                    <a:pt x="27" y="120"/>
                  </a:cubicBezTo>
                  <a:close/>
                  <a:moveTo>
                    <a:pt x="144" y="0"/>
                  </a:moveTo>
                  <a:cubicBezTo>
                    <a:pt x="124" y="0"/>
                    <a:pt x="108" y="16"/>
                    <a:pt x="108" y="36"/>
                  </a:cubicBezTo>
                  <a:cubicBezTo>
                    <a:pt x="108" y="56"/>
                    <a:pt x="124" y="72"/>
                    <a:pt x="144" y="72"/>
                  </a:cubicBezTo>
                  <a:cubicBezTo>
                    <a:pt x="163" y="72"/>
                    <a:pt x="179" y="56"/>
                    <a:pt x="179" y="36"/>
                  </a:cubicBezTo>
                  <a:cubicBezTo>
                    <a:pt x="179" y="16"/>
                    <a:pt x="163" y="0"/>
                    <a:pt x="144" y="0"/>
                  </a:cubicBezTo>
                  <a:close/>
                  <a:moveTo>
                    <a:pt x="251" y="214"/>
                  </a:moveTo>
                  <a:cubicBezTo>
                    <a:pt x="208" y="214"/>
                    <a:pt x="208" y="214"/>
                    <a:pt x="208" y="214"/>
                  </a:cubicBezTo>
                  <a:cubicBezTo>
                    <a:pt x="208" y="137"/>
                    <a:pt x="208" y="137"/>
                    <a:pt x="208" y="137"/>
                  </a:cubicBezTo>
                  <a:cubicBezTo>
                    <a:pt x="208" y="127"/>
                    <a:pt x="206" y="117"/>
                    <a:pt x="201" y="108"/>
                  </a:cubicBezTo>
                  <a:cubicBezTo>
                    <a:pt x="205" y="107"/>
                    <a:pt x="208" y="106"/>
                    <a:pt x="212" y="106"/>
                  </a:cubicBezTo>
                  <a:cubicBezTo>
                    <a:pt x="233" y="106"/>
                    <a:pt x="251" y="124"/>
                    <a:pt x="251" y="145"/>
                  </a:cubicBezTo>
                  <a:lnTo>
                    <a:pt x="251" y="214"/>
                  </a:lnTo>
                  <a:close/>
                  <a:moveTo>
                    <a:pt x="79" y="137"/>
                  </a:moveTo>
                  <a:cubicBezTo>
                    <a:pt x="79" y="214"/>
                    <a:pt x="79" y="214"/>
                    <a:pt x="79" y="214"/>
                  </a:cubicBezTo>
                  <a:cubicBezTo>
                    <a:pt x="37" y="214"/>
                    <a:pt x="37" y="214"/>
                    <a:pt x="37" y="214"/>
                  </a:cubicBezTo>
                  <a:cubicBezTo>
                    <a:pt x="37" y="145"/>
                    <a:pt x="37" y="145"/>
                    <a:pt x="37" y="145"/>
                  </a:cubicBezTo>
                  <a:cubicBezTo>
                    <a:pt x="37" y="124"/>
                    <a:pt x="54" y="106"/>
                    <a:pt x="75" y="106"/>
                  </a:cubicBezTo>
                  <a:cubicBezTo>
                    <a:pt x="79" y="106"/>
                    <a:pt x="83" y="107"/>
                    <a:pt x="86" y="108"/>
                  </a:cubicBezTo>
                  <a:cubicBezTo>
                    <a:pt x="81" y="117"/>
                    <a:pt x="79" y="127"/>
                    <a:pt x="79" y="137"/>
                  </a:cubicBezTo>
                  <a:close/>
                  <a:moveTo>
                    <a:pt x="88" y="237"/>
                  </a:moveTo>
                  <a:cubicBezTo>
                    <a:pt x="200" y="237"/>
                    <a:pt x="200" y="237"/>
                    <a:pt x="200" y="237"/>
                  </a:cubicBezTo>
                  <a:cubicBezTo>
                    <a:pt x="200" y="137"/>
                    <a:pt x="200" y="137"/>
                    <a:pt x="200" y="137"/>
                  </a:cubicBezTo>
                  <a:cubicBezTo>
                    <a:pt x="200" y="106"/>
                    <a:pt x="174" y="81"/>
                    <a:pt x="144" y="81"/>
                  </a:cubicBezTo>
                  <a:cubicBezTo>
                    <a:pt x="113" y="81"/>
                    <a:pt x="88" y="106"/>
                    <a:pt x="88" y="137"/>
                  </a:cubicBezTo>
                  <a:lnTo>
                    <a:pt x="88" y="2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8530885" y="3790169"/>
            <a:ext cx="816642" cy="816643"/>
            <a:chOff x="8530885" y="3885419"/>
            <a:chExt cx="816642" cy="816643"/>
          </a:xfrm>
        </p:grpSpPr>
        <p:sp>
          <p:nvSpPr>
            <p:cNvPr id="76" name="Oval 75"/>
            <p:cNvSpPr/>
            <p:nvPr/>
          </p:nvSpPr>
          <p:spPr>
            <a:xfrm>
              <a:off x="8530885" y="3885419"/>
              <a:ext cx="816642" cy="81664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77" name="Freeform 76"/>
            <p:cNvSpPr>
              <a:spLocks noChangeAspect="1" noChangeArrowheads="1"/>
            </p:cNvSpPr>
            <p:nvPr/>
          </p:nvSpPr>
          <p:spPr bwMode="auto">
            <a:xfrm>
              <a:off x="8749342" y="4087989"/>
              <a:ext cx="354443" cy="424215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>
                <a:defRPr/>
              </a:pPr>
              <a:endParaRPr lang="en-US" sz="24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9344533" y="2446182"/>
            <a:ext cx="816643" cy="816643"/>
            <a:chOff x="9344533" y="2541432"/>
            <a:chExt cx="816643" cy="816643"/>
          </a:xfrm>
        </p:grpSpPr>
        <p:sp>
          <p:nvSpPr>
            <p:cNvPr id="79" name="Oval 78"/>
            <p:cNvSpPr/>
            <p:nvPr/>
          </p:nvSpPr>
          <p:spPr>
            <a:xfrm>
              <a:off x="9344533" y="2541432"/>
              <a:ext cx="816643" cy="81664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80" name="Freeform 526"/>
            <p:cNvSpPr>
              <a:spLocks noChangeAspect="1" noChangeArrowheads="1"/>
            </p:cNvSpPr>
            <p:nvPr/>
          </p:nvSpPr>
          <p:spPr bwMode="auto">
            <a:xfrm>
              <a:off x="9597064" y="2707433"/>
              <a:ext cx="370080" cy="479758"/>
            </a:xfrm>
            <a:custGeom>
              <a:avLst/>
              <a:gdLst>
                <a:gd name="T0" fmla="*/ 719 w 1222"/>
                <a:gd name="T1" fmla="*/ 1338 h 1581"/>
                <a:gd name="T2" fmla="*/ 686 w 1222"/>
                <a:gd name="T3" fmla="*/ 1221 h 1581"/>
                <a:gd name="T4" fmla="*/ 686 w 1222"/>
                <a:gd name="T5" fmla="*/ 359 h 1581"/>
                <a:gd name="T6" fmla="*/ 719 w 1222"/>
                <a:gd name="T7" fmla="*/ 243 h 1581"/>
                <a:gd name="T8" fmla="*/ 17 w 1222"/>
                <a:gd name="T9" fmla="*/ 460 h 1581"/>
                <a:gd name="T10" fmla="*/ 0 w 1222"/>
                <a:gd name="T11" fmla="*/ 794 h 1581"/>
                <a:gd name="T12" fmla="*/ 17 w 1222"/>
                <a:gd name="T13" fmla="*/ 1120 h 1581"/>
                <a:gd name="T14" fmla="*/ 502 w 1222"/>
                <a:gd name="T15" fmla="*/ 1530 h 1581"/>
                <a:gd name="T16" fmla="*/ 493 w 1222"/>
                <a:gd name="T17" fmla="*/ 1112 h 1581"/>
                <a:gd name="T18" fmla="*/ 284 w 1222"/>
                <a:gd name="T19" fmla="*/ 1120 h 1581"/>
                <a:gd name="T20" fmla="*/ 284 w 1222"/>
                <a:gd name="T21" fmla="*/ 794 h 1581"/>
                <a:gd name="T22" fmla="*/ 284 w 1222"/>
                <a:gd name="T23" fmla="*/ 460 h 1581"/>
                <a:gd name="T24" fmla="*/ 493 w 1222"/>
                <a:gd name="T25" fmla="*/ 468 h 1581"/>
                <a:gd name="T26" fmla="*/ 502 w 1222"/>
                <a:gd name="T27" fmla="*/ 58 h 1581"/>
                <a:gd name="T28" fmla="*/ 17 w 1222"/>
                <a:gd name="T29" fmla="*/ 460 h 1581"/>
                <a:gd name="T30" fmla="*/ 602 w 1222"/>
                <a:gd name="T31" fmla="*/ 911 h 1581"/>
                <a:gd name="T32" fmla="*/ 493 w 1222"/>
                <a:gd name="T33" fmla="*/ 861 h 1581"/>
                <a:gd name="T34" fmla="*/ 543 w 1222"/>
                <a:gd name="T35" fmla="*/ 828 h 1581"/>
                <a:gd name="T36" fmla="*/ 610 w 1222"/>
                <a:gd name="T37" fmla="*/ 778 h 1581"/>
                <a:gd name="T38" fmla="*/ 627 w 1222"/>
                <a:gd name="T39" fmla="*/ 660 h 1581"/>
                <a:gd name="T40" fmla="*/ 476 w 1222"/>
                <a:gd name="T41" fmla="*/ 677 h 1581"/>
                <a:gd name="T42" fmla="*/ 510 w 1222"/>
                <a:gd name="T43" fmla="*/ 736 h 1581"/>
                <a:gd name="T44" fmla="*/ 560 w 1222"/>
                <a:gd name="T45" fmla="*/ 677 h 1581"/>
                <a:gd name="T46" fmla="*/ 585 w 1222"/>
                <a:gd name="T47" fmla="*/ 719 h 1581"/>
                <a:gd name="T48" fmla="*/ 502 w 1222"/>
                <a:gd name="T49" fmla="*/ 803 h 1581"/>
                <a:gd name="T50" fmla="*/ 410 w 1222"/>
                <a:gd name="T51" fmla="*/ 911 h 1581"/>
                <a:gd name="T52" fmla="*/ 819 w 1222"/>
                <a:gd name="T53" fmla="*/ 811 h 1581"/>
                <a:gd name="T54" fmla="*/ 794 w 1222"/>
                <a:gd name="T55" fmla="*/ 635 h 1581"/>
                <a:gd name="T56" fmla="*/ 644 w 1222"/>
                <a:gd name="T57" fmla="*/ 853 h 1581"/>
                <a:gd name="T58" fmla="*/ 744 w 1222"/>
                <a:gd name="T59" fmla="*/ 911 h 1581"/>
                <a:gd name="T60" fmla="*/ 803 w 1222"/>
                <a:gd name="T61" fmla="*/ 853 h 1581"/>
                <a:gd name="T62" fmla="*/ 844 w 1222"/>
                <a:gd name="T63" fmla="*/ 811 h 1581"/>
                <a:gd name="T64" fmla="*/ 786 w 1222"/>
                <a:gd name="T65" fmla="*/ 686 h 1581"/>
                <a:gd name="T66" fmla="*/ 694 w 1222"/>
                <a:gd name="T67" fmla="*/ 811 h 1581"/>
                <a:gd name="T68" fmla="*/ 694 w 1222"/>
                <a:gd name="T69" fmla="*/ 811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2" h="1581">
                  <a:moveTo>
                    <a:pt x="1221" y="794"/>
                  </a:moveTo>
                  <a:cubicBezTo>
                    <a:pt x="1221" y="1079"/>
                    <a:pt x="995" y="1313"/>
                    <a:pt x="719" y="1338"/>
                  </a:cubicBezTo>
                  <a:cubicBezTo>
                    <a:pt x="719" y="1329"/>
                    <a:pt x="711" y="1313"/>
                    <a:pt x="711" y="1296"/>
                  </a:cubicBezTo>
                  <a:cubicBezTo>
                    <a:pt x="711" y="1296"/>
                    <a:pt x="702" y="1262"/>
                    <a:pt x="686" y="1221"/>
                  </a:cubicBezTo>
                  <a:cubicBezTo>
                    <a:pt x="911" y="1212"/>
                    <a:pt x="1095" y="1028"/>
                    <a:pt x="1095" y="794"/>
                  </a:cubicBezTo>
                  <a:cubicBezTo>
                    <a:pt x="1095" y="560"/>
                    <a:pt x="911" y="368"/>
                    <a:pt x="686" y="359"/>
                  </a:cubicBezTo>
                  <a:cubicBezTo>
                    <a:pt x="702" y="326"/>
                    <a:pt x="711" y="293"/>
                    <a:pt x="711" y="284"/>
                  </a:cubicBezTo>
                  <a:cubicBezTo>
                    <a:pt x="711" y="276"/>
                    <a:pt x="719" y="259"/>
                    <a:pt x="719" y="243"/>
                  </a:cubicBezTo>
                  <a:cubicBezTo>
                    <a:pt x="995" y="267"/>
                    <a:pt x="1221" y="510"/>
                    <a:pt x="1221" y="794"/>
                  </a:cubicBezTo>
                  <a:close/>
                  <a:moveTo>
                    <a:pt x="17" y="460"/>
                  </a:moveTo>
                  <a:cubicBezTo>
                    <a:pt x="8" y="568"/>
                    <a:pt x="0" y="677"/>
                    <a:pt x="0" y="786"/>
                  </a:cubicBezTo>
                  <a:lnTo>
                    <a:pt x="0" y="794"/>
                  </a:lnTo>
                  <a:lnTo>
                    <a:pt x="0" y="803"/>
                  </a:lnTo>
                  <a:cubicBezTo>
                    <a:pt x="0" y="911"/>
                    <a:pt x="8" y="1012"/>
                    <a:pt x="17" y="1120"/>
                  </a:cubicBezTo>
                  <a:cubicBezTo>
                    <a:pt x="42" y="1396"/>
                    <a:pt x="259" y="1580"/>
                    <a:pt x="468" y="1538"/>
                  </a:cubicBezTo>
                  <a:cubicBezTo>
                    <a:pt x="485" y="1530"/>
                    <a:pt x="493" y="1530"/>
                    <a:pt x="502" y="1530"/>
                  </a:cubicBezTo>
                  <a:cubicBezTo>
                    <a:pt x="552" y="1505"/>
                    <a:pt x="594" y="1471"/>
                    <a:pt x="644" y="1438"/>
                  </a:cubicBezTo>
                  <a:cubicBezTo>
                    <a:pt x="702" y="1396"/>
                    <a:pt x="569" y="1070"/>
                    <a:pt x="493" y="1112"/>
                  </a:cubicBezTo>
                  <a:cubicBezTo>
                    <a:pt x="460" y="1129"/>
                    <a:pt x="376" y="1196"/>
                    <a:pt x="343" y="1196"/>
                  </a:cubicBezTo>
                  <a:cubicBezTo>
                    <a:pt x="309" y="1204"/>
                    <a:pt x="293" y="1162"/>
                    <a:pt x="284" y="1120"/>
                  </a:cubicBezTo>
                  <a:cubicBezTo>
                    <a:pt x="276" y="1028"/>
                    <a:pt x="284" y="903"/>
                    <a:pt x="284" y="803"/>
                  </a:cubicBezTo>
                  <a:cubicBezTo>
                    <a:pt x="284" y="794"/>
                    <a:pt x="284" y="794"/>
                    <a:pt x="284" y="794"/>
                  </a:cubicBezTo>
                  <a:cubicBezTo>
                    <a:pt x="284" y="786"/>
                    <a:pt x="284" y="786"/>
                    <a:pt x="284" y="786"/>
                  </a:cubicBezTo>
                  <a:cubicBezTo>
                    <a:pt x="284" y="677"/>
                    <a:pt x="276" y="560"/>
                    <a:pt x="284" y="460"/>
                  </a:cubicBezTo>
                  <a:cubicBezTo>
                    <a:pt x="293" y="426"/>
                    <a:pt x="309" y="385"/>
                    <a:pt x="343" y="385"/>
                  </a:cubicBezTo>
                  <a:cubicBezTo>
                    <a:pt x="376" y="393"/>
                    <a:pt x="460" y="452"/>
                    <a:pt x="493" y="468"/>
                  </a:cubicBezTo>
                  <a:cubicBezTo>
                    <a:pt x="569" y="510"/>
                    <a:pt x="702" y="184"/>
                    <a:pt x="644" y="142"/>
                  </a:cubicBezTo>
                  <a:cubicBezTo>
                    <a:pt x="594" y="117"/>
                    <a:pt x="552" y="75"/>
                    <a:pt x="502" y="58"/>
                  </a:cubicBezTo>
                  <a:cubicBezTo>
                    <a:pt x="493" y="50"/>
                    <a:pt x="485" y="50"/>
                    <a:pt x="468" y="50"/>
                  </a:cubicBezTo>
                  <a:cubicBezTo>
                    <a:pt x="259" y="0"/>
                    <a:pt x="42" y="184"/>
                    <a:pt x="17" y="460"/>
                  </a:cubicBezTo>
                  <a:close/>
                  <a:moveTo>
                    <a:pt x="410" y="911"/>
                  </a:moveTo>
                  <a:cubicBezTo>
                    <a:pt x="602" y="911"/>
                    <a:pt x="602" y="911"/>
                    <a:pt x="602" y="911"/>
                  </a:cubicBezTo>
                  <a:cubicBezTo>
                    <a:pt x="610" y="861"/>
                    <a:pt x="610" y="861"/>
                    <a:pt x="610" y="861"/>
                  </a:cubicBezTo>
                  <a:cubicBezTo>
                    <a:pt x="493" y="861"/>
                    <a:pt x="493" y="861"/>
                    <a:pt x="493" y="861"/>
                  </a:cubicBezTo>
                  <a:cubicBezTo>
                    <a:pt x="493" y="861"/>
                    <a:pt x="502" y="853"/>
                    <a:pt x="510" y="853"/>
                  </a:cubicBezTo>
                  <a:cubicBezTo>
                    <a:pt x="510" y="845"/>
                    <a:pt x="527" y="836"/>
                    <a:pt x="543" y="828"/>
                  </a:cubicBezTo>
                  <a:cubicBezTo>
                    <a:pt x="569" y="811"/>
                    <a:pt x="569" y="811"/>
                    <a:pt x="569" y="811"/>
                  </a:cubicBezTo>
                  <a:cubicBezTo>
                    <a:pt x="585" y="803"/>
                    <a:pt x="602" y="786"/>
                    <a:pt x="610" y="778"/>
                  </a:cubicBezTo>
                  <a:cubicBezTo>
                    <a:pt x="627" y="761"/>
                    <a:pt x="635" y="744"/>
                    <a:pt x="644" y="719"/>
                  </a:cubicBezTo>
                  <a:cubicBezTo>
                    <a:pt x="652" y="694"/>
                    <a:pt x="644" y="677"/>
                    <a:pt x="627" y="660"/>
                  </a:cubicBezTo>
                  <a:cubicBezTo>
                    <a:pt x="619" y="644"/>
                    <a:pt x="594" y="635"/>
                    <a:pt x="569" y="635"/>
                  </a:cubicBezTo>
                  <a:cubicBezTo>
                    <a:pt x="527" y="635"/>
                    <a:pt x="502" y="644"/>
                    <a:pt x="476" y="677"/>
                  </a:cubicBezTo>
                  <a:cubicBezTo>
                    <a:pt x="468" y="686"/>
                    <a:pt x="460" y="711"/>
                    <a:pt x="452" y="736"/>
                  </a:cubicBezTo>
                  <a:cubicBezTo>
                    <a:pt x="510" y="736"/>
                    <a:pt x="510" y="736"/>
                    <a:pt x="510" y="736"/>
                  </a:cubicBezTo>
                  <a:cubicBezTo>
                    <a:pt x="510" y="719"/>
                    <a:pt x="518" y="702"/>
                    <a:pt x="518" y="694"/>
                  </a:cubicBezTo>
                  <a:cubicBezTo>
                    <a:pt x="527" y="686"/>
                    <a:pt x="543" y="677"/>
                    <a:pt x="560" y="677"/>
                  </a:cubicBezTo>
                  <a:cubicBezTo>
                    <a:pt x="569" y="677"/>
                    <a:pt x="577" y="686"/>
                    <a:pt x="585" y="694"/>
                  </a:cubicBezTo>
                  <a:cubicBezTo>
                    <a:pt x="585" y="702"/>
                    <a:pt x="594" y="711"/>
                    <a:pt x="585" y="719"/>
                  </a:cubicBezTo>
                  <a:cubicBezTo>
                    <a:pt x="585" y="736"/>
                    <a:pt x="577" y="744"/>
                    <a:pt x="560" y="761"/>
                  </a:cubicBezTo>
                  <a:cubicBezTo>
                    <a:pt x="552" y="769"/>
                    <a:pt x="535" y="778"/>
                    <a:pt x="502" y="803"/>
                  </a:cubicBezTo>
                  <a:cubicBezTo>
                    <a:pt x="468" y="819"/>
                    <a:pt x="452" y="836"/>
                    <a:pt x="435" y="861"/>
                  </a:cubicBezTo>
                  <a:cubicBezTo>
                    <a:pt x="426" y="878"/>
                    <a:pt x="418" y="895"/>
                    <a:pt x="410" y="911"/>
                  </a:cubicBezTo>
                  <a:close/>
                  <a:moveTo>
                    <a:pt x="844" y="811"/>
                  </a:moveTo>
                  <a:cubicBezTo>
                    <a:pt x="819" y="811"/>
                    <a:pt x="819" y="811"/>
                    <a:pt x="819" y="811"/>
                  </a:cubicBezTo>
                  <a:cubicBezTo>
                    <a:pt x="853" y="635"/>
                    <a:pt x="853" y="635"/>
                    <a:pt x="853" y="635"/>
                  </a:cubicBezTo>
                  <a:cubicBezTo>
                    <a:pt x="794" y="635"/>
                    <a:pt x="794" y="635"/>
                    <a:pt x="794" y="635"/>
                  </a:cubicBezTo>
                  <a:cubicBezTo>
                    <a:pt x="652" y="803"/>
                    <a:pt x="652" y="803"/>
                    <a:pt x="652" y="803"/>
                  </a:cubicBezTo>
                  <a:cubicBezTo>
                    <a:pt x="644" y="853"/>
                    <a:pt x="644" y="853"/>
                    <a:pt x="644" y="853"/>
                  </a:cubicBezTo>
                  <a:cubicBezTo>
                    <a:pt x="753" y="853"/>
                    <a:pt x="753" y="853"/>
                    <a:pt x="753" y="853"/>
                  </a:cubicBezTo>
                  <a:cubicBezTo>
                    <a:pt x="744" y="911"/>
                    <a:pt x="744" y="911"/>
                    <a:pt x="744" y="911"/>
                  </a:cubicBezTo>
                  <a:cubicBezTo>
                    <a:pt x="794" y="911"/>
                    <a:pt x="794" y="911"/>
                    <a:pt x="794" y="911"/>
                  </a:cubicBezTo>
                  <a:cubicBezTo>
                    <a:pt x="803" y="853"/>
                    <a:pt x="803" y="853"/>
                    <a:pt x="803" y="853"/>
                  </a:cubicBezTo>
                  <a:cubicBezTo>
                    <a:pt x="836" y="853"/>
                    <a:pt x="836" y="853"/>
                    <a:pt x="836" y="853"/>
                  </a:cubicBezTo>
                  <a:lnTo>
                    <a:pt x="844" y="811"/>
                  </a:lnTo>
                  <a:close/>
                  <a:moveTo>
                    <a:pt x="694" y="811"/>
                  </a:moveTo>
                  <a:cubicBezTo>
                    <a:pt x="786" y="686"/>
                    <a:pt x="786" y="686"/>
                    <a:pt x="786" y="686"/>
                  </a:cubicBezTo>
                  <a:cubicBezTo>
                    <a:pt x="761" y="811"/>
                    <a:pt x="761" y="811"/>
                    <a:pt x="761" y="811"/>
                  </a:cubicBezTo>
                  <a:lnTo>
                    <a:pt x="694" y="811"/>
                  </a:lnTo>
                  <a:close/>
                  <a:moveTo>
                    <a:pt x="694" y="811"/>
                  </a:moveTo>
                  <a:lnTo>
                    <a:pt x="694" y="8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 sz="2400" dirty="0">
                <a:ea typeface="宋体" panose="02010600030101010101" pitchFamily="2" charset="-122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624396" y="507018"/>
            <a:ext cx="6944564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Book"/>
              </a:rPr>
              <a:t>Speedometer Fuction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Novecento wide Boo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64737" y="1573493"/>
            <a:ext cx="38851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Lorem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ipsum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dolor sit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amet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,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consectetur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Novecento wide Light" panose="00000405000000000000" pitchFamily="50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40637" y="2058389"/>
            <a:ext cx="2910743" cy="2196616"/>
            <a:chOff x="4640637" y="2058389"/>
            <a:chExt cx="2910743" cy="2196616"/>
          </a:xfrm>
        </p:grpSpPr>
        <p:sp>
          <p:nvSpPr>
            <p:cNvPr id="90" name="Gauge BG"/>
            <p:cNvSpPr/>
            <p:nvPr/>
          </p:nvSpPr>
          <p:spPr bwMode="auto">
            <a:xfrm>
              <a:off x="4640637" y="2058389"/>
              <a:ext cx="2910743" cy="2196616"/>
            </a:xfrm>
            <a:custGeom>
              <a:avLst/>
              <a:gdLst>
                <a:gd name="T0" fmla="*/ 885 w 951"/>
                <a:gd name="T1" fmla="*/ 718 h 718"/>
                <a:gd name="T2" fmla="*/ 951 w 951"/>
                <a:gd name="T3" fmla="*/ 476 h 718"/>
                <a:gd name="T4" fmla="*/ 475 w 951"/>
                <a:gd name="T5" fmla="*/ 0 h 718"/>
                <a:gd name="T6" fmla="*/ 0 w 951"/>
                <a:gd name="T7" fmla="*/ 476 h 718"/>
                <a:gd name="T8" fmla="*/ 66 w 951"/>
                <a:gd name="T9" fmla="*/ 718 h 718"/>
                <a:gd name="T10" fmla="*/ 476 w 951"/>
                <a:gd name="T11" fmla="*/ 485 h 718"/>
                <a:gd name="T12" fmla="*/ 885 w 951"/>
                <a:gd name="T13" fmla="*/ 718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1" h="718">
                  <a:moveTo>
                    <a:pt x="885" y="718"/>
                  </a:moveTo>
                  <a:cubicBezTo>
                    <a:pt x="927" y="647"/>
                    <a:pt x="951" y="564"/>
                    <a:pt x="951" y="476"/>
                  </a:cubicBezTo>
                  <a:cubicBezTo>
                    <a:pt x="951" y="213"/>
                    <a:pt x="738" y="0"/>
                    <a:pt x="475" y="0"/>
                  </a:cubicBezTo>
                  <a:cubicBezTo>
                    <a:pt x="213" y="0"/>
                    <a:pt x="0" y="213"/>
                    <a:pt x="0" y="476"/>
                  </a:cubicBezTo>
                  <a:cubicBezTo>
                    <a:pt x="0" y="564"/>
                    <a:pt x="24" y="647"/>
                    <a:pt x="66" y="718"/>
                  </a:cubicBezTo>
                  <a:cubicBezTo>
                    <a:pt x="476" y="485"/>
                    <a:pt x="476" y="485"/>
                    <a:pt x="476" y="485"/>
                  </a:cubicBezTo>
                  <a:lnTo>
                    <a:pt x="885" y="71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1" name="Gauge Line"/>
            <p:cNvSpPr/>
            <p:nvPr/>
          </p:nvSpPr>
          <p:spPr bwMode="auto">
            <a:xfrm>
              <a:off x="4745232" y="2165574"/>
              <a:ext cx="2702832" cy="1863443"/>
            </a:xfrm>
            <a:custGeom>
              <a:avLst/>
              <a:gdLst>
                <a:gd name="T0" fmla="*/ 826 w 883"/>
                <a:gd name="T1" fmla="*/ 605 h 609"/>
                <a:gd name="T2" fmla="*/ 815 w 883"/>
                <a:gd name="T3" fmla="*/ 603 h 609"/>
                <a:gd name="T4" fmla="*/ 792 w 883"/>
                <a:gd name="T5" fmla="*/ 557 h 609"/>
                <a:gd name="T6" fmla="*/ 811 w 883"/>
                <a:gd name="T7" fmla="*/ 441 h 609"/>
                <a:gd name="T8" fmla="*/ 441 w 883"/>
                <a:gd name="T9" fmla="*/ 72 h 609"/>
                <a:gd name="T10" fmla="*/ 72 w 883"/>
                <a:gd name="T11" fmla="*/ 441 h 609"/>
                <a:gd name="T12" fmla="*/ 91 w 883"/>
                <a:gd name="T13" fmla="*/ 557 h 609"/>
                <a:gd name="T14" fmla="*/ 68 w 883"/>
                <a:gd name="T15" fmla="*/ 603 h 609"/>
                <a:gd name="T16" fmla="*/ 23 w 883"/>
                <a:gd name="T17" fmla="*/ 580 h 609"/>
                <a:gd name="T18" fmla="*/ 0 w 883"/>
                <a:gd name="T19" fmla="*/ 441 h 609"/>
                <a:gd name="T20" fmla="*/ 441 w 883"/>
                <a:gd name="T21" fmla="*/ 0 h 609"/>
                <a:gd name="T22" fmla="*/ 883 w 883"/>
                <a:gd name="T23" fmla="*/ 441 h 609"/>
                <a:gd name="T24" fmla="*/ 860 w 883"/>
                <a:gd name="T25" fmla="*/ 580 h 609"/>
                <a:gd name="T26" fmla="*/ 826 w 883"/>
                <a:gd name="T27" fmla="*/ 605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3" h="609">
                  <a:moveTo>
                    <a:pt x="826" y="605"/>
                  </a:moveTo>
                  <a:cubicBezTo>
                    <a:pt x="822" y="605"/>
                    <a:pt x="818" y="604"/>
                    <a:pt x="815" y="603"/>
                  </a:cubicBezTo>
                  <a:cubicBezTo>
                    <a:pt x="796" y="597"/>
                    <a:pt x="785" y="576"/>
                    <a:pt x="792" y="557"/>
                  </a:cubicBezTo>
                  <a:cubicBezTo>
                    <a:pt x="804" y="520"/>
                    <a:pt x="811" y="481"/>
                    <a:pt x="811" y="441"/>
                  </a:cubicBezTo>
                  <a:cubicBezTo>
                    <a:pt x="811" y="238"/>
                    <a:pt x="645" y="72"/>
                    <a:pt x="441" y="72"/>
                  </a:cubicBezTo>
                  <a:cubicBezTo>
                    <a:pt x="238" y="72"/>
                    <a:pt x="72" y="238"/>
                    <a:pt x="72" y="441"/>
                  </a:cubicBezTo>
                  <a:cubicBezTo>
                    <a:pt x="72" y="481"/>
                    <a:pt x="79" y="520"/>
                    <a:pt x="91" y="557"/>
                  </a:cubicBezTo>
                  <a:cubicBezTo>
                    <a:pt x="98" y="576"/>
                    <a:pt x="87" y="597"/>
                    <a:pt x="68" y="603"/>
                  </a:cubicBezTo>
                  <a:cubicBezTo>
                    <a:pt x="50" y="609"/>
                    <a:pt x="29" y="599"/>
                    <a:pt x="23" y="580"/>
                  </a:cubicBezTo>
                  <a:cubicBezTo>
                    <a:pt x="8" y="535"/>
                    <a:pt x="0" y="489"/>
                    <a:pt x="0" y="441"/>
                  </a:cubicBezTo>
                  <a:cubicBezTo>
                    <a:pt x="0" y="198"/>
                    <a:pt x="198" y="0"/>
                    <a:pt x="441" y="0"/>
                  </a:cubicBezTo>
                  <a:cubicBezTo>
                    <a:pt x="685" y="0"/>
                    <a:pt x="883" y="198"/>
                    <a:pt x="883" y="441"/>
                  </a:cubicBezTo>
                  <a:cubicBezTo>
                    <a:pt x="883" y="489"/>
                    <a:pt x="875" y="535"/>
                    <a:pt x="860" y="580"/>
                  </a:cubicBezTo>
                  <a:cubicBezTo>
                    <a:pt x="855" y="595"/>
                    <a:pt x="841" y="605"/>
                    <a:pt x="826" y="605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5" name="Freeform 14"/>
            <p:cNvSpPr/>
            <p:nvPr/>
          </p:nvSpPr>
          <p:spPr bwMode="auto">
            <a:xfrm>
              <a:off x="5877766" y="2440639"/>
              <a:ext cx="437775" cy="1074418"/>
            </a:xfrm>
            <a:custGeom>
              <a:avLst/>
              <a:gdLst>
                <a:gd name="T0" fmla="*/ 81 w 143"/>
                <a:gd name="T1" fmla="*/ 24 h 351"/>
                <a:gd name="T2" fmla="*/ 62 w 143"/>
                <a:gd name="T3" fmla="*/ 24 h 351"/>
                <a:gd name="T4" fmla="*/ 4 w 143"/>
                <a:gd name="T5" fmla="*/ 307 h 351"/>
                <a:gd name="T6" fmla="*/ 0 w 143"/>
                <a:gd name="T7" fmla="*/ 351 h 351"/>
                <a:gd name="T8" fmla="*/ 143 w 143"/>
                <a:gd name="T9" fmla="*/ 351 h 351"/>
                <a:gd name="T10" fmla="*/ 139 w 143"/>
                <a:gd name="T11" fmla="*/ 307 h 351"/>
                <a:gd name="T12" fmla="*/ 81 w 143"/>
                <a:gd name="T13" fmla="*/ 24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351">
                  <a:moveTo>
                    <a:pt x="81" y="24"/>
                  </a:moveTo>
                  <a:cubicBezTo>
                    <a:pt x="76" y="0"/>
                    <a:pt x="67" y="0"/>
                    <a:pt x="62" y="24"/>
                  </a:cubicBezTo>
                  <a:cubicBezTo>
                    <a:pt x="4" y="307"/>
                    <a:pt x="4" y="307"/>
                    <a:pt x="4" y="307"/>
                  </a:cubicBezTo>
                  <a:cubicBezTo>
                    <a:pt x="1" y="319"/>
                    <a:pt x="0" y="335"/>
                    <a:pt x="0" y="351"/>
                  </a:cubicBezTo>
                  <a:cubicBezTo>
                    <a:pt x="143" y="351"/>
                    <a:pt x="143" y="351"/>
                    <a:pt x="143" y="351"/>
                  </a:cubicBezTo>
                  <a:cubicBezTo>
                    <a:pt x="143" y="335"/>
                    <a:pt x="142" y="319"/>
                    <a:pt x="139" y="307"/>
                  </a:cubicBezTo>
                  <a:lnTo>
                    <a:pt x="81" y="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6" name="Oval 1"/>
            <p:cNvSpPr>
              <a:spLocks noChangeArrowheads="1"/>
            </p:cNvSpPr>
            <p:nvPr/>
          </p:nvSpPr>
          <p:spPr bwMode="auto">
            <a:xfrm>
              <a:off x="5877766" y="3294226"/>
              <a:ext cx="437775" cy="44164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0">
              <a:solidFill>
                <a:schemeClr val="bg1">
                  <a:alpha val="70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50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81" grpId="0"/>
      <p:bldP spid="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6512860" y="1401682"/>
            <a:ext cx="4456144" cy="4461236"/>
            <a:chOff x="6096000" y="1495811"/>
            <a:chExt cx="4600823" cy="4606080"/>
          </a:xfrm>
        </p:grpSpPr>
        <p:sp>
          <p:nvSpPr>
            <p:cNvPr id="2" name="AutoShape 4"/>
            <p:cNvSpPr>
              <a:spLocks noChangeAspect="1" noChangeArrowheads="1" noTextEdit="1"/>
            </p:cNvSpPr>
            <p:nvPr/>
          </p:nvSpPr>
          <p:spPr bwMode="auto">
            <a:xfrm>
              <a:off x="6110016" y="1495811"/>
              <a:ext cx="4564030" cy="4606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3" name="Freeform 6"/>
            <p:cNvSpPr/>
            <p:nvPr/>
          </p:nvSpPr>
          <p:spPr bwMode="auto">
            <a:xfrm>
              <a:off x="6096000" y="4439217"/>
              <a:ext cx="2084912" cy="409974"/>
            </a:xfrm>
            <a:custGeom>
              <a:avLst/>
              <a:gdLst>
                <a:gd name="T0" fmla="*/ 0 w 1190"/>
                <a:gd name="T1" fmla="*/ 0 h 234"/>
                <a:gd name="T2" fmla="*/ 241 w 1190"/>
                <a:gd name="T3" fmla="*/ 234 h 234"/>
                <a:gd name="T4" fmla="*/ 957 w 1190"/>
                <a:gd name="T5" fmla="*/ 234 h 234"/>
                <a:gd name="T6" fmla="*/ 1190 w 1190"/>
                <a:gd name="T7" fmla="*/ 0 h 234"/>
                <a:gd name="T8" fmla="*/ 0 w 1190"/>
                <a:gd name="T9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0" h="234">
                  <a:moveTo>
                    <a:pt x="0" y="0"/>
                  </a:moveTo>
                  <a:lnTo>
                    <a:pt x="241" y="234"/>
                  </a:lnTo>
                  <a:lnTo>
                    <a:pt x="957" y="234"/>
                  </a:lnTo>
                  <a:lnTo>
                    <a:pt x="11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7"/>
            <p:cNvSpPr/>
            <p:nvPr/>
          </p:nvSpPr>
          <p:spPr bwMode="auto">
            <a:xfrm>
              <a:off x="6096000" y="2764279"/>
              <a:ext cx="1676690" cy="422239"/>
            </a:xfrm>
            <a:custGeom>
              <a:avLst/>
              <a:gdLst>
                <a:gd name="T0" fmla="*/ 474 w 957"/>
                <a:gd name="T1" fmla="*/ 0 h 241"/>
                <a:gd name="T2" fmla="*/ 241 w 957"/>
                <a:gd name="T3" fmla="*/ 0 h 241"/>
                <a:gd name="T4" fmla="*/ 0 w 957"/>
                <a:gd name="T5" fmla="*/ 241 h 241"/>
                <a:gd name="T6" fmla="*/ 241 w 957"/>
                <a:gd name="T7" fmla="*/ 241 h 241"/>
                <a:gd name="T8" fmla="*/ 474 w 957"/>
                <a:gd name="T9" fmla="*/ 241 h 241"/>
                <a:gd name="T10" fmla="*/ 957 w 957"/>
                <a:gd name="T11" fmla="*/ 241 h 241"/>
                <a:gd name="T12" fmla="*/ 957 w 957"/>
                <a:gd name="T13" fmla="*/ 0 h 241"/>
                <a:gd name="T14" fmla="*/ 474 w 957"/>
                <a:gd name="T1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7" h="241">
                  <a:moveTo>
                    <a:pt x="474" y="0"/>
                  </a:moveTo>
                  <a:lnTo>
                    <a:pt x="241" y="0"/>
                  </a:lnTo>
                  <a:lnTo>
                    <a:pt x="0" y="241"/>
                  </a:lnTo>
                  <a:lnTo>
                    <a:pt x="241" y="241"/>
                  </a:lnTo>
                  <a:lnTo>
                    <a:pt x="474" y="241"/>
                  </a:lnTo>
                  <a:lnTo>
                    <a:pt x="957" y="241"/>
                  </a:lnTo>
                  <a:lnTo>
                    <a:pt x="957" y="0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8"/>
            <p:cNvSpPr/>
            <p:nvPr/>
          </p:nvSpPr>
          <p:spPr bwMode="auto">
            <a:xfrm>
              <a:off x="7630776" y="2764279"/>
              <a:ext cx="141914" cy="422239"/>
            </a:xfrm>
            <a:custGeom>
              <a:avLst/>
              <a:gdLst>
                <a:gd name="T0" fmla="*/ 81 w 81"/>
                <a:gd name="T1" fmla="*/ 0 h 241"/>
                <a:gd name="T2" fmla="*/ 81 w 81"/>
                <a:gd name="T3" fmla="*/ 241 h 241"/>
                <a:gd name="T4" fmla="*/ 0 w 81"/>
                <a:gd name="T5" fmla="*/ 241 h 241"/>
                <a:gd name="T6" fmla="*/ 81 w 81"/>
                <a:gd name="T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241">
                  <a:moveTo>
                    <a:pt x="81" y="0"/>
                  </a:moveTo>
                  <a:lnTo>
                    <a:pt x="81" y="241"/>
                  </a:lnTo>
                  <a:lnTo>
                    <a:pt x="0" y="241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BC6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9"/>
            <p:cNvSpPr/>
            <p:nvPr/>
          </p:nvSpPr>
          <p:spPr bwMode="auto">
            <a:xfrm>
              <a:off x="7348699" y="4016978"/>
              <a:ext cx="1676690" cy="408222"/>
            </a:xfrm>
            <a:custGeom>
              <a:avLst/>
              <a:gdLst>
                <a:gd name="T0" fmla="*/ 475 w 957"/>
                <a:gd name="T1" fmla="*/ 0 h 233"/>
                <a:gd name="T2" fmla="*/ 242 w 957"/>
                <a:gd name="T3" fmla="*/ 0 h 233"/>
                <a:gd name="T4" fmla="*/ 0 w 957"/>
                <a:gd name="T5" fmla="*/ 233 h 233"/>
                <a:gd name="T6" fmla="*/ 242 w 957"/>
                <a:gd name="T7" fmla="*/ 233 h 233"/>
                <a:gd name="T8" fmla="*/ 475 w 957"/>
                <a:gd name="T9" fmla="*/ 233 h 233"/>
                <a:gd name="T10" fmla="*/ 957 w 957"/>
                <a:gd name="T11" fmla="*/ 233 h 233"/>
                <a:gd name="T12" fmla="*/ 957 w 957"/>
                <a:gd name="T13" fmla="*/ 0 h 233"/>
                <a:gd name="T14" fmla="*/ 475 w 957"/>
                <a:gd name="T15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7" h="233">
                  <a:moveTo>
                    <a:pt x="475" y="0"/>
                  </a:moveTo>
                  <a:lnTo>
                    <a:pt x="242" y="0"/>
                  </a:lnTo>
                  <a:lnTo>
                    <a:pt x="0" y="233"/>
                  </a:lnTo>
                  <a:lnTo>
                    <a:pt x="242" y="233"/>
                  </a:lnTo>
                  <a:lnTo>
                    <a:pt x="475" y="233"/>
                  </a:lnTo>
                  <a:lnTo>
                    <a:pt x="957" y="233"/>
                  </a:lnTo>
                  <a:lnTo>
                    <a:pt x="957" y="0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10"/>
            <p:cNvSpPr/>
            <p:nvPr/>
          </p:nvSpPr>
          <p:spPr bwMode="auto">
            <a:xfrm>
              <a:off x="8885227" y="4016978"/>
              <a:ext cx="140162" cy="408222"/>
            </a:xfrm>
            <a:custGeom>
              <a:avLst/>
              <a:gdLst>
                <a:gd name="T0" fmla="*/ 80 w 80"/>
                <a:gd name="T1" fmla="*/ 0 h 233"/>
                <a:gd name="T2" fmla="*/ 80 w 80"/>
                <a:gd name="T3" fmla="*/ 233 h 233"/>
                <a:gd name="T4" fmla="*/ 0 w 80"/>
                <a:gd name="T5" fmla="*/ 233 h 233"/>
                <a:gd name="T6" fmla="*/ 80 w 80"/>
                <a:gd name="T7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233">
                  <a:moveTo>
                    <a:pt x="80" y="0"/>
                  </a:moveTo>
                  <a:lnTo>
                    <a:pt x="80" y="233"/>
                  </a:lnTo>
                  <a:lnTo>
                    <a:pt x="0" y="233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BC6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1"/>
            <p:cNvSpPr/>
            <p:nvPr/>
          </p:nvSpPr>
          <p:spPr bwMode="auto">
            <a:xfrm>
              <a:off x="8611911" y="2764279"/>
              <a:ext cx="1662674" cy="422239"/>
            </a:xfrm>
            <a:custGeom>
              <a:avLst/>
              <a:gdLst>
                <a:gd name="T0" fmla="*/ 474 w 949"/>
                <a:gd name="T1" fmla="*/ 0 h 241"/>
                <a:gd name="T2" fmla="*/ 233 w 949"/>
                <a:gd name="T3" fmla="*/ 0 h 241"/>
                <a:gd name="T4" fmla="*/ 0 w 949"/>
                <a:gd name="T5" fmla="*/ 241 h 241"/>
                <a:gd name="T6" fmla="*/ 233 w 949"/>
                <a:gd name="T7" fmla="*/ 241 h 241"/>
                <a:gd name="T8" fmla="*/ 474 w 949"/>
                <a:gd name="T9" fmla="*/ 241 h 241"/>
                <a:gd name="T10" fmla="*/ 949 w 949"/>
                <a:gd name="T11" fmla="*/ 241 h 241"/>
                <a:gd name="T12" fmla="*/ 949 w 949"/>
                <a:gd name="T13" fmla="*/ 0 h 241"/>
                <a:gd name="T14" fmla="*/ 474 w 949"/>
                <a:gd name="T1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9" h="241">
                  <a:moveTo>
                    <a:pt x="474" y="0"/>
                  </a:moveTo>
                  <a:lnTo>
                    <a:pt x="233" y="0"/>
                  </a:lnTo>
                  <a:lnTo>
                    <a:pt x="0" y="241"/>
                  </a:lnTo>
                  <a:lnTo>
                    <a:pt x="233" y="241"/>
                  </a:lnTo>
                  <a:lnTo>
                    <a:pt x="474" y="241"/>
                  </a:lnTo>
                  <a:lnTo>
                    <a:pt x="949" y="241"/>
                  </a:lnTo>
                  <a:lnTo>
                    <a:pt x="949" y="0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2"/>
            <p:cNvSpPr/>
            <p:nvPr/>
          </p:nvSpPr>
          <p:spPr bwMode="auto">
            <a:xfrm>
              <a:off x="9025389" y="1509827"/>
              <a:ext cx="408222" cy="2098929"/>
            </a:xfrm>
            <a:custGeom>
              <a:avLst/>
              <a:gdLst>
                <a:gd name="T0" fmla="*/ 233 w 233"/>
                <a:gd name="T1" fmla="*/ 957 h 1198"/>
                <a:gd name="T2" fmla="*/ 233 w 233"/>
                <a:gd name="T3" fmla="*/ 241 h 1198"/>
                <a:gd name="T4" fmla="*/ 0 w 233"/>
                <a:gd name="T5" fmla="*/ 0 h 1198"/>
                <a:gd name="T6" fmla="*/ 0 w 233"/>
                <a:gd name="T7" fmla="*/ 1198 h 1198"/>
                <a:gd name="T8" fmla="*/ 233 w 233"/>
                <a:gd name="T9" fmla="*/ 957 h 1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198">
                  <a:moveTo>
                    <a:pt x="233" y="957"/>
                  </a:moveTo>
                  <a:lnTo>
                    <a:pt x="233" y="241"/>
                  </a:lnTo>
                  <a:lnTo>
                    <a:pt x="0" y="0"/>
                  </a:lnTo>
                  <a:lnTo>
                    <a:pt x="0" y="1198"/>
                  </a:lnTo>
                  <a:lnTo>
                    <a:pt x="233" y="95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3"/>
            <p:cNvSpPr/>
            <p:nvPr/>
          </p:nvSpPr>
          <p:spPr bwMode="auto">
            <a:xfrm>
              <a:off x="9025389" y="3058619"/>
              <a:ext cx="408222" cy="127898"/>
            </a:xfrm>
            <a:custGeom>
              <a:avLst/>
              <a:gdLst>
                <a:gd name="T0" fmla="*/ 233 w 233"/>
                <a:gd name="T1" fmla="*/ 73 h 73"/>
                <a:gd name="T2" fmla="*/ 0 w 233"/>
                <a:gd name="T3" fmla="*/ 73 h 73"/>
                <a:gd name="T4" fmla="*/ 0 w 233"/>
                <a:gd name="T5" fmla="*/ 0 h 73"/>
                <a:gd name="T6" fmla="*/ 233 w 233"/>
                <a:gd name="T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" h="73">
                  <a:moveTo>
                    <a:pt x="233" y="73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233" y="73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4"/>
            <p:cNvSpPr/>
            <p:nvPr/>
          </p:nvSpPr>
          <p:spPr bwMode="auto">
            <a:xfrm>
              <a:off x="7348699" y="3186517"/>
              <a:ext cx="2084912" cy="422239"/>
            </a:xfrm>
            <a:custGeom>
              <a:avLst/>
              <a:gdLst>
                <a:gd name="T0" fmla="*/ 0 w 1190"/>
                <a:gd name="T1" fmla="*/ 0 h 241"/>
                <a:gd name="T2" fmla="*/ 242 w 1190"/>
                <a:gd name="T3" fmla="*/ 241 h 241"/>
                <a:gd name="T4" fmla="*/ 957 w 1190"/>
                <a:gd name="T5" fmla="*/ 241 h 241"/>
                <a:gd name="T6" fmla="*/ 1190 w 1190"/>
                <a:gd name="T7" fmla="*/ 0 h 241"/>
                <a:gd name="T8" fmla="*/ 0 w 119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0" h="241">
                  <a:moveTo>
                    <a:pt x="0" y="0"/>
                  </a:moveTo>
                  <a:lnTo>
                    <a:pt x="242" y="241"/>
                  </a:lnTo>
                  <a:lnTo>
                    <a:pt x="957" y="241"/>
                  </a:lnTo>
                  <a:lnTo>
                    <a:pt x="11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5"/>
            <p:cNvSpPr/>
            <p:nvPr/>
          </p:nvSpPr>
          <p:spPr bwMode="auto">
            <a:xfrm>
              <a:off x="7772690" y="3186517"/>
              <a:ext cx="126146" cy="422239"/>
            </a:xfrm>
            <a:custGeom>
              <a:avLst/>
              <a:gdLst>
                <a:gd name="T0" fmla="*/ 0 w 72"/>
                <a:gd name="T1" fmla="*/ 241 h 241"/>
                <a:gd name="T2" fmla="*/ 0 w 72"/>
                <a:gd name="T3" fmla="*/ 0 h 241"/>
                <a:gd name="T4" fmla="*/ 72 w 72"/>
                <a:gd name="T5" fmla="*/ 0 h 241"/>
                <a:gd name="T6" fmla="*/ 0 w 72"/>
                <a:gd name="T7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241">
                  <a:moveTo>
                    <a:pt x="0" y="241"/>
                  </a:moveTo>
                  <a:lnTo>
                    <a:pt x="0" y="0"/>
                  </a:lnTo>
                  <a:lnTo>
                    <a:pt x="72" y="0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8E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6"/>
            <p:cNvSpPr/>
            <p:nvPr/>
          </p:nvSpPr>
          <p:spPr bwMode="auto">
            <a:xfrm>
              <a:off x="7348699" y="1509827"/>
              <a:ext cx="423991" cy="2098929"/>
            </a:xfrm>
            <a:custGeom>
              <a:avLst/>
              <a:gdLst>
                <a:gd name="T0" fmla="*/ 0 w 242"/>
                <a:gd name="T1" fmla="*/ 241 h 1198"/>
                <a:gd name="T2" fmla="*/ 0 w 242"/>
                <a:gd name="T3" fmla="*/ 957 h 1198"/>
                <a:gd name="T4" fmla="*/ 242 w 242"/>
                <a:gd name="T5" fmla="*/ 1198 h 1198"/>
                <a:gd name="T6" fmla="*/ 242 w 242"/>
                <a:gd name="T7" fmla="*/ 0 h 1198"/>
                <a:gd name="T8" fmla="*/ 0 w 242"/>
                <a:gd name="T9" fmla="*/ 241 h 1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198">
                  <a:moveTo>
                    <a:pt x="0" y="241"/>
                  </a:moveTo>
                  <a:lnTo>
                    <a:pt x="0" y="957"/>
                  </a:lnTo>
                  <a:lnTo>
                    <a:pt x="242" y="1198"/>
                  </a:lnTo>
                  <a:lnTo>
                    <a:pt x="242" y="0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7348699" y="1932066"/>
              <a:ext cx="423991" cy="127898"/>
            </a:xfrm>
            <a:custGeom>
              <a:avLst/>
              <a:gdLst>
                <a:gd name="T0" fmla="*/ 0 w 242"/>
                <a:gd name="T1" fmla="*/ 0 h 73"/>
                <a:gd name="T2" fmla="*/ 242 w 242"/>
                <a:gd name="T3" fmla="*/ 0 h 73"/>
                <a:gd name="T4" fmla="*/ 242 w 242"/>
                <a:gd name="T5" fmla="*/ 73 h 73"/>
                <a:gd name="T6" fmla="*/ 0 w 242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2" h="73">
                  <a:moveTo>
                    <a:pt x="0" y="0"/>
                  </a:moveTo>
                  <a:lnTo>
                    <a:pt x="242" y="0"/>
                  </a:lnTo>
                  <a:lnTo>
                    <a:pt x="24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7348699" y="1509827"/>
              <a:ext cx="1676690" cy="422239"/>
            </a:xfrm>
            <a:custGeom>
              <a:avLst/>
              <a:gdLst>
                <a:gd name="T0" fmla="*/ 475 w 957"/>
                <a:gd name="T1" fmla="*/ 0 h 241"/>
                <a:gd name="T2" fmla="*/ 242 w 957"/>
                <a:gd name="T3" fmla="*/ 0 h 241"/>
                <a:gd name="T4" fmla="*/ 0 w 957"/>
                <a:gd name="T5" fmla="*/ 241 h 241"/>
                <a:gd name="T6" fmla="*/ 242 w 957"/>
                <a:gd name="T7" fmla="*/ 241 h 241"/>
                <a:gd name="T8" fmla="*/ 475 w 957"/>
                <a:gd name="T9" fmla="*/ 241 h 241"/>
                <a:gd name="T10" fmla="*/ 957 w 957"/>
                <a:gd name="T11" fmla="*/ 241 h 241"/>
                <a:gd name="T12" fmla="*/ 957 w 957"/>
                <a:gd name="T13" fmla="*/ 0 h 241"/>
                <a:gd name="T14" fmla="*/ 475 w 957"/>
                <a:gd name="T1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7" h="241">
                  <a:moveTo>
                    <a:pt x="475" y="0"/>
                  </a:moveTo>
                  <a:lnTo>
                    <a:pt x="242" y="0"/>
                  </a:lnTo>
                  <a:lnTo>
                    <a:pt x="0" y="241"/>
                  </a:lnTo>
                  <a:lnTo>
                    <a:pt x="242" y="241"/>
                  </a:lnTo>
                  <a:lnTo>
                    <a:pt x="475" y="241"/>
                  </a:lnTo>
                  <a:lnTo>
                    <a:pt x="957" y="241"/>
                  </a:lnTo>
                  <a:lnTo>
                    <a:pt x="957" y="0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9"/>
            <p:cNvSpPr/>
            <p:nvPr/>
          </p:nvSpPr>
          <p:spPr bwMode="auto">
            <a:xfrm>
              <a:off x="8885227" y="1509827"/>
              <a:ext cx="140162" cy="422239"/>
            </a:xfrm>
            <a:custGeom>
              <a:avLst/>
              <a:gdLst>
                <a:gd name="T0" fmla="*/ 80 w 80"/>
                <a:gd name="T1" fmla="*/ 0 h 241"/>
                <a:gd name="T2" fmla="*/ 80 w 80"/>
                <a:gd name="T3" fmla="*/ 241 h 241"/>
                <a:gd name="T4" fmla="*/ 0 w 80"/>
                <a:gd name="T5" fmla="*/ 241 h 241"/>
                <a:gd name="T6" fmla="*/ 80 w 80"/>
                <a:gd name="T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241">
                  <a:moveTo>
                    <a:pt x="80" y="0"/>
                  </a:moveTo>
                  <a:lnTo>
                    <a:pt x="80" y="241"/>
                  </a:lnTo>
                  <a:lnTo>
                    <a:pt x="0" y="241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0"/>
            <p:cNvSpPr/>
            <p:nvPr/>
          </p:nvSpPr>
          <p:spPr bwMode="auto">
            <a:xfrm>
              <a:off x="10274584" y="2764279"/>
              <a:ext cx="422239" cy="2084913"/>
            </a:xfrm>
            <a:custGeom>
              <a:avLst/>
              <a:gdLst>
                <a:gd name="T0" fmla="*/ 241 w 241"/>
                <a:gd name="T1" fmla="*/ 956 h 1190"/>
                <a:gd name="T2" fmla="*/ 241 w 241"/>
                <a:gd name="T3" fmla="*/ 241 h 1190"/>
                <a:gd name="T4" fmla="*/ 0 w 241"/>
                <a:gd name="T5" fmla="*/ 0 h 1190"/>
                <a:gd name="T6" fmla="*/ 0 w 241"/>
                <a:gd name="T7" fmla="*/ 1190 h 1190"/>
                <a:gd name="T8" fmla="*/ 241 w 241"/>
                <a:gd name="T9" fmla="*/ 956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190">
                  <a:moveTo>
                    <a:pt x="241" y="956"/>
                  </a:moveTo>
                  <a:lnTo>
                    <a:pt x="241" y="241"/>
                  </a:lnTo>
                  <a:lnTo>
                    <a:pt x="0" y="0"/>
                  </a:lnTo>
                  <a:lnTo>
                    <a:pt x="0" y="1190"/>
                  </a:lnTo>
                  <a:lnTo>
                    <a:pt x="241" y="9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21"/>
            <p:cNvSpPr/>
            <p:nvPr/>
          </p:nvSpPr>
          <p:spPr bwMode="auto">
            <a:xfrm>
              <a:off x="10274584" y="4299055"/>
              <a:ext cx="422239" cy="140162"/>
            </a:xfrm>
            <a:custGeom>
              <a:avLst/>
              <a:gdLst>
                <a:gd name="T0" fmla="*/ 241 w 241"/>
                <a:gd name="T1" fmla="*/ 80 h 80"/>
                <a:gd name="T2" fmla="*/ 0 w 241"/>
                <a:gd name="T3" fmla="*/ 80 h 80"/>
                <a:gd name="T4" fmla="*/ 0 w 241"/>
                <a:gd name="T5" fmla="*/ 0 h 80"/>
                <a:gd name="T6" fmla="*/ 241 w 241"/>
                <a:gd name="T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1" h="80">
                  <a:moveTo>
                    <a:pt x="241" y="80"/>
                  </a:moveTo>
                  <a:lnTo>
                    <a:pt x="0" y="80"/>
                  </a:lnTo>
                  <a:lnTo>
                    <a:pt x="0" y="0"/>
                  </a:lnTo>
                  <a:lnTo>
                    <a:pt x="241" y="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22"/>
            <p:cNvSpPr/>
            <p:nvPr/>
          </p:nvSpPr>
          <p:spPr bwMode="auto">
            <a:xfrm>
              <a:off x="8611911" y="4439217"/>
              <a:ext cx="2084912" cy="409974"/>
            </a:xfrm>
            <a:custGeom>
              <a:avLst/>
              <a:gdLst>
                <a:gd name="T0" fmla="*/ 0 w 1190"/>
                <a:gd name="T1" fmla="*/ 0 h 234"/>
                <a:gd name="T2" fmla="*/ 233 w 1190"/>
                <a:gd name="T3" fmla="*/ 234 h 234"/>
                <a:gd name="T4" fmla="*/ 949 w 1190"/>
                <a:gd name="T5" fmla="*/ 234 h 234"/>
                <a:gd name="T6" fmla="*/ 1190 w 1190"/>
                <a:gd name="T7" fmla="*/ 0 h 234"/>
                <a:gd name="T8" fmla="*/ 0 w 1190"/>
                <a:gd name="T9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0" h="234">
                  <a:moveTo>
                    <a:pt x="0" y="0"/>
                  </a:moveTo>
                  <a:lnTo>
                    <a:pt x="233" y="234"/>
                  </a:lnTo>
                  <a:lnTo>
                    <a:pt x="949" y="234"/>
                  </a:lnTo>
                  <a:lnTo>
                    <a:pt x="11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3"/>
            <p:cNvSpPr/>
            <p:nvPr/>
          </p:nvSpPr>
          <p:spPr bwMode="auto">
            <a:xfrm>
              <a:off x="9020133" y="4439217"/>
              <a:ext cx="140162" cy="409974"/>
            </a:xfrm>
            <a:custGeom>
              <a:avLst/>
              <a:gdLst>
                <a:gd name="T0" fmla="*/ 0 w 80"/>
                <a:gd name="T1" fmla="*/ 234 h 234"/>
                <a:gd name="T2" fmla="*/ 0 w 80"/>
                <a:gd name="T3" fmla="*/ 0 h 234"/>
                <a:gd name="T4" fmla="*/ 80 w 80"/>
                <a:gd name="T5" fmla="*/ 0 h 234"/>
                <a:gd name="T6" fmla="*/ 0 w 80"/>
                <a:gd name="T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234">
                  <a:moveTo>
                    <a:pt x="0" y="234"/>
                  </a:moveTo>
                  <a:lnTo>
                    <a:pt x="0" y="0"/>
                  </a:lnTo>
                  <a:lnTo>
                    <a:pt x="80" y="0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rgbClr val="6336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4"/>
            <p:cNvSpPr/>
            <p:nvPr/>
          </p:nvSpPr>
          <p:spPr bwMode="auto">
            <a:xfrm>
              <a:off x="8611911" y="2764279"/>
              <a:ext cx="408222" cy="2084913"/>
            </a:xfrm>
            <a:custGeom>
              <a:avLst/>
              <a:gdLst>
                <a:gd name="T0" fmla="*/ 0 w 233"/>
                <a:gd name="T1" fmla="*/ 241 h 1190"/>
                <a:gd name="T2" fmla="*/ 0 w 233"/>
                <a:gd name="T3" fmla="*/ 956 h 1190"/>
                <a:gd name="T4" fmla="*/ 233 w 233"/>
                <a:gd name="T5" fmla="*/ 1190 h 1190"/>
                <a:gd name="T6" fmla="*/ 233 w 233"/>
                <a:gd name="T7" fmla="*/ 0 h 1190"/>
                <a:gd name="T8" fmla="*/ 0 w 233"/>
                <a:gd name="T9" fmla="*/ 241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190">
                  <a:moveTo>
                    <a:pt x="0" y="241"/>
                  </a:moveTo>
                  <a:lnTo>
                    <a:pt x="0" y="956"/>
                  </a:lnTo>
                  <a:lnTo>
                    <a:pt x="233" y="1190"/>
                  </a:lnTo>
                  <a:lnTo>
                    <a:pt x="233" y="0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5"/>
            <p:cNvSpPr/>
            <p:nvPr/>
          </p:nvSpPr>
          <p:spPr bwMode="auto">
            <a:xfrm>
              <a:off x="8603151" y="3186517"/>
              <a:ext cx="408222" cy="126146"/>
            </a:xfrm>
            <a:custGeom>
              <a:avLst/>
              <a:gdLst>
                <a:gd name="T0" fmla="*/ 0 w 233"/>
                <a:gd name="T1" fmla="*/ 0 h 72"/>
                <a:gd name="T2" fmla="*/ 233 w 233"/>
                <a:gd name="T3" fmla="*/ 0 h 72"/>
                <a:gd name="T4" fmla="*/ 233 w 233"/>
                <a:gd name="T5" fmla="*/ 72 h 72"/>
                <a:gd name="T6" fmla="*/ 0 w 233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" h="72">
                  <a:moveTo>
                    <a:pt x="0" y="0"/>
                  </a:moveTo>
                  <a:lnTo>
                    <a:pt x="233" y="0"/>
                  </a:lnTo>
                  <a:lnTo>
                    <a:pt x="233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23" name="Freeform 26"/>
            <p:cNvSpPr/>
            <p:nvPr/>
          </p:nvSpPr>
          <p:spPr bwMode="auto">
            <a:xfrm>
              <a:off x="10146687" y="2764279"/>
              <a:ext cx="127898" cy="422239"/>
            </a:xfrm>
            <a:custGeom>
              <a:avLst/>
              <a:gdLst>
                <a:gd name="T0" fmla="*/ 73 w 73"/>
                <a:gd name="T1" fmla="*/ 0 h 241"/>
                <a:gd name="T2" fmla="*/ 73 w 73"/>
                <a:gd name="T3" fmla="*/ 241 h 241"/>
                <a:gd name="T4" fmla="*/ 0 w 73"/>
                <a:gd name="T5" fmla="*/ 241 h 241"/>
                <a:gd name="T6" fmla="*/ 73 w 73"/>
                <a:gd name="T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241">
                  <a:moveTo>
                    <a:pt x="73" y="0"/>
                  </a:moveTo>
                  <a:lnTo>
                    <a:pt x="73" y="241"/>
                  </a:lnTo>
                  <a:lnTo>
                    <a:pt x="0" y="24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7"/>
            <p:cNvSpPr/>
            <p:nvPr/>
          </p:nvSpPr>
          <p:spPr bwMode="auto">
            <a:xfrm>
              <a:off x="9025389" y="4016978"/>
              <a:ext cx="408222" cy="2084913"/>
            </a:xfrm>
            <a:custGeom>
              <a:avLst/>
              <a:gdLst>
                <a:gd name="T0" fmla="*/ 233 w 233"/>
                <a:gd name="T1" fmla="*/ 949 h 1190"/>
                <a:gd name="T2" fmla="*/ 233 w 233"/>
                <a:gd name="T3" fmla="*/ 233 h 1190"/>
                <a:gd name="T4" fmla="*/ 0 w 233"/>
                <a:gd name="T5" fmla="*/ 0 h 1190"/>
                <a:gd name="T6" fmla="*/ 0 w 233"/>
                <a:gd name="T7" fmla="*/ 1190 h 1190"/>
                <a:gd name="T8" fmla="*/ 233 w 233"/>
                <a:gd name="T9" fmla="*/ 949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190">
                  <a:moveTo>
                    <a:pt x="233" y="949"/>
                  </a:moveTo>
                  <a:lnTo>
                    <a:pt x="233" y="233"/>
                  </a:lnTo>
                  <a:lnTo>
                    <a:pt x="0" y="0"/>
                  </a:lnTo>
                  <a:lnTo>
                    <a:pt x="0" y="1190"/>
                  </a:lnTo>
                  <a:lnTo>
                    <a:pt x="233" y="94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8"/>
            <p:cNvSpPr/>
            <p:nvPr/>
          </p:nvSpPr>
          <p:spPr bwMode="auto">
            <a:xfrm>
              <a:off x="9025389" y="5553506"/>
              <a:ext cx="408222" cy="126146"/>
            </a:xfrm>
            <a:custGeom>
              <a:avLst/>
              <a:gdLst>
                <a:gd name="T0" fmla="*/ 233 w 233"/>
                <a:gd name="T1" fmla="*/ 72 h 72"/>
                <a:gd name="T2" fmla="*/ 0 w 233"/>
                <a:gd name="T3" fmla="*/ 72 h 72"/>
                <a:gd name="T4" fmla="*/ 0 w 233"/>
                <a:gd name="T5" fmla="*/ 0 h 72"/>
                <a:gd name="T6" fmla="*/ 233 w 233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" h="72">
                  <a:moveTo>
                    <a:pt x="233" y="72"/>
                  </a:moveTo>
                  <a:lnTo>
                    <a:pt x="0" y="72"/>
                  </a:lnTo>
                  <a:lnTo>
                    <a:pt x="0" y="0"/>
                  </a:lnTo>
                  <a:lnTo>
                    <a:pt x="233" y="72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9"/>
            <p:cNvSpPr/>
            <p:nvPr/>
          </p:nvSpPr>
          <p:spPr bwMode="auto">
            <a:xfrm>
              <a:off x="7348699" y="5679652"/>
              <a:ext cx="2084912" cy="422239"/>
            </a:xfrm>
            <a:custGeom>
              <a:avLst/>
              <a:gdLst>
                <a:gd name="T0" fmla="*/ 0 w 1190"/>
                <a:gd name="T1" fmla="*/ 0 h 241"/>
                <a:gd name="T2" fmla="*/ 242 w 1190"/>
                <a:gd name="T3" fmla="*/ 241 h 241"/>
                <a:gd name="T4" fmla="*/ 957 w 1190"/>
                <a:gd name="T5" fmla="*/ 241 h 241"/>
                <a:gd name="T6" fmla="*/ 1190 w 1190"/>
                <a:gd name="T7" fmla="*/ 0 h 241"/>
                <a:gd name="T8" fmla="*/ 0 w 119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0" h="241">
                  <a:moveTo>
                    <a:pt x="0" y="0"/>
                  </a:moveTo>
                  <a:lnTo>
                    <a:pt x="242" y="241"/>
                  </a:lnTo>
                  <a:lnTo>
                    <a:pt x="957" y="241"/>
                  </a:lnTo>
                  <a:lnTo>
                    <a:pt x="11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0"/>
            <p:cNvSpPr/>
            <p:nvPr/>
          </p:nvSpPr>
          <p:spPr bwMode="auto">
            <a:xfrm>
              <a:off x="7772690" y="5679652"/>
              <a:ext cx="126146" cy="422239"/>
            </a:xfrm>
            <a:custGeom>
              <a:avLst/>
              <a:gdLst>
                <a:gd name="T0" fmla="*/ 0 w 72"/>
                <a:gd name="T1" fmla="*/ 241 h 241"/>
                <a:gd name="T2" fmla="*/ 0 w 72"/>
                <a:gd name="T3" fmla="*/ 0 h 241"/>
                <a:gd name="T4" fmla="*/ 72 w 72"/>
                <a:gd name="T5" fmla="*/ 0 h 241"/>
                <a:gd name="T6" fmla="*/ 0 w 72"/>
                <a:gd name="T7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241">
                  <a:moveTo>
                    <a:pt x="0" y="241"/>
                  </a:moveTo>
                  <a:lnTo>
                    <a:pt x="0" y="0"/>
                  </a:lnTo>
                  <a:lnTo>
                    <a:pt x="72" y="0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1"/>
            <p:cNvSpPr/>
            <p:nvPr/>
          </p:nvSpPr>
          <p:spPr bwMode="auto">
            <a:xfrm>
              <a:off x="7348699" y="4016978"/>
              <a:ext cx="423991" cy="2084913"/>
            </a:xfrm>
            <a:custGeom>
              <a:avLst/>
              <a:gdLst>
                <a:gd name="T0" fmla="*/ 0 w 242"/>
                <a:gd name="T1" fmla="*/ 233 h 1190"/>
                <a:gd name="T2" fmla="*/ 0 w 242"/>
                <a:gd name="T3" fmla="*/ 949 h 1190"/>
                <a:gd name="T4" fmla="*/ 242 w 242"/>
                <a:gd name="T5" fmla="*/ 1190 h 1190"/>
                <a:gd name="T6" fmla="*/ 242 w 242"/>
                <a:gd name="T7" fmla="*/ 0 h 1190"/>
                <a:gd name="T8" fmla="*/ 0 w 242"/>
                <a:gd name="T9" fmla="*/ 233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190">
                  <a:moveTo>
                    <a:pt x="0" y="233"/>
                  </a:moveTo>
                  <a:lnTo>
                    <a:pt x="0" y="949"/>
                  </a:lnTo>
                  <a:lnTo>
                    <a:pt x="242" y="1190"/>
                  </a:lnTo>
                  <a:lnTo>
                    <a:pt x="242" y="0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32"/>
            <p:cNvSpPr/>
            <p:nvPr/>
          </p:nvSpPr>
          <p:spPr bwMode="auto">
            <a:xfrm>
              <a:off x="7348699" y="4425201"/>
              <a:ext cx="423991" cy="141914"/>
            </a:xfrm>
            <a:custGeom>
              <a:avLst/>
              <a:gdLst>
                <a:gd name="T0" fmla="*/ 0 w 242"/>
                <a:gd name="T1" fmla="*/ 0 h 81"/>
                <a:gd name="T2" fmla="*/ 242 w 242"/>
                <a:gd name="T3" fmla="*/ 0 h 81"/>
                <a:gd name="T4" fmla="*/ 242 w 242"/>
                <a:gd name="T5" fmla="*/ 81 h 81"/>
                <a:gd name="T6" fmla="*/ 0 w 242"/>
                <a:gd name="T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2" h="81">
                  <a:moveTo>
                    <a:pt x="0" y="0"/>
                  </a:moveTo>
                  <a:lnTo>
                    <a:pt x="242" y="0"/>
                  </a:lnTo>
                  <a:lnTo>
                    <a:pt x="242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3"/>
            <p:cNvSpPr/>
            <p:nvPr/>
          </p:nvSpPr>
          <p:spPr bwMode="auto">
            <a:xfrm>
              <a:off x="7772690" y="2764279"/>
              <a:ext cx="408222" cy="2084913"/>
            </a:xfrm>
            <a:custGeom>
              <a:avLst/>
              <a:gdLst>
                <a:gd name="T0" fmla="*/ 233 w 233"/>
                <a:gd name="T1" fmla="*/ 956 h 1190"/>
                <a:gd name="T2" fmla="*/ 233 w 233"/>
                <a:gd name="T3" fmla="*/ 241 h 1190"/>
                <a:gd name="T4" fmla="*/ 0 w 233"/>
                <a:gd name="T5" fmla="*/ 0 h 1190"/>
                <a:gd name="T6" fmla="*/ 0 w 233"/>
                <a:gd name="T7" fmla="*/ 1190 h 1190"/>
                <a:gd name="T8" fmla="*/ 233 w 233"/>
                <a:gd name="T9" fmla="*/ 956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190">
                  <a:moveTo>
                    <a:pt x="233" y="956"/>
                  </a:moveTo>
                  <a:lnTo>
                    <a:pt x="233" y="241"/>
                  </a:lnTo>
                  <a:lnTo>
                    <a:pt x="0" y="0"/>
                  </a:lnTo>
                  <a:lnTo>
                    <a:pt x="0" y="1190"/>
                  </a:lnTo>
                  <a:lnTo>
                    <a:pt x="233" y="9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4"/>
            <p:cNvSpPr/>
            <p:nvPr/>
          </p:nvSpPr>
          <p:spPr bwMode="auto">
            <a:xfrm>
              <a:off x="7772690" y="4299055"/>
              <a:ext cx="408222" cy="140162"/>
            </a:xfrm>
            <a:custGeom>
              <a:avLst/>
              <a:gdLst>
                <a:gd name="T0" fmla="*/ 233 w 233"/>
                <a:gd name="T1" fmla="*/ 80 h 80"/>
                <a:gd name="T2" fmla="*/ 0 w 233"/>
                <a:gd name="T3" fmla="*/ 80 h 80"/>
                <a:gd name="T4" fmla="*/ 0 w 233"/>
                <a:gd name="T5" fmla="*/ 0 h 80"/>
                <a:gd name="T6" fmla="*/ 233 w 233"/>
                <a:gd name="T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" h="80">
                  <a:moveTo>
                    <a:pt x="233" y="80"/>
                  </a:moveTo>
                  <a:lnTo>
                    <a:pt x="0" y="80"/>
                  </a:lnTo>
                  <a:lnTo>
                    <a:pt x="0" y="0"/>
                  </a:lnTo>
                  <a:lnTo>
                    <a:pt x="233" y="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5"/>
            <p:cNvSpPr/>
            <p:nvPr/>
          </p:nvSpPr>
          <p:spPr bwMode="auto">
            <a:xfrm>
              <a:off x="6518239" y="4439217"/>
              <a:ext cx="126146" cy="409974"/>
            </a:xfrm>
            <a:custGeom>
              <a:avLst/>
              <a:gdLst>
                <a:gd name="T0" fmla="*/ 0 w 72"/>
                <a:gd name="T1" fmla="*/ 234 h 234"/>
                <a:gd name="T2" fmla="*/ 0 w 72"/>
                <a:gd name="T3" fmla="*/ 0 h 234"/>
                <a:gd name="T4" fmla="*/ 72 w 72"/>
                <a:gd name="T5" fmla="*/ 0 h 234"/>
                <a:gd name="T6" fmla="*/ 0 w 72"/>
                <a:gd name="T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234">
                  <a:moveTo>
                    <a:pt x="0" y="234"/>
                  </a:moveTo>
                  <a:lnTo>
                    <a:pt x="0" y="0"/>
                  </a:lnTo>
                  <a:lnTo>
                    <a:pt x="72" y="0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6"/>
            <p:cNvSpPr/>
            <p:nvPr/>
          </p:nvSpPr>
          <p:spPr bwMode="auto">
            <a:xfrm>
              <a:off x="6096000" y="2764279"/>
              <a:ext cx="422239" cy="2084913"/>
            </a:xfrm>
            <a:custGeom>
              <a:avLst/>
              <a:gdLst>
                <a:gd name="T0" fmla="*/ 0 w 241"/>
                <a:gd name="T1" fmla="*/ 241 h 1190"/>
                <a:gd name="T2" fmla="*/ 0 w 241"/>
                <a:gd name="T3" fmla="*/ 956 h 1190"/>
                <a:gd name="T4" fmla="*/ 241 w 241"/>
                <a:gd name="T5" fmla="*/ 1190 h 1190"/>
                <a:gd name="T6" fmla="*/ 241 w 241"/>
                <a:gd name="T7" fmla="*/ 0 h 1190"/>
                <a:gd name="T8" fmla="*/ 0 w 241"/>
                <a:gd name="T9" fmla="*/ 241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190">
                  <a:moveTo>
                    <a:pt x="0" y="241"/>
                  </a:moveTo>
                  <a:lnTo>
                    <a:pt x="0" y="956"/>
                  </a:lnTo>
                  <a:lnTo>
                    <a:pt x="241" y="1190"/>
                  </a:lnTo>
                  <a:lnTo>
                    <a:pt x="241" y="0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7"/>
            <p:cNvSpPr/>
            <p:nvPr/>
          </p:nvSpPr>
          <p:spPr bwMode="auto">
            <a:xfrm>
              <a:off x="6096000" y="3186517"/>
              <a:ext cx="422239" cy="126146"/>
            </a:xfrm>
            <a:custGeom>
              <a:avLst/>
              <a:gdLst>
                <a:gd name="T0" fmla="*/ 0 w 241"/>
                <a:gd name="T1" fmla="*/ 0 h 72"/>
                <a:gd name="T2" fmla="*/ 241 w 241"/>
                <a:gd name="T3" fmla="*/ 0 h 72"/>
                <a:gd name="T4" fmla="*/ 241 w 241"/>
                <a:gd name="T5" fmla="*/ 72 h 72"/>
                <a:gd name="T6" fmla="*/ 0 w 241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1" h="72">
                  <a:moveTo>
                    <a:pt x="0" y="0"/>
                  </a:moveTo>
                  <a:lnTo>
                    <a:pt x="241" y="0"/>
                  </a:lnTo>
                  <a:lnTo>
                    <a:pt x="241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24396" y="507018"/>
            <a:ext cx="7079709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Book"/>
              </a:rPr>
              <a:t>On </a:t>
            </a:r>
            <a:r>
              <a:rPr lang="en-US" sz="4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Book"/>
              </a:rPr>
              <a:t>The </a:t>
            </a:r>
            <a:r>
              <a:rPr lang="en-US" sz="4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Book"/>
              </a:rPr>
              <a:t>Spot Project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Novecento wide Book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64737" y="1573493"/>
            <a:ext cx="38851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Lorem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ipsum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 dolor sit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amet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,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Novecento wide Light" panose="00000405000000000000" pitchFamily="50" charset="0"/>
              </a:rPr>
              <a:t>consectetur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Novecento wide Light" panose="00000405000000000000" pitchFamily="50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2118608" y="2634109"/>
            <a:ext cx="3425776" cy="702001"/>
            <a:chOff x="2249511" y="1913094"/>
            <a:chExt cx="3425776" cy="702001"/>
          </a:xfrm>
        </p:grpSpPr>
        <p:sp>
          <p:nvSpPr>
            <p:cNvPr id="63" name="Rectangle 62"/>
            <p:cNvSpPr/>
            <p:nvPr/>
          </p:nvSpPr>
          <p:spPr>
            <a:xfrm>
              <a:off x="2249511" y="1913094"/>
              <a:ext cx="187172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ea typeface="Roboto" panose="02000000000000000000" pitchFamily="2" charset="0"/>
                  <a:cs typeface="Clear Sans" panose="020B0503030202020304" pitchFamily="34" charset="0"/>
                </a:rPr>
                <a:t>Accounting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  <a:ea typeface="Roboto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249511" y="2153430"/>
              <a:ext cx="3425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Denima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ostebus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danaime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lovera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donWakamare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dimasa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quosam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santLoirem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.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118607" y="3355126"/>
            <a:ext cx="3454139" cy="702001"/>
            <a:chOff x="2249510" y="1913094"/>
            <a:chExt cx="3454139" cy="702001"/>
          </a:xfrm>
        </p:grpSpPr>
        <p:sp>
          <p:nvSpPr>
            <p:cNvPr id="67" name="Rectangle 66"/>
            <p:cNvSpPr/>
            <p:nvPr/>
          </p:nvSpPr>
          <p:spPr>
            <a:xfrm>
              <a:off x="2249510" y="1913094"/>
              <a:ext cx="243767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ea typeface="Roboto" panose="02000000000000000000" pitchFamily="2" charset="0"/>
                  <a:cs typeface="Clear Sans" panose="020B0503030202020304" pitchFamily="34" charset="0"/>
                </a:rPr>
                <a:t>Product Management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  <a:ea typeface="Roboto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249510" y="2153430"/>
              <a:ext cx="3454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Denima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ostebus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danaime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lovera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donWakamare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dimasa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quosam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santLoirem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118607" y="4065182"/>
            <a:ext cx="3454139" cy="702001"/>
            <a:chOff x="2249510" y="1913094"/>
            <a:chExt cx="3454139" cy="702001"/>
          </a:xfrm>
        </p:grpSpPr>
        <p:sp>
          <p:nvSpPr>
            <p:cNvPr id="71" name="Rectangle 70"/>
            <p:cNvSpPr/>
            <p:nvPr/>
          </p:nvSpPr>
          <p:spPr>
            <a:xfrm>
              <a:off x="2249511" y="1913094"/>
              <a:ext cx="187172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ea typeface="Roboto" panose="02000000000000000000" pitchFamily="2" charset="0"/>
                  <a:cs typeface="Clear Sans" panose="020B0503030202020304" pitchFamily="34" charset="0"/>
                </a:rPr>
                <a:t>Human Resource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  <a:ea typeface="Roboto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249510" y="2153430"/>
              <a:ext cx="3454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Denima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ostebus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danaime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lovera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donWakamare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dimasa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quosam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santLoirem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118607" y="4718427"/>
            <a:ext cx="3454139" cy="702001"/>
            <a:chOff x="2249510" y="1913094"/>
            <a:chExt cx="3454139" cy="702001"/>
          </a:xfrm>
        </p:grpSpPr>
        <p:sp>
          <p:nvSpPr>
            <p:cNvPr id="75" name="Rectangle 74"/>
            <p:cNvSpPr/>
            <p:nvPr/>
          </p:nvSpPr>
          <p:spPr>
            <a:xfrm>
              <a:off x="2249511" y="1913094"/>
              <a:ext cx="187172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vecento wide Light" panose="00000405000000000000" pitchFamily="50" charset="0"/>
                  <a:ea typeface="Roboto" panose="02000000000000000000" pitchFamily="2" charset="0"/>
                  <a:cs typeface="Clear Sans" panose="020B0503030202020304" pitchFamily="34" charset="0"/>
                </a:rPr>
                <a:t>Support Service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vecento wide Light" panose="00000405000000000000" pitchFamily="50" charset="0"/>
                <a:ea typeface="Roboto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249510" y="2153430"/>
              <a:ext cx="3454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Denima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ostebus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danaime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lovera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donWakamare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dimasa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quosam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  <a:cs typeface="Clear Sans Light" panose="020B0303030202020304" pitchFamily="34" charset="0"/>
                </a:rPr>
                <a:t>santLoirem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+mj-lt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751239" y="2683047"/>
            <a:ext cx="268941" cy="268941"/>
            <a:chOff x="1751239" y="2683047"/>
            <a:chExt cx="268941" cy="268941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18506" y="2750600"/>
              <a:ext cx="134408" cy="13468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7" name="Oval 76"/>
            <p:cNvSpPr/>
            <p:nvPr/>
          </p:nvSpPr>
          <p:spPr>
            <a:xfrm>
              <a:off x="1751239" y="2683047"/>
              <a:ext cx="268941" cy="268941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751239" y="3403851"/>
            <a:ext cx="268941" cy="268941"/>
            <a:chOff x="1751239" y="3403851"/>
            <a:chExt cx="268941" cy="268941"/>
          </a:xfrm>
        </p:grpSpPr>
        <p:sp>
          <p:nvSpPr>
            <p:cNvPr id="65" name="Oval 64"/>
            <p:cNvSpPr>
              <a:spLocks noChangeArrowheads="1"/>
            </p:cNvSpPr>
            <p:nvPr/>
          </p:nvSpPr>
          <p:spPr bwMode="auto">
            <a:xfrm>
              <a:off x="1818506" y="3471617"/>
              <a:ext cx="134408" cy="13468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4" name="Oval 83"/>
            <p:cNvSpPr/>
            <p:nvPr/>
          </p:nvSpPr>
          <p:spPr>
            <a:xfrm>
              <a:off x="1751239" y="3403851"/>
              <a:ext cx="268941" cy="268941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751239" y="4114543"/>
            <a:ext cx="268941" cy="268941"/>
            <a:chOff x="1751239" y="4114543"/>
            <a:chExt cx="268941" cy="268941"/>
          </a:xfrm>
        </p:grpSpPr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1818506" y="4181673"/>
              <a:ext cx="134408" cy="13468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7" name="Oval 86"/>
            <p:cNvSpPr/>
            <p:nvPr/>
          </p:nvSpPr>
          <p:spPr>
            <a:xfrm>
              <a:off x="1751239" y="4114543"/>
              <a:ext cx="268941" cy="268941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751239" y="4767788"/>
            <a:ext cx="268941" cy="268941"/>
            <a:chOff x="1751239" y="4767788"/>
            <a:chExt cx="268941" cy="268941"/>
          </a:xfrm>
        </p:grpSpPr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1818506" y="4834918"/>
              <a:ext cx="134408" cy="13468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0" name="Oval 89"/>
            <p:cNvSpPr/>
            <p:nvPr/>
          </p:nvSpPr>
          <p:spPr>
            <a:xfrm>
              <a:off x="1751239" y="4767788"/>
              <a:ext cx="268941" cy="268941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0_New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237DB9"/>
      </a:accent1>
      <a:accent2>
        <a:srgbClr val="15AA96"/>
      </a:accent2>
      <a:accent3>
        <a:srgbClr val="9BB955"/>
      </a:accent3>
      <a:accent4>
        <a:srgbClr val="F19B14"/>
      </a:accent4>
      <a:accent5>
        <a:srgbClr val="BE382C"/>
      </a:accent5>
      <a:accent6>
        <a:srgbClr val="633247"/>
      </a:accent6>
      <a:hlink>
        <a:srgbClr val="FFFFFF"/>
      </a:hlink>
      <a:folHlink>
        <a:srgbClr val="595959"/>
      </a:folHlink>
    </a:clrScheme>
    <a:fontScheme name="Roboto">
      <a:majorFont>
        <a:latin typeface="Roboto Medium"/>
        <a:ea typeface=""/>
        <a:cs typeface="FontAwesome"/>
      </a:majorFont>
      <a:minorFont>
        <a:latin typeface="Roboto Condensed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2078</Words>
  <Application>Microsoft Office PowerPoint</Application>
  <PresentationFormat>宽屏</PresentationFormat>
  <Paragraphs>370</Paragraphs>
  <Slides>32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64" baseType="lpstr">
      <vt:lpstr>A Thuluth</vt:lpstr>
      <vt:lpstr>Clear Sans</vt:lpstr>
      <vt:lpstr>Clear Sans Light</vt:lpstr>
      <vt:lpstr>Clear Sans Medium</vt:lpstr>
      <vt:lpstr>Fira Sans SemiBold Italic</vt:lpstr>
      <vt:lpstr>FontAwesome</vt:lpstr>
      <vt:lpstr>Helvetica Light</vt:lpstr>
      <vt:lpstr>Kontrapunkt Bob Bold</vt:lpstr>
      <vt:lpstr>Lato</vt:lpstr>
      <vt:lpstr>Lato Bold</vt:lpstr>
      <vt:lpstr>맑은 고딕</vt:lpstr>
      <vt:lpstr>Novecento wide Book</vt:lpstr>
      <vt:lpstr>Novecento wide Light</vt:lpstr>
      <vt:lpstr>Roboto</vt:lpstr>
      <vt:lpstr>Roboto Condensed</vt:lpstr>
      <vt:lpstr>Roboto Light</vt:lpstr>
      <vt:lpstr>Roboto Medium</vt:lpstr>
      <vt:lpstr>Signika</vt:lpstr>
      <vt:lpstr>Source Sans Pro</vt:lpstr>
      <vt:lpstr>等线</vt:lpstr>
      <vt:lpstr>等线 Light</vt:lpstr>
      <vt:lpstr>宋体</vt:lpstr>
      <vt:lpstr>微软雅黑</vt:lpstr>
      <vt:lpstr>Arial</vt:lpstr>
      <vt:lpstr>Calibri</vt:lpstr>
      <vt:lpstr>Calibri Light</vt:lpstr>
      <vt:lpstr>Helvetica</vt:lpstr>
      <vt:lpstr>Open Sans</vt:lpstr>
      <vt:lpstr>Open Sans Light</vt:lpstr>
      <vt:lpstr>Office Theme</vt:lpstr>
      <vt:lpstr>1_Office 主题​​</vt:lpstr>
      <vt:lpstr>Custom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AKNA</dc:creator>
  <cp:lastModifiedBy>Windows 用户</cp:lastModifiedBy>
  <cp:revision>1483</cp:revision>
  <dcterms:created xsi:type="dcterms:W3CDTF">2015-11-12T03:43:00Z</dcterms:created>
  <dcterms:modified xsi:type="dcterms:W3CDTF">2018-01-23T04:21:22Z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