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94" r:id="rId2"/>
    <p:sldId id="382" r:id="rId3"/>
    <p:sldId id="390" r:id="rId4"/>
    <p:sldId id="392" r:id="rId5"/>
    <p:sldId id="371" r:id="rId6"/>
    <p:sldId id="373" r:id="rId7"/>
    <p:sldId id="280" r:id="rId8"/>
    <p:sldId id="368" r:id="rId9"/>
    <p:sldId id="386" r:id="rId10"/>
    <p:sldId id="274" r:id="rId11"/>
    <p:sldId id="348" r:id="rId12"/>
    <p:sldId id="349" r:id="rId13"/>
    <p:sldId id="372" r:id="rId14"/>
    <p:sldId id="288" r:id="rId15"/>
    <p:sldId id="387" r:id="rId16"/>
    <p:sldId id="341" r:id="rId17"/>
    <p:sldId id="289" r:id="rId18"/>
    <p:sldId id="347" r:id="rId19"/>
    <p:sldId id="395" r:id="rId20"/>
    <p:sldId id="301" r:id="rId21"/>
    <p:sldId id="388" r:id="rId22"/>
    <p:sldId id="270" r:id="rId23"/>
    <p:sldId id="344" r:id="rId24"/>
    <p:sldId id="282" r:id="rId25"/>
    <p:sldId id="275" r:id="rId26"/>
    <p:sldId id="357" r:id="rId27"/>
    <p:sldId id="389" r:id="rId28"/>
    <p:sldId id="273" r:id="rId29"/>
    <p:sldId id="336" r:id="rId30"/>
    <p:sldId id="330" r:id="rId31"/>
    <p:sldId id="339" r:id="rId32"/>
    <p:sldId id="369" r:id="rId33"/>
    <p:sldId id="370" r:id="rId34"/>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7AFE3"/>
    <a:srgbClr val="FF51B7"/>
    <a:srgbClr val="F5F5F5"/>
    <a:srgbClr val="969696"/>
    <a:srgbClr val="C8C8C8"/>
    <a:srgbClr val="0096D5"/>
    <a:srgbClr val="D4D4D4"/>
    <a:srgbClr val="EAEAEA"/>
    <a:srgbClr val="F3F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94660"/>
  </p:normalViewPr>
  <p:slideViewPr>
    <p:cSldViewPr>
      <p:cViewPr>
        <p:scale>
          <a:sx n="109" d="100"/>
          <a:sy n="109" d="100"/>
        </p:scale>
        <p:origin x="-72" y="-12"/>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t>2017/5/11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t>‹#›</a:t>
            </a:fld>
            <a:endParaRPr lang="zh-CN" altLang="en-US"/>
          </a:p>
        </p:txBody>
      </p:sp>
    </p:spTree>
    <p:extLst>
      <p:ext uri="{BB962C8B-B14F-4D97-AF65-F5344CB8AC3E}">
        <p14:creationId xmlns:p14="http://schemas.microsoft.com/office/powerpoint/2010/main"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t>2017/5/11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t>‹#›</a:t>
            </a:fld>
            <a:endParaRPr lang="zh-CN" altLang="en-US"/>
          </a:p>
        </p:txBody>
      </p:sp>
    </p:spTree>
    <p:extLst>
      <p:ext uri="{BB962C8B-B14F-4D97-AF65-F5344CB8AC3E}">
        <p14:creationId xmlns:p14="http://schemas.microsoft.com/office/powerpoint/2010/main"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10</a:t>
            </a:fld>
            <a:endParaRPr lang="zh-CN" altLang="en-US"/>
          </a:p>
        </p:txBody>
      </p:sp>
    </p:spTree>
    <p:extLst>
      <p:ext uri="{BB962C8B-B14F-4D97-AF65-F5344CB8AC3E}">
        <p14:creationId xmlns:p14="http://schemas.microsoft.com/office/powerpoint/2010/main" val="62808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11</a:t>
            </a:fld>
            <a:endParaRPr lang="zh-CN" altLang="en-US"/>
          </a:p>
        </p:txBody>
      </p:sp>
    </p:spTree>
    <p:extLst>
      <p:ext uri="{BB962C8B-B14F-4D97-AF65-F5344CB8AC3E}">
        <p14:creationId xmlns:p14="http://schemas.microsoft.com/office/powerpoint/2010/main" val="4056561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12</a:t>
            </a:fld>
            <a:endParaRPr lang="zh-CN" altLang="en-US"/>
          </a:p>
        </p:txBody>
      </p:sp>
    </p:spTree>
    <p:extLst>
      <p:ext uri="{BB962C8B-B14F-4D97-AF65-F5344CB8AC3E}">
        <p14:creationId xmlns:p14="http://schemas.microsoft.com/office/powerpoint/2010/main" val="117455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13</a:t>
            </a:fld>
            <a:endParaRPr lang="zh-CN" altLang="en-US"/>
          </a:p>
        </p:txBody>
      </p:sp>
    </p:spTree>
    <p:extLst>
      <p:ext uri="{BB962C8B-B14F-4D97-AF65-F5344CB8AC3E}">
        <p14:creationId xmlns:p14="http://schemas.microsoft.com/office/powerpoint/2010/main" val="117455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14</a:t>
            </a:fld>
            <a:endParaRPr lang="zh-CN" altLang="en-US"/>
          </a:p>
        </p:txBody>
      </p:sp>
    </p:spTree>
    <p:extLst>
      <p:ext uri="{BB962C8B-B14F-4D97-AF65-F5344CB8AC3E}">
        <p14:creationId xmlns:p14="http://schemas.microsoft.com/office/powerpoint/2010/main" val="422734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15</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16</a:t>
            </a:fld>
            <a:endParaRPr lang="zh-CN" altLang="en-US"/>
          </a:p>
        </p:txBody>
      </p:sp>
    </p:spTree>
    <p:extLst>
      <p:ext uri="{BB962C8B-B14F-4D97-AF65-F5344CB8AC3E}">
        <p14:creationId xmlns:p14="http://schemas.microsoft.com/office/powerpoint/2010/main" val="2306615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t>17</a:t>
            </a:fld>
            <a:endParaRPr lang="zh-CN" altLang="en-US"/>
          </a:p>
        </p:txBody>
      </p:sp>
    </p:spTree>
    <p:extLst>
      <p:ext uri="{BB962C8B-B14F-4D97-AF65-F5344CB8AC3E}">
        <p14:creationId xmlns:p14="http://schemas.microsoft.com/office/powerpoint/2010/main" val="3908539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18</a:t>
            </a:fld>
            <a:endParaRPr lang="zh-CN" altLang="en-US"/>
          </a:p>
        </p:txBody>
      </p:sp>
    </p:spTree>
    <p:extLst>
      <p:ext uri="{BB962C8B-B14F-4D97-AF65-F5344CB8AC3E}">
        <p14:creationId xmlns:p14="http://schemas.microsoft.com/office/powerpoint/2010/main" val="151080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19</a:t>
            </a:fld>
            <a:endParaRPr lang="zh-CN" altLang="en-US"/>
          </a:p>
        </p:txBody>
      </p:sp>
    </p:spTree>
    <p:extLst>
      <p:ext uri="{BB962C8B-B14F-4D97-AF65-F5344CB8AC3E}">
        <p14:creationId xmlns:p14="http://schemas.microsoft.com/office/powerpoint/2010/main" val="113628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20</a:t>
            </a:fld>
            <a:endParaRPr lang="zh-CN" altLang="en-US"/>
          </a:p>
        </p:txBody>
      </p:sp>
    </p:spTree>
    <p:extLst>
      <p:ext uri="{BB962C8B-B14F-4D97-AF65-F5344CB8AC3E}">
        <p14:creationId xmlns:p14="http://schemas.microsoft.com/office/powerpoint/2010/main" val="1725839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21</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22</a:t>
            </a:fld>
            <a:endParaRPr lang="zh-CN" altLang="en-US"/>
          </a:p>
        </p:txBody>
      </p:sp>
    </p:spTree>
    <p:extLst>
      <p:ext uri="{BB962C8B-B14F-4D97-AF65-F5344CB8AC3E}">
        <p14:creationId xmlns:p14="http://schemas.microsoft.com/office/powerpoint/2010/main" val="94016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23</a:t>
            </a:fld>
            <a:endParaRPr lang="zh-CN" altLang="en-US"/>
          </a:p>
        </p:txBody>
      </p:sp>
    </p:spTree>
    <p:extLst>
      <p:ext uri="{BB962C8B-B14F-4D97-AF65-F5344CB8AC3E}">
        <p14:creationId xmlns:p14="http://schemas.microsoft.com/office/powerpoint/2010/main" val="4018222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24</a:t>
            </a:fld>
            <a:endParaRPr lang="zh-CN" altLang="en-US"/>
          </a:p>
        </p:txBody>
      </p:sp>
    </p:spTree>
    <p:extLst>
      <p:ext uri="{BB962C8B-B14F-4D97-AF65-F5344CB8AC3E}">
        <p14:creationId xmlns:p14="http://schemas.microsoft.com/office/powerpoint/2010/main" val="3408326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25</a:t>
            </a:fld>
            <a:endParaRPr lang="zh-CN" altLang="en-US"/>
          </a:p>
        </p:txBody>
      </p:sp>
    </p:spTree>
    <p:extLst>
      <p:ext uri="{BB962C8B-B14F-4D97-AF65-F5344CB8AC3E}">
        <p14:creationId xmlns:p14="http://schemas.microsoft.com/office/powerpoint/2010/main" val="963789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26</a:t>
            </a:fld>
            <a:endParaRPr lang="zh-CN" altLang="en-US"/>
          </a:p>
        </p:txBody>
      </p:sp>
    </p:spTree>
    <p:extLst>
      <p:ext uri="{BB962C8B-B14F-4D97-AF65-F5344CB8AC3E}">
        <p14:creationId xmlns:p14="http://schemas.microsoft.com/office/powerpoint/2010/main" val="40865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27</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28</a:t>
            </a:fld>
            <a:endParaRPr lang="zh-CN" altLang="en-US"/>
          </a:p>
        </p:txBody>
      </p:sp>
    </p:spTree>
    <p:extLst>
      <p:ext uri="{BB962C8B-B14F-4D97-AF65-F5344CB8AC3E}">
        <p14:creationId xmlns:p14="http://schemas.microsoft.com/office/powerpoint/2010/main" val="840582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29</a:t>
            </a:fld>
            <a:endParaRPr lang="zh-CN" altLang="en-US"/>
          </a:p>
        </p:txBody>
      </p:sp>
    </p:spTree>
    <p:extLst>
      <p:ext uri="{BB962C8B-B14F-4D97-AF65-F5344CB8AC3E}">
        <p14:creationId xmlns:p14="http://schemas.microsoft.com/office/powerpoint/2010/main" val="393821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30</a:t>
            </a:fld>
            <a:endParaRPr lang="zh-CN" altLang="en-US"/>
          </a:p>
        </p:txBody>
      </p:sp>
    </p:spTree>
    <p:extLst>
      <p:ext uri="{BB962C8B-B14F-4D97-AF65-F5344CB8AC3E}">
        <p14:creationId xmlns:p14="http://schemas.microsoft.com/office/powerpoint/2010/main" val="215550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31</a:t>
            </a:fld>
            <a:endParaRPr lang="zh-CN" altLang="en-US"/>
          </a:p>
        </p:txBody>
      </p:sp>
    </p:spTree>
    <p:extLst>
      <p:ext uri="{BB962C8B-B14F-4D97-AF65-F5344CB8AC3E}">
        <p14:creationId xmlns:p14="http://schemas.microsoft.com/office/powerpoint/2010/main" val="2874667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32</a:t>
            </a:fld>
            <a:endParaRPr lang="zh-CN" altLang="en-US"/>
          </a:p>
        </p:txBody>
      </p:sp>
    </p:spTree>
    <p:extLst>
      <p:ext uri="{BB962C8B-B14F-4D97-AF65-F5344CB8AC3E}">
        <p14:creationId xmlns:p14="http://schemas.microsoft.com/office/powerpoint/2010/main" val="3908539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33</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4</a:t>
            </a:fld>
            <a:endParaRPr lang="zh-CN" altLang="en-US"/>
          </a:p>
        </p:txBody>
      </p:sp>
    </p:spTree>
    <p:extLst>
      <p:ext uri="{BB962C8B-B14F-4D97-AF65-F5344CB8AC3E}">
        <p14:creationId xmlns:p14="http://schemas.microsoft.com/office/powerpoint/2010/main" val="249852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5</a:t>
            </a:fld>
            <a:endParaRPr lang="zh-CN" altLang="en-US"/>
          </a:p>
        </p:txBody>
      </p:sp>
    </p:spTree>
    <p:extLst>
      <p:ext uri="{BB962C8B-B14F-4D97-AF65-F5344CB8AC3E}">
        <p14:creationId xmlns:p14="http://schemas.microsoft.com/office/powerpoint/2010/main" val="195454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6</a:t>
            </a:fld>
            <a:endParaRPr lang="zh-CN" altLang="en-US"/>
          </a:p>
        </p:txBody>
      </p:sp>
    </p:spTree>
    <p:extLst>
      <p:ext uri="{BB962C8B-B14F-4D97-AF65-F5344CB8AC3E}">
        <p14:creationId xmlns:p14="http://schemas.microsoft.com/office/powerpoint/2010/main" val="195454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7</a:t>
            </a:fld>
            <a:endParaRPr lang="zh-CN" altLang="en-US"/>
          </a:p>
        </p:txBody>
      </p:sp>
    </p:spTree>
    <p:extLst>
      <p:ext uri="{BB962C8B-B14F-4D97-AF65-F5344CB8AC3E}">
        <p14:creationId xmlns:p14="http://schemas.microsoft.com/office/powerpoint/2010/main" val="260857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8</a:t>
            </a:fld>
            <a:endParaRPr lang="zh-CN" altLang="en-US"/>
          </a:p>
        </p:txBody>
      </p:sp>
    </p:spTree>
    <p:extLst>
      <p:ext uri="{BB962C8B-B14F-4D97-AF65-F5344CB8AC3E}">
        <p14:creationId xmlns:p14="http://schemas.microsoft.com/office/powerpoint/2010/main" val="117455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t>9</a:t>
            </a:fld>
            <a:endParaRPr lang="zh-CN" altLang="en-US"/>
          </a:p>
        </p:txBody>
      </p:sp>
    </p:spTree>
    <p:extLst>
      <p:ext uri="{BB962C8B-B14F-4D97-AF65-F5344CB8AC3E}">
        <p14:creationId xmlns:p14="http://schemas.microsoft.com/office/powerpoint/2010/main" val="73816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45481"/>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778608446"/>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1874625225"/>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smtClean="0">
                <a:solidFill>
                  <a:schemeClr val="accent3"/>
                </a:solidFill>
              </a:rPr>
              <a:t>单击输入标题</a:t>
            </a:r>
            <a:endParaRPr lang="en-US" altLang="zh-CN" sz="2100" dirty="0" smtClean="0">
              <a:solidFill>
                <a:schemeClr val="accent3"/>
              </a:solidFill>
            </a:endParaRPr>
          </a:p>
          <a:p>
            <a:pPr algn="ctr"/>
            <a:r>
              <a:rPr lang="zh-CN" altLang="en-US" sz="1100" dirty="0" smtClean="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smtClean="0">
                <a:ln>
                  <a:noFill/>
                </a:ln>
                <a:solidFill>
                  <a:schemeClr val="accent3"/>
                </a:solidFill>
              </a:rPr>
              <a:t>www.</a:t>
            </a:r>
            <a:r>
              <a:rPr lang="zh-CN" altLang="en-US" sz="800" dirty="0" smtClean="0">
                <a:ln>
                  <a:noFill/>
                </a:ln>
                <a:solidFill>
                  <a:schemeClr val="accent3"/>
                </a:solidFill>
              </a:rPr>
              <a:t>企业网站</a:t>
            </a:r>
            <a:r>
              <a:rPr lang="en-US" altLang="zh-CN" sz="800" dirty="0" smtClean="0">
                <a:ln>
                  <a:noFill/>
                </a:ln>
                <a:solidFill>
                  <a:schemeClr val="accent3"/>
                </a:solidFill>
              </a:rPr>
              <a:t>.com</a:t>
            </a:r>
          </a:p>
          <a:p>
            <a:pPr algn="ctr"/>
            <a:r>
              <a:rPr lang="zh-CN" altLang="en-US" sz="800" dirty="0" smtClean="0">
                <a:solidFill>
                  <a:schemeClr val="tx1">
                    <a:lumMod val="65000"/>
                    <a:lumOff val="35000"/>
                  </a:schemeClr>
                </a:solidFill>
              </a:rPr>
              <a:t>企业名称</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宣传口号</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28080"/>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642778"/>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41292"/>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198575975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658644646"/>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740331868"/>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44405582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3899440134"/>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596530106"/>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t>2017/5/11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t>‹#›</a:t>
            </a:fld>
            <a:endParaRPr lang="zh-CN" altLang="en-US"/>
          </a:p>
        </p:txBody>
      </p:sp>
    </p:spTree>
    <p:extLst>
      <p:ext uri="{BB962C8B-B14F-4D97-AF65-F5344CB8AC3E}">
        <p14:creationId xmlns:p14="http://schemas.microsoft.com/office/powerpoint/2010/main"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5" name="TextBox 24"/>
          <p:cNvSpPr txBox="1"/>
          <p:nvPr/>
        </p:nvSpPr>
        <p:spPr>
          <a:xfrm>
            <a:off x="755576" y="1847807"/>
            <a:ext cx="5216795" cy="746348"/>
          </a:xfrm>
          <a:prstGeom prst="rect">
            <a:avLst/>
          </a:prstGeom>
          <a:noFill/>
        </p:spPr>
        <p:txBody>
          <a:bodyPr wrap="none" lIns="68571" tIns="34285" rIns="68571" bIns="34285" rtlCol="0">
            <a:spAutoFit/>
          </a:bodyPr>
          <a:lstStyle/>
          <a:p>
            <a:r>
              <a:rPr lang="zh-CN" altLang="en-US" sz="4400" b="1" dirty="0">
                <a:solidFill>
                  <a:schemeClr val="tx1">
                    <a:lumMod val="65000"/>
                    <a:lumOff val="35000"/>
                  </a:schemeClr>
                </a:solidFill>
                <a:latin typeface="微软雅黑" panose="020B0503020204020204" pitchFamily="34" charset="-122"/>
                <a:ea typeface="微软雅黑" panose="020B0503020204020204" pitchFamily="34" charset="-122"/>
              </a:rPr>
              <a:t>工作</a:t>
            </a: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r>
              <a:rPr lang="zh-CN" altLang="en-US" sz="4400" dirty="0" smtClean="0">
                <a:solidFill>
                  <a:schemeClr val="tx1">
                    <a:lumMod val="65000"/>
                    <a:lumOff val="35000"/>
                  </a:schemeClr>
                </a:solidFill>
                <a:latin typeface="微软雅黑" panose="020B0503020204020204" pitchFamily="34" charset="-122"/>
                <a:ea typeface="微软雅黑" panose="020B0503020204020204" pitchFamily="34" charset="-122"/>
              </a:rPr>
              <a:t>暨</a:t>
            </a:r>
            <a:r>
              <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rPr>
              <a:t>工作</a:t>
            </a:r>
            <a:r>
              <a:rPr lang="zh-CN" altLang="en-US" sz="4400" dirty="0" smtClean="0">
                <a:solidFill>
                  <a:schemeClr val="tx1">
                    <a:lumMod val="65000"/>
                    <a:lumOff val="35000"/>
                  </a:schemeClr>
                </a:solidFill>
                <a:latin typeface="微软雅黑" panose="020B0503020204020204" pitchFamily="34" charset="-122"/>
                <a:ea typeface="微软雅黑" panose="020B0503020204020204" pitchFamily="34" charset="-122"/>
              </a:rPr>
              <a:t>计划</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716858" y="2576771"/>
            <a:ext cx="4347665" cy="338554"/>
          </a:xfrm>
          <a:prstGeom prst="rect">
            <a:avLst/>
          </a:prstGeom>
          <a:noFill/>
        </p:spPr>
        <p:txBody>
          <a:bodyPr wrap="none" rtlCol="0">
            <a:spAutoFit/>
          </a:bodyPr>
          <a:lstStyle/>
          <a:p>
            <a:r>
              <a:rPr lang="zh-CN" altLang="en-US" sz="1600" dirty="0">
                <a:solidFill>
                  <a:schemeClr val="tx1">
                    <a:lumMod val="65000"/>
                    <a:lumOff val="35000"/>
                  </a:schemeClr>
                </a:solidFill>
              </a:rPr>
              <a:t>适合各行业工作汇报</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项目报告</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年终总结</a:t>
            </a:r>
            <a:r>
              <a:rPr lang="en-US" altLang="zh-CN" sz="1600" dirty="0">
                <a:solidFill>
                  <a:schemeClr val="tx1">
                    <a:lumMod val="65000"/>
                    <a:lumOff val="35000"/>
                  </a:schemeClr>
                </a:solidFill>
              </a:rPr>
              <a:t>/</a:t>
            </a:r>
            <a:r>
              <a:rPr lang="zh-CN" altLang="en-US" sz="1600" dirty="0" smtClean="0">
                <a:solidFill>
                  <a:schemeClr val="tx1">
                    <a:lumMod val="65000"/>
                    <a:lumOff val="35000"/>
                  </a:schemeClr>
                </a:solidFill>
              </a:rPr>
              <a:t>计划</a:t>
            </a:r>
            <a:endParaRPr lang="zh-CN" altLang="en-US" sz="1600" dirty="0">
              <a:solidFill>
                <a:schemeClr val="tx1">
                  <a:lumMod val="65000"/>
                  <a:lumOff val="35000"/>
                </a:schemeClr>
              </a:solidFill>
            </a:endParaRPr>
          </a:p>
        </p:txBody>
      </p:sp>
      <p:sp>
        <p:nvSpPr>
          <p:cNvPr id="29" name="TextBox 28"/>
          <p:cNvSpPr txBox="1"/>
          <p:nvPr/>
        </p:nvSpPr>
        <p:spPr>
          <a:xfrm>
            <a:off x="683568" y="745754"/>
            <a:ext cx="2460930" cy="1200329"/>
          </a:xfrm>
          <a:prstGeom prst="rect">
            <a:avLst/>
          </a:prstGeom>
          <a:noFill/>
        </p:spPr>
        <p:txBody>
          <a:bodyPr wrap="none" rtlCol="0">
            <a:spAutoFit/>
          </a:bodyPr>
          <a:lstStyle/>
          <a:p>
            <a:r>
              <a:rPr lang="en-US" altLang="zh-CN" sz="7200" b="1" dirty="0" smtClean="0">
                <a:solidFill>
                  <a:srgbClr val="67AFE3"/>
                </a:solidFill>
              </a:rPr>
              <a:t>2017</a:t>
            </a:r>
            <a:endParaRPr lang="zh-CN" altLang="en-US" sz="7200" b="1" dirty="0">
              <a:solidFill>
                <a:srgbClr val="67AFE3"/>
              </a:solidFill>
            </a:endParaRPr>
          </a:p>
        </p:txBody>
      </p:sp>
      <p:sp>
        <p:nvSpPr>
          <p:cNvPr id="34" name="TextBox 33"/>
          <p:cNvSpPr txBox="1"/>
          <p:nvPr/>
        </p:nvSpPr>
        <p:spPr>
          <a:xfrm>
            <a:off x="7236296" y="402799"/>
            <a:ext cx="1385123" cy="584775"/>
          </a:xfrm>
          <a:prstGeom prst="rect">
            <a:avLst/>
          </a:prstGeom>
          <a:noFill/>
        </p:spPr>
        <p:txBody>
          <a:bodyPr wrap="none" rtlCol="0">
            <a:spAutoFit/>
          </a:bodyPr>
          <a:lstStyle/>
          <a:p>
            <a:r>
              <a:rPr lang="en-US" altLang="zh-CN" sz="3200" b="1" dirty="0" smtClean="0">
                <a:solidFill>
                  <a:schemeClr val="tx1">
                    <a:lumMod val="65000"/>
                    <a:lumOff val="35000"/>
                  </a:schemeClr>
                </a:solidFill>
              </a:rPr>
              <a:t>LOGO</a:t>
            </a:r>
            <a:endParaRPr lang="zh-CN" altLang="en-US" sz="3200" b="1" dirty="0">
              <a:solidFill>
                <a:schemeClr val="tx1">
                  <a:lumMod val="65000"/>
                  <a:lumOff val="35000"/>
                </a:schemeClr>
              </a:solidFill>
            </a:endParaRPr>
          </a:p>
        </p:txBody>
      </p:sp>
      <p:sp>
        <p:nvSpPr>
          <p:cNvPr id="36" name="TextBox 35"/>
          <p:cNvSpPr txBox="1"/>
          <p:nvPr/>
        </p:nvSpPr>
        <p:spPr>
          <a:xfrm>
            <a:off x="735058" y="3745364"/>
            <a:ext cx="1404552" cy="338554"/>
          </a:xfrm>
          <a:prstGeom prst="rect">
            <a:avLst/>
          </a:prstGeom>
          <a:noFill/>
        </p:spPr>
        <p:txBody>
          <a:bodyPr wrap="none" rtlCol="0">
            <a:spAutoFit/>
          </a:bodyPr>
          <a:lstStyle/>
          <a:p>
            <a:r>
              <a:rPr lang="zh-CN" altLang="en-US" sz="1600" dirty="0">
                <a:solidFill>
                  <a:schemeClr val="tx1">
                    <a:lumMod val="75000"/>
                    <a:lumOff val="25000"/>
                  </a:schemeClr>
                </a:solidFill>
              </a:rPr>
              <a:t>汇报</a:t>
            </a:r>
            <a:r>
              <a:rPr lang="zh-CN" altLang="en-US" sz="1600" dirty="0" smtClean="0">
                <a:solidFill>
                  <a:schemeClr val="tx1">
                    <a:lumMod val="75000"/>
                    <a:lumOff val="25000"/>
                  </a:schemeClr>
                </a:solidFill>
              </a:rPr>
              <a:t>人：</a:t>
            </a:r>
            <a:r>
              <a:rPr lang="en-US" altLang="zh-CN" sz="1600" dirty="0" smtClean="0">
                <a:solidFill>
                  <a:schemeClr val="tx1">
                    <a:lumMod val="75000"/>
                    <a:lumOff val="25000"/>
                  </a:schemeClr>
                </a:solidFill>
              </a:rPr>
              <a:t>XXX</a:t>
            </a:r>
            <a:endParaRPr lang="zh-CN" altLang="en-US" sz="1600" dirty="0">
              <a:solidFill>
                <a:schemeClr val="tx1">
                  <a:lumMod val="75000"/>
                  <a:lumOff val="25000"/>
                </a:schemeClr>
              </a:solidFill>
            </a:endParaRPr>
          </a:p>
        </p:txBody>
      </p:sp>
      <p:sp>
        <p:nvSpPr>
          <p:cNvPr id="37" name="TextBox 36"/>
          <p:cNvSpPr txBox="1"/>
          <p:nvPr/>
        </p:nvSpPr>
        <p:spPr>
          <a:xfrm>
            <a:off x="735058" y="4105404"/>
            <a:ext cx="2225289" cy="338554"/>
          </a:xfrm>
          <a:prstGeom prst="rect">
            <a:avLst/>
          </a:prstGeom>
          <a:noFill/>
        </p:spPr>
        <p:txBody>
          <a:bodyPr wrap="none" rtlCol="0">
            <a:spAutoFit/>
          </a:bodyPr>
          <a:lstStyle/>
          <a:p>
            <a:r>
              <a:rPr lang="zh-CN" altLang="en-US" sz="1600" dirty="0" smtClean="0">
                <a:solidFill>
                  <a:schemeClr val="tx1">
                    <a:lumMod val="75000"/>
                    <a:lumOff val="25000"/>
                  </a:schemeClr>
                </a:solidFill>
              </a:rPr>
              <a:t>部门：</a:t>
            </a:r>
            <a:r>
              <a:rPr lang="en-US" altLang="zh-CN" sz="1600" dirty="0" smtClean="0">
                <a:solidFill>
                  <a:schemeClr val="tx1">
                    <a:lumMod val="75000"/>
                    <a:lumOff val="25000"/>
                  </a:schemeClr>
                </a:solidFill>
              </a:rPr>
              <a:t>XXX</a:t>
            </a:r>
            <a:r>
              <a:rPr lang="zh-CN" altLang="en-US" sz="1600" dirty="0" smtClean="0">
                <a:solidFill>
                  <a:schemeClr val="tx1">
                    <a:lumMod val="75000"/>
                    <a:lumOff val="25000"/>
                  </a:schemeClr>
                </a:solidFill>
              </a:rPr>
              <a:t>市场营销部</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2255998442"/>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5"/>
                                        </p:tgtEl>
                                        <p:attrNameLst>
                                          <p:attrName>ppt_y</p:attrName>
                                        </p:attrNameLst>
                                      </p:cBhvr>
                                      <p:tavLst>
                                        <p:tav tm="0">
                                          <p:val>
                                            <p:strVal val="#ppt_y"/>
                                          </p:val>
                                        </p:tav>
                                        <p:tav tm="100000">
                                          <p:val>
                                            <p:strVal val="#ppt_y"/>
                                          </p:val>
                                        </p:tav>
                                      </p:tavLst>
                                    </p:anim>
                                    <p:anim calcmode="lin" valueType="num">
                                      <p:cBhvr>
                                        <p:cTn id="2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5"/>
                                        </p:tgtEl>
                                      </p:cBhvr>
                                    </p:animEffect>
                                  </p:childTnLst>
                                </p:cTn>
                              </p:par>
                            </p:childTnLst>
                          </p:cTn>
                        </p:par>
                        <p:par>
                          <p:cTn id="30" fill="hold">
                            <p:stCondLst>
                              <p:cond delay="3400"/>
                            </p:stCondLst>
                            <p:childTnLst>
                              <p:par>
                                <p:cTn id="31" presetID="22" presetClass="entr" presetSubtype="8"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par>
                          <p:cTn id="34" fill="hold">
                            <p:stCondLst>
                              <p:cond delay="3900"/>
                            </p:stCondLst>
                            <p:childTnLst>
                              <p:par>
                                <p:cTn id="35" presetID="37" presetClass="entr" presetSubtype="0"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900" decel="100000" fill="hold"/>
                                        <p:tgtEl>
                                          <p:spTgt spid="3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41" fill="hold">
                            <p:stCondLst>
                              <p:cond delay="4900"/>
                            </p:stCondLst>
                            <p:childTnLst>
                              <p:par>
                                <p:cTn id="42" presetID="37"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900" decel="100000" fill="hold"/>
                                        <p:tgtEl>
                                          <p:spTgt spid="37"/>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29" grpId="0"/>
      <p:bldP spid="34"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581306" y="1687402"/>
            <a:ext cx="1861058" cy="2576469"/>
            <a:chOff x="1827008" y="2120901"/>
            <a:chExt cx="2298700" cy="3181426"/>
          </a:xfrm>
        </p:grpSpPr>
        <p:sp>
          <p:nvSpPr>
            <p:cNvPr id="51" name="矩形 50"/>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sp>
          <p:nvSpPr>
            <p:cNvPr id="52" name="矩形 51"/>
            <p:cNvSpPr/>
            <p:nvPr/>
          </p:nvSpPr>
          <p:spPr>
            <a:xfrm>
              <a:off x="1827008" y="2565400"/>
              <a:ext cx="2298700" cy="273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grpSp>
      <p:grpSp>
        <p:nvGrpSpPr>
          <p:cNvPr id="53" name="组合 52"/>
          <p:cNvGrpSpPr/>
          <p:nvPr/>
        </p:nvGrpSpPr>
        <p:grpSpPr>
          <a:xfrm>
            <a:off x="4696877" y="1687402"/>
            <a:ext cx="1861058" cy="2576469"/>
            <a:chOff x="1827008" y="2120901"/>
            <a:chExt cx="2298700" cy="3181427"/>
          </a:xfrm>
        </p:grpSpPr>
        <p:sp>
          <p:nvSpPr>
            <p:cNvPr id="54" name="矩形 53"/>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5" name="矩形 54"/>
            <p:cNvSpPr/>
            <p:nvPr/>
          </p:nvSpPr>
          <p:spPr>
            <a:xfrm>
              <a:off x="1827008" y="2565400"/>
              <a:ext cx="2298700" cy="2736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6" name="组合 55"/>
          <p:cNvGrpSpPr/>
          <p:nvPr/>
        </p:nvGrpSpPr>
        <p:grpSpPr>
          <a:xfrm>
            <a:off x="6812448" y="1687402"/>
            <a:ext cx="1861058" cy="2576469"/>
            <a:chOff x="1827008" y="2120901"/>
            <a:chExt cx="2298700" cy="3181426"/>
          </a:xfrm>
        </p:grpSpPr>
        <p:sp>
          <p:nvSpPr>
            <p:cNvPr id="57" name="矩形 56"/>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矩形 57"/>
            <p:cNvSpPr/>
            <p:nvPr/>
          </p:nvSpPr>
          <p:spPr>
            <a:xfrm>
              <a:off x="1827008" y="2565400"/>
              <a:ext cx="2298700" cy="273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9" name="组合 58"/>
          <p:cNvGrpSpPr/>
          <p:nvPr/>
        </p:nvGrpSpPr>
        <p:grpSpPr>
          <a:xfrm>
            <a:off x="465734" y="1687402"/>
            <a:ext cx="1861058" cy="2576468"/>
            <a:chOff x="1827008" y="2120901"/>
            <a:chExt cx="2298700" cy="3181425"/>
          </a:xfrm>
        </p:grpSpPr>
        <p:sp>
          <p:nvSpPr>
            <p:cNvPr id="60" name="矩形 59"/>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61" name="矩形 60"/>
            <p:cNvSpPr/>
            <p:nvPr/>
          </p:nvSpPr>
          <p:spPr>
            <a:xfrm>
              <a:off x="1827008" y="2565398"/>
              <a:ext cx="2298700" cy="2736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grpSp>
      <p:sp>
        <p:nvSpPr>
          <p:cNvPr id="62" name="文本框 29"/>
          <p:cNvSpPr txBox="1"/>
          <p:nvPr/>
        </p:nvSpPr>
        <p:spPr>
          <a:xfrm>
            <a:off x="770660"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项目一</a:t>
            </a:r>
          </a:p>
        </p:txBody>
      </p:sp>
      <p:sp>
        <p:nvSpPr>
          <p:cNvPr id="63" name="文本框 30"/>
          <p:cNvSpPr txBox="1"/>
          <p:nvPr/>
        </p:nvSpPr>
        <p:spPr>
          <a:xfrm>
            <a:off x="5001803"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项目三</a:t>
            </a:r>
          </a:p>
        </p:txBody>
      </p:sp>
      <p:sp>
        <p:nvSpPr>
          <p:cNvPr id="64" name="文本框 31"/>
          <p:cNvSpPr txBox="1"/>
          <p:nvPr/>
        </p:nvSpPr>
        <p:spPr>
          <a:xfrm>
            <a:off x="2886232"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项目二</a:t>
            </a:r>
          </a:p>
        </p:txBody>
      </p:sp>
      <p:sp>
        <p:nvSpPr>
          <p:cNvPr id="65" name="文本框 32"/>
          <p:cNvSpPr txBox="1"/>
          <p:nvPr/>
        </p:nvSpPr>
        <p:spPr>
          <a:xfrm>
            <a:off x="7117374"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项目四</a:t>
            </a:r>
          </a:p>
        </p:txBody>
      </p:sp>
      <p:sp>
        <p:nvSpPr>
          <p:cNvPr id="66" name="文本框 33"/>
          <p:cNvSpPr txBox="1"/>
          <p:nvPr/>
        </p:nvSpPr>
        <p:spPr>
          <a:xfrm>
            <a:off x="611560" y="2319655"/>
            <a:ext cx="1512168"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rgbClr val="FFFFFF"/>
                </a:solidFill>
                <a:latin typeface="微软雅黑" pitchFamily="34" charset="-122"/>
                <a:ea typeface="微软雅黑" pitchFamily="34" charset="-122"/>
              </a:rPr>
              <a:t>。</a:t>
            </a:r>
            <a:endParaRPr lang="en-US" altLang="zh-CN" sz="1200" dirty="0">
              <a:solidFill>
                <a:srgbClr val="FFFFFF"/>
              </a:solidFill>
              <a:latin typeface="微软雅黑" pitchFamily="34" charset="-122"/>
              <a:ea typeface="微软雅黑" pitchFamily="34" charset="-122"/>
            </a:endParaRPr>
          </a:p>
        </p:txBody>
      </p:sp>
      <p:sp>
        <p:nvSpPr>
          <p:cNvPr id="67" name="文本框 34"/>
          <p:cNvSpPr txBox="1"/>
          <p:nvPr/>
        </p:nvSpPr>
        <p:spPr>
          <a:xfrm>
            <a:off x="2771800" y="2319655"/>
            <a:ext cx="1512168"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8" name="文本框 35"/>
          <p:cNvSpPr txBox="1"/>
          <p:nvPr/>
        </p:nvSpPr>
        <p:spPr>
          <a:xfrm>
            <a:off x="4860032" y="2319655"/>
            <a:ext cx="1584176"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9" name="文本框 36"/>
          <p:cNvSpPr txBox="1"/>
          <p:nvPr/>
        </p:nvSpPr>
        <p:spPr>
          <a:xfrm>
            <a:off x="6994394" y="2319655"/>
            <a:ext cx="1541419"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26" name="TextBox 2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3733017716"/>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500"/>
                                        <p:tgtEl>
                                          <p:spTgt spid="68"/>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500"/>
                                        <p:tgtEl>
                                          <p:spTgt spid="5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067005" y="2233484"/>
            <a:ext cx="6082315" cy="2912702"/>
            <a:chOff x="4078023" y="2973498"/>
            <a:chExt cx="8113977" cy="3884502"/>
          </a:xfrm>
          <a:solidFill>
            <a:schemeClr val="tx2"/>
          </a:solidFill>
        </p:grpSpPr>
        <p:sp>
          <p:nvSpPr>
            <p:cNvPr id="19"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grpFill/>
            <a:ln>
              <a:noFill/>
            </a:ln>
            <a:extLst/>
          </p:spPr>
          <p:txBody>
            <a:bodyPr/>
            <a:lstStyle/>
            <a:p>
              <a:endParaRPr lang="zh-CN" altLang="en-US" sz="2100">
                <a:latin typeface="微软雅黑" pitchFamily="34" charset="-122"/>
                <a:ea typeface="微软雅黑" pitchFamily="34" charset="-122"/>
              </a:endParaRPr>
            </a:p>
          </p:txBody>
        </p:sp>
        <p:sp>
          <p:nvSpPr>
            <p:cNvPr id="20"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sz="2400">
                <a:latin typeface="微软雅黑" pitchFamily="34" charset="-122"/>
                <a:ea typeface="微软雅黑" pitchFamily="34" charset="-122"/>
              </a:endParaRPr>
            </a:p>
          </p:txBody>
        </p:sp>
        <p:sp>
          <p:nvSpPr>
            <p:cNvPr id="21"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2400">
                <a:latin typeface="微软雅黑" pitchFamily="34" charset="-122"/>
                <a:ea typeface="微软雅黑" pitchFamily="34" charset="-122"/>
              </a:endParaRPr>
            </a:p>
          </p:txBody>
        </p:sp>
        <p:sp>
          <p:nvSpPr>
            <p:cNvPr id="22"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grpFill/>
            <a:ln>
              <a:noFill/>
            </a:ln>
            <a:extLst/>
          </p:spPr>
          <p:txBody>
            <a:bodyPr/>
            <a:lstStyle/>
            <a:p>
              <a:endParaRPr lang="zh-CN" altLang="en-US" sz="2100">
                <a:latin typeface="微软雅黑" pitchFamily="34" charset="-122"/>
                <a:ea typeface="微软雅黑" pitchFamily="34" charset="-122"/>
              </a:endParaRPr>
            </a:p>
          </p:txBody>
        </p:sp>
      </p:grpSp>
      <p:sp>
        <p:nvSpPr>
          <p:cNvPr id="23" name="Content Placeholder 2"/>
          <p:cNvSpPr txBox="1">
            <a:spLocks/>
          </p:cNvSpPr>
          <p:nvPr/>
        </p:nvSpPr>
        <p:spPr>
          <a:xfrm>
            <a:off x="767171" y="1386370"/>
            <a:ext cx="4020741" cy="104136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2"/>
                </a:solidFill>
                <a:latin typeface="+mn-ea"/>
                <a:cs typeface="Arial" pitchFamily="34" charset="0"/>
              </a:rPr>
              <a:t>点击添加小标题</a:t>
            </a:r>
            <a:endParaRPr lang="en-US" altLang="zh-CN" sz="1600" b="1" dirty="0">
              <a:solidFill>
                <a:schemeClr val="tx2"/>
              </a:solidFill>
              <a:latin typeface="+mn-ea"/>
              <a:cs typeface="Arial" pitchFamily="34" charset="0"/>
            </a:endParaRPr>
          </a:p>
          <a:p>
            <a:pPr marL="0" indent="0">
              <a:lnSpc>
                <a:spcPct val="13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294518" y="3325217"/>
            <a:ext cx="1592312" cy="748365"/>
            <a:chOff x="4982259" y="5322156"/>
            <a:chExt cx="2124188" cy="998051"/>
          </a:xfrm>
          <a:solidFill>
            <a:schemeClr val="tx1">
              <a:lumMod val="85000"/>
              <a:lumOff val="15000"/>
              <a:alpha val="35000"/>
            </a:schemeClr>
          </a:solidFill>
        </p:grpSpPr>
        <p:sp>
          <p:nvSpPr>
            <p:cNvPr id="28"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29" name="直接连接符 28"/>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8"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682257" y="3988391"/>
            <a:ext cx="1592312" cy="748365"/>
            <a:chOff x="4982259" y="5322156"/>
            <a:chExt cx="2124188" cy="998051"/>
          </a:xfrm>
          <a:solidFill>
            <a:schemeClr val="tx1">
              <a:lumMod val="85000"/>
              <a:lumOff val="15000"/>
              <a:alpha val="35000"/>
            </a:schemeClr>
          </a:solidFill>
        </p:grpSpPr>
        <p:sp>
          <p:nvSpPr>
            <p:cNvPr id="32"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33" name="直接连接符 32"/>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2"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473014" y="2576852"/>
            <a:ext cx="1592312" cy="748365"/>
            <a:chOff x="4982259" y="5322156"/>
            <a:chExt cx="2124188" cy="998051"/>
          </a:xfrm>
          <a:solidFill>
            <a:schemeClr val="tx1">
              <a:lumMod val="85000"/>
              <a:lumOff val="15000"/>
              <a:alpha val="35000"/>
            </a:schemeClr>
          </a:solidFill>
        </p:grpSpPr>
        <p:sp>
          <p:nvSpPr>
            <p:cNvPr id="36"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37" name="直接连接符 36"/>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6"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254303" y="1823747"/>
            <a:ext cx="1592312" cy="748365"/>
            <a:chOff x="4982259" y="5322156"/>
            <a:chExt cx="2124188" cy="998051"/>
          </a:xfrm>
          <a:solidFill>
            <a:schemeClr val="tx1">
              <a:lumMod val="85000"/>
              <a:lumOff val="15000"/>
              <a:alpha val="35000"/>
            </a:schemeClr>
          </a:solidFill>
        </p:grpSpPr>
        <p:sp>
          <p:nvSpPr>
            <p:cNvPr id="40"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41" name="直接连接符 40"/>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40"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3" name="文本框 12"/>
          <p:cNvSpPr txBox="1"/>
          <p:nvPr/>
        </p:nvSpPr>
        <p:spPr>
          <a:xfrm>
            <a:off x="2242982" y="3886985"/>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4" name="文本框 12"/>
          <p:cNvSpPr txBox="1"/>
          <p:nvPr/>
        </p:nvSpPr>
        <p:spPr>
          <a:xfrm>
            <a:off x="3854997" y="3246965"/>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5" name="文本框 12"/>
          <p:cNvSpPr txBox="1"/>
          <p:nvPr/>
        </p:nvSpPr>
        <p:spPr>
          <a:xfrm>
            <a:off x="5032536" y="2498600"/>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6" name="文本框 12"/>
          <p:cNvSpPr txBox="1"/>
          <p:nvPr/>
        </p:nvSpPr>
        <p:spPr>
          <a:xfrm>
            <a:off x="5832919" y="1708848"/>
            <a:ext cx="1404976" cy="315435"/>
          </a:xfrm>
          <a:prstGeom prst="rect">
            <a:avLst/>
          </a:prstGeom>
          <a:noFill/>
        </p:spPr>
        <p:txBody>
          <a:bodyPr wrap="square" lIns="68543" tIns="34272" rIns="68543" bIns="34272"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85000"/>
                    <a:lumOff val="15000"/>
                  </a:schemeClr>
                </a:solidFill>
                <a:latin typeface="微软雅黑" pitchFamily="34" charset="-122"/>
                <a:ea typeface="微软雅黑" pitchFamily="34" charset="-122"/>
              </a:rPr>
              <a:t>点击添加内容</a:t>
            </a:r>
          </a:p>
        </p:txBody>
      </p:sp>
      <p:sp>
        <p:nvSpPr>
          <p:cNvPr id="50" name="TextBox 4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3194213223"/>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right)">
                                      <p:cBhvr>
                                        <p:cTn id="19" dur="500"/>
                                        <p:tgtEl>
                                          <p:spTgt spid="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42651"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2" name="TextBox 21"/>
          <p:cNvSpPr txBox="1"/>
          <p:nvPr/>
        </p:nvSpPr>
        <p:spPr>
          <a:xfrm>
            <a:off x="888055" y="3916614"/>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100</a:t>
            </a:r>
            <a:endParaRPr lang="zh-CN" altLang="en-US" sz="900" dirty="0">
              <a:latin typeface="微软雅黑" pitchFamily="34" charset="-122"/>
              <a:ea typeface="微软雅黑" pitchFamily="34" charset="-122"/>
            </a:endParaRPr>
          </a:p>
        </p:txBody>
      </p:sp>
      <p:sp>
        <p:nvSpPr>
          <p:cNvPr id="23" name="TextBox 22"/>
          <p:cNvSpPr txBox="1"/>
          <p:nvPr/>
        </p:nvSpPr>
        <p:spPr>
          <a:xfrm>
            <a:off x="2368604"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4" name="TextBox 23"/>
          <p:cNvSpPr txBox="1"/>
          <p:nvPr/>
        </p:nvSpPr>
        <p:spPr>
          <a:xfrm>
            <a:off x="3479317"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5" name="TextBox 24"/>
          <p:cNvSpPr txBox="1"/>
          <p:nvPr/>
        </p:nvSpPr>
        <p:spPr>
          <a:xfrm>
            <a:off x="4590031"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6" name="TextBox 25"/>
          <p:cNvSpPr txBox="1"/>
          <p:nvPr/>
        </p:nvSpPr>
        <p:spPr>
          <a:xfrm>
            <a:off x="888055" y="3547574"/>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200</a:t>
            </a:r>
            <a:endParaRPr lang="zh-CN" altLang="en-US" sz="900" dirty="0">
              <a:latin typeface="微软雅黑" pitchFamily="34" charset="-122"/>
              <a:ea typeface="微软雅黑" pitchFamily="34" charset="-122"/>
            </a:endParaRPr>
          </a:p>
        </p:txBody>
      </p:sp>
      <p:sp>
        <p:nvSpPr>
          <p:cNvPr id="27" name="TextBox 26"/>
          <p:cNvSpPr txBox="1"/>
          <p:nvPr/>
        </p:nvSpPr>
        <p:spPr>
          <a:xfrm>
            <a:off x="888055" y="3178533"/>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300</a:t>
            </a:r>
            <a:endParaRPr lang="zh-CN" altLang="en-US" sz="900" dirty="0">
              <a:latin typeface="微软雅黑" pitchFamily="34" charset="-122"/>
              <a:ea typeface="微软雅黑" pitchFamily="34" charset="-122"/>
            </a:endParaRPr>
          </a:p>
        </p:txBody>
      </p:sp>
      <p:sp>
        <p:nvSpPr>
          <p:cNvPr id="28" name="TextBox 27"/>
          <p:cNvSpPr txBox="1"/>
          <p:nvPr/>
        </p:nvSpPr>
        <p:spPr>
          <a:xfrm>
            <a:off x="888055" y="2809491"/>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400</a:t>
            </a:r>
            <a:endParaRPr lang="zh-CN" altLang="en-US" sz="900" dirty="0">
              <a:latin typeface="微软雅黑" pitchFamily="34" charset="-122"/>
              <a:ea typeface="微软雅黑" pitchFamily="34" charset="-122"/>
            </a:endParaRPr>
          </a:p>
        </p:txBody>
      </p:sp>
      <p:sp>
        <p:nvSpPr>
          <p:cNvPr id="29" name="TextBox 28"/>
          <p:cNvSpPr txBox="1"/>
          <p:nvPr/>
        </p:nvSpPr>
        <p:spPr>
          <a:xfrm>
            <a:off x="888055" y="2440451"/>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500</a:t>
            </a:r>
            <a:endParaRPr lang="zh-CN" altLang="en-US" sz="900" dirty="0">
              <a:latin typeface="微软雅黑" pitchFamily="34" charset="-122"/>
              <a:ea typeface="微软雅黑" pitchFamily="34" charset="-122"/>
            </a:endParaRPr>
          </a:p>
        </p:txBody>
      </p:sp>
      <p:sp>
        <p:nvSpPr>
          <p:cNvPr id="30" name="TextBox 29"/>
          <p:cNvSpPr txBox="1"/>
          <p:nvPr/>
        </p:nvSpPr>
        <p:spPr>
          <a:xfrm>
            <a:off x="888055" y="2071409"/>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600</a:t>
            </a:r>
            <a:endParaRPr lang="zh-CN" altLang="en-US" sz="900" dirty="0">
              <a:latin typeface="微软雅黑" pitchFamily="34" charset="-122"/>
              <a:ea typeface="微软雅黑" pitchFamily="34" charset="-122"/>
            </a:endParaRPr>
          </a:p>
        </p:txBody>
      </p:sp>
      <p:sp>
        <p:nvSpPr>
          <p:cNvPr id="31" name="TextBox 30"/>
          <p:cNvSpPr txBox="1"/>
          <p:nvPr/>
        </p:nvSpPr>
        <p:spPr>
          <a:xfrm>
            <a:off x="888055" y="1696126"/>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700</a:t>
            </a:r>
            <a:endParaRPr lang="zh-CN" altLang="en-US" sz="900" dirty="0">
              <a:latin typeface="微软雅黑" pitchFamily="34" charset="-122"/>
              <a:ea typeface="微软雅黑" pitchFamily="34" charset="-122"/>
            </a:endParaRPr>
          </a:p>
        </p:txBody>
      </p:sp>
      <p:grpSp>
        <p:nvGrpSpPr>
          <p:cNvPr id="32" name="组合 31"/>
          <p:cNvGrpSpPr/>
          <p:nvPr/>
        </p:nvGrpSpPr>
        <p:grpSpPr>
          <a:xfrm>
            <a:off x="1176087" y="1402578"/>
            <a:ext cx="4464496" cy="2952328"/>
            <a:chOff x="1126939" y="1350372"/>
            <a:chExt cx="4464496" cy="2952328"/>
          </a:xfrm>
        </p:grpSpPr>
        <p:cxnSp>
          <p:nvCxnSpPr>
            <p:cNvPr id="33" name="直接连接符 32"/>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6939" y="1719413"/>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26939" y="1350372"/>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888055" y="1333328"/>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800</a:t>
            </a:r>
            <a:endParaRPr lang="zh-CN" altLang="en-US" sz="900" dirty="0">
              <a:latin typeface="微软雅黑" pitchFamily="34" charset="-122"/>
              <a:ea typeface="微软雅黑" pitchFamily="34" charset="-122"/>
            </a:endParaRPr>
          </a:p>
        </p:txBody>
      </p:sp>
      <p:sp>
        <p:nvSpPr>
          <p:cNvPr id="43" name="TextBox 42"/>
          <p:cNvSpPr txBox="1"/>
          <p:nvPr/>
        </p:nvSpPr>
        <p:spPr>
          <a:xfrm>
            <a:off x="888055" y="4285656"/>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0</a:t>
            </a:r>
            <a:endParaRPr lang="zh-CN" altLang="en-US" sz="900" dirty="0">
              <a:latin typeface="微软雅黑" pitchFamily="34" charset="-122"/>
              <a:ea typeface="微软雅黑" pitchFamily="34" charset="-122"/>
            </a:endParaRPr>
          </a:p>
        </p:txBody>
      </p:sp>
      <p:sp>
        <p:nvSpPr>
          <p:cNvPr id="44" name="矩形 43"/>
          <p:cNvSpPr/>
          <p:nvPr/>
        </p:nvSpPr>
        <p:spPr>
          <a:xfrm>
            <a:off x="1436921" y="3247783"/>
            <a:ext cx="648072" cy="11071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5" name="矩形 44"/>
          <p:cNvSpPr/>
          <p:nvPr/>
        </p:nvSpPr>
        <p:spPr>
          <a:xfrm>
            <a:off x="1436921" y="3616823"/>
            <a:ext cx="648072" cy="7380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6" name="矩形 45"/>
          <p:cNvSpPr/>
          <p:nvPr/>
        </p:nvSpPr>
        <p:spPr>
          <a:xfrm>
            <a:off x="2537773" y="2509701"/>
            <a:ext cx="648072" cy="18452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7" name="矩形 46"/>
          <p:cNvSpPr/>
          <p:nvPr/>
        </p:nvSpPr>
        <p:spPr>
          <a:xfrm>
            <a:off x="2537773" y="3063262"/>
            <a:ext cx="648072" cy="12916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8" name="矩形 47"/>
          <p:cNvSpPr/>
          <p:nvPr/>
        </p:nvSpPr>
        <p:spPr>
          <a:xfrm>
            <a:off x="3648486" y="2140659"/>
            <a:ext cx="648072" cy="22142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9" name="矩形 48"/>
          <p:cNvSpPr/>
          <p:nvPr/>
        </p:nvSpPr>
        <p:spPr>
          <a:xfrm>
            <a:off x="3648486" y="2578949"/>
            <a:ext cx="648072" cy="17759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0" name="矩形 49"/>
          <p:cNvSpPr/>
          <p:nvPr/>
        </p:nvSpPr>
        <p:spPr>
          <a:xfrm>
            <a:off x="4765164" y="1771619"/>
            <a:ext cx="648072" cy="2583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1" name="矩形 50"/>
          <p:cNvSpPr/>
          <p:nvPr/>
        </p:nvSpPr>
        <p:spPr>
          <a:xfrm>
            <a:off x="4765164" y="1975883"/>
            <a:ext cx="648072" cy="2379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2" name="TextBox 51"/>
          <p:cNvSpPr txBox="1"/>
          <p:nvPr/>
        </p:nvSpPr>
        <p:spPr>
          <a:xfrm>
            <a:off x="6084168" y="1759860"/>
            <a:ext cx="2448272" cy="738664"/>
          </a:xfrm>
          <a:prstGeom prst="rect">
            <a:avLst/>
          </a:prstGeom>
          <a:noFill/>
        </p:spPr>
        <p:txBody>
          <a:bodyPr wrap="square" lIns="0" tIns="0" rIns="0" bIns="0" rtlCol="0">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点击输入简要文字解说，解说文字尽量概括精炼，不用多余的文字修饰，简洁精准的 解说所提炼的核心概念</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。点击输入简要文字解说。</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6084169" y="1275606"/>
            <a:ext cx="2059343" cy="311551"/>
          </a:xfrm>
          <a:prstGeom prst="rect">
            <a:avLst/>
          </a:prstGeom>
          <a:noFill/>
        </p:spPr>
        <p:txBody>
          <a:bodyPr wrap="square" lIns="0" tIns="0" rIns="0" bIns="0"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点击输入标题文本</a:t>
            </a:r>
          </a:p>
        </p:txBody>
      </p:sp>
      <p:sp>
        <p:nvSpPr>
          <p:cNvPr id="54" name="TextBox 53"/>
          <p:cNvSpPr txBox="1"/>
          <p:nvPr/>
        </p:nvSpPr>
        <p:spPr>
          <a:xfrm>
            <a:off x="6061309" y="3015411"/>
            <a:ext cx="2275367" cy="492443"/>
          </a:xfrm>
          <a:prstGeom prst="rect">
            <a:avLst/>
          </a:prstGeom>
          <a:noFill/>
        </p:spPr>
        <p:txBody>
          <a:bodyPr wrap="square" lIns="0" tIns="0" rIns="0" bIns="0" rtlCol="0">
            <a:spAutoFit/>
          </a:bodyPr>
          <a:lstStyle/>
          <a:p>
            <a:r>
              <a:rPr lang="en-US" altLang="zh-CN" sz="3200" b="1" dirty="0">
                <a:solidFill>
                  <a:schemeClr val="tx2"/>
                </a:solidFill>
                <a:latin typeface="+mn-ea"/>
                <a:cs typeface="Arial" panose="020B0604020202020204" pitchFamily="34" charset="0"/>
              </a:rPr>
              <a:t>13,648,258</a:t>
            </a:r>
            <a:endParaRPr lang="zh-CN" altLang="en-US" sz="3200" b="1" dirty="0">
              <a:solidFill>
                <a:schemeClr val="tx2"/>
              </a:solidFill>
              <a:latin typeface="+mn-ea"/>
              <a:cs typeface="Arial" panose="020B0604020202020204" pitchFamily="34" charset="0"/>
            </a:endParaRPr>
          </a:p>
        </p:txBody>
      </p:sp>
      <p:sp>
        <p:nvSpPr>
          <p:cNvPr id="55" name="TextBox 54"/>
          <p:cNvSpPr txBox="1"/>
          <p:nvPr/>
        </p:nvSpPr>
        <p:spPr>
          <a:xfrm>
            <a:off x="6084168" y="2696543"/>
            <a:ext cx="1440160"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全年总额：</a:t>
            </a:r>
          </a:p>
        </p:txBody>
      </p:sp>
      <p:sp>
        <p:nvSpPr>
          <p:cNvPr id="56" name="椭圆 55"/>
          <p:cNvSpPr>
            <a:spLocks noChangeAspect="1"/>
          </p:cNvSpPr>
          <p:nvPr/>
        </p:nvSpPr>
        <p:spPr>
          <a:xfrm>
            <a:off x="6791553" y="38413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7" name="椭圆 56"/>
          <p:cNvSpPr>
            <a:spLocks noChangeAspect="1"/>
          </p:cNvSpPr>
          <p:nvPr/>
        </p:nvSpPr>
        <p:spPr>
          <a:xfrm>
            <a:off x="6791553"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8" name="TextBox 57"/>
          <p:cNvSpPr txBox="1"/>
          <p:nvPr/>
        </p:nvSpPr>
        <p:spPr>
          <a:xfrm>
            <a:off x="6095069" y="3789245"/>
            <a:ext cx="634928"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毛利润</a:t>
            </a:r>
          </a:p>
        </p:txBody>
      </p:sp>
      <p:sp>
        <p:nvSpPr>
          <p:cNvPr id="59" name="TextBox 58"/>
          <p:cNvSpPr txBox="1"/>
          <p:nvPr/>
        </p:nvSpPr>
        <p:spPr>
          <a:xfrm>
            <a:off x="6095069" y="4133542"/>
            <a:ext cx="634928"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纯利润</a:t>
            </a:r>
          </a:p>
        </p:txBody>
      </p:sp>
      <p:sp>
        <p:nvSpPr>
          <p:cNvPr id="60" name="TextBox 9"/>
          <p:cNvSpPr txBox="1">
            <a:spLocks noChangeArrowheads="1"/>
          </p:cNvSpPr>
          <p:nvPr/>
        </p:nvSpPr>
        <p:spPr bwMode="auto">
          <a:xfrm>
            <a:off x="1480196" y="2909375"/>
            <a:ext cx="561525" cy="31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53%</a:t>
            </a:r>
            <a:endParaRPr lang="zh-CN" altLang="en-US" sz="2000" b="1" dirty="0">
              <a:solidFill>
                <a:schemeClr val="tx2"/>
              </a:solidFill>
              <a:latin typeface="微软雅黑" pitchFamily="34" charset="-122"/>
              <a:ea typeface="微软雅黑" pitchFamily="34" charset="-122"/>
            </a:endParaRPr>
          </a:p>
        </p:txBody>
      </p:sp>
      <p:sp>
        <p:nvSpPr>
          <p:cNvPr id="61" name="TextBox 9"/>
          <p:cNvSpPr txBox="1">
            <a:spLocks noChangeArrowheads="1"/>
          </p:cNvSpPr>
          <p:nvPr/>
        </p:nvSpPr>
        <p:spPr bwMode="auto">
          <a:xfrm>
            <a:off x="3645846" y="1798482"/>
            <a:ext cx="561525" cy="31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72%</a:t>
            </a:r>
            <a:endParaRPr lang="zh-CN" altLang="en-US" sz="2000" b="1" dirty="0">
              <a:solidFill>
                <a:schemeClr val="tx2"/>
              </a:solidFill>
              <a:latin typeface="微软雅黑" pitchFamily="34" charset="-122"/>
              <a:ea typeface="微软雅黑" pitchFamily="34" charset="-122"/>
            </a:endParaRPr>
          </a:p>
        </p:txBody>
      </p:sp>
      <p:sp>
        <p:nvSpPr>
          <p:cNvPr id="62" name="TextBox 9"/>
          <p:cNvSpPr txBox="1">
            <a:spLocks noChangeArrowheads="1"/>
          </p:cNvSpPr>
          <p:nvPr/>
        </p:nvSpPr>
        <p:spPr bwMode="auto">
          <a:xfrm>
            <a:off x="2581047" y="2178857"/>
            <a:ext cx="561525" cy="31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60%</a:t>
            </a:r>
            <a:endParaRPr lang="zh-CN" altLang="en-US" sz="2000" b="1" dirty="0">
              <a:solidFill>
                <a:schemeClr val="tx2"/>
              </a:solidFill>
              <a:latin typeface="微软雅黑" pitchFamily="34" charset="-122"/>
              <a:ea typeface="微软雅黑" pitchFamily="34" charset="-122"/>
            </a:endParaRPr>
          </a:p>
        </p:txBody>
      </p:sp>
      <p:sp>
        <p:nvSpPr>
          <p:cNvPr id="63" name="TextBox 9"/>
          <p:cNvSpPr txBox="1">
            <a:spLocks noChangeArrowheads="1"/>
          </p:cNvSpPr>
          <p:nvPr/>
        </p:nvSpPr>
        <p:spPr bwMode="auto">
          <a:xfrm>
            <a:off x="4808439" y="1430404"/>
            <a:ext cx="561525" cy="31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90%</a:t>
            </a:r>
            <a:endParaRPr lang="zh-CN" altLang="en-US" sz="2000" b="1" dirty="0">
              <a:solidFill>
                <a:schemeClr val="tx2"/>
              </a:solidFill>
              <a:latin typeface="微软雅黑" pitchFamily="34" charset="-122"/>
              <a:ea typeface="微软雅黑" pitchFamily="34" charset="-122"/>
            </a:endParaRPr>
          </a:p>
        </p:txBody>
      </p:sp>
      <p:sp>
        <p:nvSpPr>
          <p:cNvPr id="64" name="椭圆 63"/>
          <p:cNvSpPr>
            <a:spLocks noChangeAspect="1"/>
          </p:cNvSpPr>
          <p:nvPr/>
        </p:nvSpPr>
        <p:spPr>
          <a:xfrm>
            <a:off x="7005839"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65" name="椭圆 64"/>
          <p:cNvSpPr>
            <a:spLocks noChangeAspect="1"/>
          </p:cNvSpPr>
          <p:nvPr/>
        </p:nvSpPr>
        <p:spPr>
          <a:xfrm>
            <a:off x="7211644"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solidFill>
                <a:schemeClr val="accent1"/>
              </a:solidFill>
            </a:endParaRPr>
          </a:p>
        </p:txBody>
      </p:sp>
      <p:sp>
        <p:nvSpPr>
          <p:cNvPr id="66" name="椭圆 65"/>
          <p:cNvSpPr>
            <a:spLocks noChangeAspect="1"/>
          </p:cNvSpPr>
          <p:nvPr/>
        </p:nvSpPr>
        <p:spPr>
          <a:xfrm>
            <a:off x="7416328"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solidFill>
                <a:schemeClr val="accent2"/>
              </a:solidFill>
            </a:endParaRPr>
          </a:p>
        </p:txBody>
      </p:sp>
      <p:sp>
        <p:nvSpPr>
          <p:cNvPr id="67" name="TextBox 66"/>
          <p:cNvSpPr txBox="1"/>
          <p:nvPr/>
        </p:nvSpPr>
        <p:spPr>
          <a:xfrm>
            <a:off x="714128" y="4449996"/>
            <a:ext cx="528523" cy="230832"/>
          </a:xfrm>
          <a:prstGeom prst="rect">
            <a:avLst/>
          </a:prstGeom>
          <a:noFill/>
        </p:spPr>
        <p:txBody>
          <a:bodyPr wrap="square" lIns="91426" tIns="45712" rIns="91426" bIns="45712" rtlCol="0">
            <a:spAutoFit/>
          </a:bodyPr>
          <a:lstStyle/>
          <a:p>
            <a:pPr algn="ctr"/>
            <a:r>
              <a:rPr lang="zh-CN" altLang="en-US" sz="900" dirty="0">
                <a:latin typeface="微软雅黑" pitchFamily="34" charset="-122"/>
                <a:ea typeface="微软雅黑" pitchFamily="34" charset="-122"/>
              </a:rPr>
              <a:t>（万元）</a:t>
            </a:r>
          </a:p>
        </p:txBody>
      </p:sp>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1377520821"/>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100" fill="hold"/>
                                        <p:tgtEl>
                                          <p:spTgt spid="43"/>
                                        </p:tgtEl>
                                        <p:attrNameLst>
                                          <p:attrName>ppt_x</p:attrName>
                                        </p:attrNameLst>
                                      </p:cBhvr>
                                      <p:tavLst>
                                        <p:tav tm="0">
                                          <p:val>
                                            <p:strVal val="0-#ppt_w/2"/>
                                          </p:val>
                                        </p:tav>
                                        <p:tav tm="100000">
                                          <p:val>
                                            <p:strVal val="#ppt_x"/>
                                          </p:val>
                                        </p:tav>
                                      </p:tavLst>
                                    </p:anim>
                                    <p:anim calcmode="lin" valueType="num">
                                      <p:cBhvr additive="base">
                                        <p:cTn id="13" dur="10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100" fill="hold"/>
                                        <p:tgtEl>
                                          <p:spTgt spid="22"/>
                                        </p:tgtEl>
                                        <p:attrNameLst>
                                          <p:attrName>ppt_x</p:attrName>
                                        </p:attrNameLst>
                                      </p:cBhvr>
                                      <p:tavLst>
                                        <p:tav tm="0">
                                          <p:val>
                                            <p:strVal val="0-#ppt_w/2"/>
                                          </p:val>
                                        </p:tav>
                                        <p:tav tm="100000">
                                          <p:val>
                                            <p:strVal val="#ppt_x"/>
                                          </p:val>
                                        </p:tav>
                                      </p:tavLst>
                                    </p:anim>
                                    <p:anim calcmode="lin" valueType="num">
                                      <p:cBhvr additive="base">
                                        <p:cTn id="18" dur="1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700"/>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 fill="hold"/>
                                        <p:tgtEl>
                                          <p:spTgt spid="26"/>
                                        </p:tgtEl>
                                        <p:attrNameLst>
                                          <p:attrName>ppt_x</p:attrName>
                                        </p:attrNameLst>
                                      </p:cBhvr>
                                      <p:tavLst>
                                        <p:tav tm="0">
                                          <p:val>
                                            <p:strVal val="0-#ppt_w/2"/>
                                          </p:val>
                                        </p:tav>
                                        <p:tav tm="100000">
                                          <p:val>
                                            <p:strVal val="#ppt_x"/>
                                          </p:val>
                                        </p:tav>
                                      </p:tavLst>
                                    </p:anim>
                                    <p:anim calcmode="lin" valueType="num">
                                      <p:cBhvr additive="base">
                                        <p:cTn id="23" dur="1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800"/>
                            </p:stCondLst>
                            <p:childTnLst>
                              <p:par>
                                <p:cTn id="25" presetID="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 fill="hold"/>
                                        <p:tgtEl>
                                          <p:spTgt spid="27"/>
                                        </p:tgtEl>
                                        <p:attrNameLst>
                                          <p:attrName>ppt_x</p:attrName>
                                        </p:attrNameLst>
                                      </p:cBhvr>
                                      <p:tavLst>
                                        <p:tav tm="0">
                                          <p:val>
                                            <p:strVal val="0-#ppt_w/2"/>
                                          </p:val>
                                        </p:tav>
                                        <p:tav tm="100000">
                                          <p:val>
                                            <p:strVal val="#ppt_x"/>
                                          </p:val>
                                        </p:tav>
                                      </p:tavLst>
                                    </p:anim>
                                    <p:anim calcmode="lin" valueType="num">
                                      <p:cBhvr additive="base">
                                        <p:cTn id="28" dur="100" fill="hold"/>
                                        <p:tgtEl>
                                          <p:spTgt spid="27"/>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100" fill="hold"/>
                                        <p:tgtEl>
                                          <p:spTgt spid="28"/>
                                        </p:tgtEl>
                                        <p:attrNameLst>
                                          <p:attrName>ppt_x</p:attrName>
                                        </p:attrNameLst>
                                      </p:cBhvr>
                                      <p:tavLst>
                                        <p:tav tm="0">
                                          <p:val>
                                            <p:strVal val="0-#ppt_w/2"/>
                                          </p:val>
                                        </p:tav>
                                        <p:tav tm="100000">
                                          <p:val>
                                            <p:strVal val="#ppt_x"/>
                                          </p:val>
                                        </p:tav>
                                      </p:tavLst>
                                    </p:anim>
                                    <p:anim calcmode="lin" valueType="num">
                                      <p:cBhvr additive="base">
                                        <p:cTn id="33" dur="1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100" fill="hold"/>
                                        <p:tgtEl>
                                          <p:spTgt spid="29"/>
                                        </p:tgtEl>
                                        <p:attrNameLst>
                                          <p:attrName>ppt_x</p:attrName>
                                        </p:attrNameLst>
                                      </p:cBhvr>
                                      <p:tavLst>
                                        <p:tav tm="0">
                                          <p:val>
                                            <p:strVal val="0-#ppt_w/2"/>
                                          </p:val>
                                        </p:tav>
                                        <p:tav tm="100000">
                                          <p:val>
                                            <p:strVal val="#ppt_x"/>
                                          </p:val>
                                        </p:tav>
                                      </p:tavLst>
                                    </p:anim>
                                    <p:anim calcmode="lin" valueType="num">
                                      <p:cBhvr additive="base">
                                        <p:cTn id="38" dur="1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1100"/>
                            </p:stCondLst>
                            <p:childTnLst>
                              <p:par>
                                <p:cTn id="40" presetID="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100" fill="hold"/>
                                        <p:tgtEl>
                                          <p:spTgt spid="30"/>
                                        </p:tgtEl>
                                        <p:attrNameLst>
                                          <p:attrName>ppt_x</p:attrName>
                                        </p:attrNameLst>
                                      </p:cBhvr>
                                      <p:tavLst>
                                        <p:tav tm="0">
                                          <p:val>
                                            <p:strVal val="0-#ppt_w/2"/>
                                          </p:val>
                                        </p:tav>
                                        <p:tav tm="100000">
                                          <p:val>
                                            <p:strVal val="#ppt_x"/>
                                          </p:val>
                                        </p:tav>
                                      </p:tavLst>
                                    </p:anim>
                                    <p:anim calcmode="lin" valueType="num">
                                      <p:cBhvr additive="base">
                                        <p:cTn id="43" dur="1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1200"/>
                            </p:stCondLst>
                            <p:childTnLst>
                              <p:par>
                                <p:cTn id="45" presetID="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100" fill="hold"/>
                                        <p:tgtEl>
                                          <p:spTgt spid="31"/>
                                        </p:tgtEl>
                                        <p:attrNameLst>
                                          <p:attrName>ppt_x</p:attrName>
                                        </p:attrNameLst>
                                      </p:cBhvr>
                                      <p:tavLst>
                                        <p:tav tm="0">
                                          <p:val>
                                            <p:strVal val="0-#ppt_w/2"/>
                                          </p:val>
                                        </p:tav>
                                        <p:tav tm="100000">
                                          <p:val>
                                            <p:strVal val="#ppt_x"/>
                                          </p:val>
                                        </p:tav>
                                      </p:tavLst>
                                    </p:anim>
                                    <p:anim calcmode="lin" valueType="num">
                                      <p:cBhvr additive="base">
                                        <p:cTn id="48" dur="100" fill="hold"/>
                                        <p:tgtEl>
                                          <p:spTgt spid="31"/>
                                        </p:tgtEl>
                                        <p:attrNameLst>
                                          <p:attrName>ppt_y</p:attrName>
                                        </p:attrNameLst>
                                      </p:cBhvr>
                                      <p:tavLst>
                                        <p:tav tm="0">
                                          <p:val>
                                            <p:strVal val="#ppt_y"/>
                                          </p:val>
                                        </p:tav>
                                        <p:tav tm="100000">
                                          <p:val>
                                            <p:strVal val="#ppt_y"/>
                                          </p:val>
                                        </p:tav>
                                      </p:tavLst>
                                    </p:anim>
                                  </p:childTnLst>
                                </p:cTn>
                              </p:par>
                            </p:childTnLst>
                          </p:cTn>
                        </p:par>
                        <p:par>
                          <p:cTn id="49" fill="hold">
                            <p:stCondLst>
                              <p:cond delay="1300"/>
                            </p:stCondLst>
                            <p:childTnLst>
                              <p:par>
                                <p:cTn id="50" presetID="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100" fill="hold"/>
                                        <p:tgtEl>
                                          <p:spTgt spid="42"/>
                                        </p:tgtEl>
                                        <p:attrNameLst>
                                          <p:attrName>ppt_x</p:attrName>
                                        </p:attrNameLst>
                                      </p:cBhvr>
                                      <p:tavLst>
                                        <p:tav tm="0">
                                          <p:val>
                                            <p:strVal val="0-#ppt_w/2"/>
                                          </p:val>
                                        </p:tav>
                                        <p:tav tm="100000">
                                          <p:val>
                                            <p:strVal val="#ppt_x"/>
                                          </p:val>
                                        </p:tav>
                                      </p:tavLst>
                                    </p:anim>
                                    <p:anim calcmode="lin" valueType="num">
                                      <p:cBhvr additive="base">
                                        <p:cTn id="53" dur="100" fill="hold"/>
                                        <p:tgtEl>
                                          <p:spTgt spid="42"/>
                                        </p:tgtEl>
                                        <p:attrNameLst>
                                          <p:attrName>ppt_y</p:attrName>
                                        </p:attrNameLst>
                                      </p:cBhvr>
                                      <p:tavLst>
                                        <p:tav tm="0">
                                          <p:val>
                                            <p:strVal val="#ppt_y"/>
                                          </p:val>
                                        </p:tav>
                                        <p:tav tm="100000">
                                          <p:val>
                                            <p:strVal val="#ppt_y"/>
                                          </p:val>
                                        </p:tav>
                                      </p:tavLst>
                                    </p:anim>
                                  </p:childTnLst>
                                </p:cTn>
                              </p:par>
                            </p:childTnLst>
                          </p:cTn>
                        </p:par>
                        <p:par>
                          <p:cTn id="54" fill="hold">
                            <p:stCondLst>
                              <p:cond delay="1400"/>
                            </p:stCondLst>
                            <p:childTnLst>
                              <p:par>
                                <p:cTn id="55" presetID="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200" fill="hold"/>
                                        <p:tgtEl>
                                          <p:spTgt spid="67"/>
                                        </p:tgtEl>
                                        <p:attrNameLst>
                                          <p:attrName>ppt_x</p:attrName>
                                        </p:attrNameLst>
                                      </p:cBhvr>
                                      <p:tavLst>
                                        <p:tav tm="0">
                                          <p:val>
                                            <p:strVal val="0-#ppt_w/2"/>
                                          </p:val>
                                        </p:tav>
                                        <p:tav tm="100000">
                                          <p:val>
                                            <p:strVal val="#ppt_x"/>
                                          </p:val>
                                        </p:tav>
                                      </p:tavLst>
                                    </p:anim>
                                    <p:anim calcmode="lin" valueType="num">
                                      <p:cBhvr additive="base">
                                        <p:cTn id="58" dur="200" fill="hold"/>
                                        <p:tgtEl>
                                          <p:spTgt spid="67"/>
                                        </p:tgtEl>
                                        <p:attrNameLst>
                                          <p:attrName>ppt_y</p:attrName>
                                        </p:attrNameLst>
                                      </p:cBhvr>
                                      <p:tavLst>
                                        <p:tav tm="0">
                                          <p:val>
                                            <p:strVal val="#ppt_y"/>
                                          </p:val>
                                        </p:tav>
                                        <p:tav tm="100000">
                                          <p:val>
                                            <p:strVal val="#ppt_y"/>
                                          </p:val>
                                        </p:tav>
                                      </p:tavLst>
                                    </p:anim>
                                  </p:childTnLst>
                                </p:cTn>
                              </p:par>
                            </p:childTnLst>
                          </p:cTn>
                        </p:par>
                        <p:par>
                          <p:cTn id="59" fill="hold">
                            <p:stCondLst>
                              <p:cond delay="1600"/>
                            </p:stCondLst>
                            <p:childTnLst>
                              <p:par>
                                <p:cTn id="60" presetID="2" presetClass="entr" presetSubtype="8"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200" fill="hold"/>
                                        <p:tgtEl>
                                          <p:spTgt spid="21"/>
                                        </p:tgtEl>
                                        <p:attrNameLst>
                                          <p:attrName>ppt_x</p:attrName>
                                        </p:attrNameLst>
                                      </p:cBhvr>
                                      <p:tavLst>
                                        <p:tav tm="0">
                                          <p:val>
                                            <p:strVal val="0-#ppt_w/2"/>
                                          </p:val>
                                        </p:tav>
                                        <p:tav tm="100000">
                                          <p:val>
                                            <p:strVal val="#ppt_x"/>
                                          </p:val>
                                        </p:tav>
                                      </p:tavLst>
                                    </p:anim>
                                    <p:anim calcmode="lin" valueType="num">
                                      <p:cBhvr additive="base">
                                        <p:cTn id="63" dur="200" fill="hold"/>
                                        <p:tgtEl>
                                          <p:spTgt spid="21"/>
                                        </p:tgtEl>
                                        <p:attrNameLst>
                                          <p:attrName>ppt_y</p:attrName>
                                        </p:attrNameLst>
                                      </p:cBhvr>
                                      <p:tavLst>
                                        <p:tav tm="0">
                                          <p:val>
                                            <p:strVal val="#ppt_y"/>
                                          </p:val>
                                        </p:tav>
                                        <p:tav tm="100000">
                                          <p:val>
                                            <p:strVal val="#ppt_y"/>
                                          </p:val>
                                        </p:tav>
                                      </p:tavLst>
                                    </p:anim>
                                  </p:childTnLst>
                                </p:cTn>
                              </p:par>
                            </p:childTnLst>
                          </p:cTn>
                        </p:par>
                        <p:par>
                          <p:cTn id="64" fill="hold">
                            <p:stCondLst>
                              <p:cond delay="1800"/>
                            </p:stCondLst>
                            <p:childTnLst>
                              <p:par>
                                <p:cTn id="65" presetID="22" presetClass="entr" presetSubtype="4"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300"/>
                                        <p:tgtEl>
                                          <p:spTgt spid="44"/>
                                        </p:tgtEl>
                                      </p:cBhvr>
                                    </p:animEffect>
                                  </p:childTnLst>
                                </p:cTn>
                              </p:par>
                            </p:childTnLst>
                          </p:cTn>
                        </p:par>
                        <p:par>
                          <p:cTn id="68" fill="hold">
                            <p:stCondLst>
                              <p:cond delay="2100"/>
                            </p:stCondLst>
                            <p:childTnLst>
                              <p:par>
                                <p:cTn id="69" presetID="22" presetClass="entr" presetSubtype="4"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800"/>
                                        <p:tgtEl>
                                          <p:spTgt spid="45"/>
                                        </p:tgtEl>
                                      </p:cBhvr>
                                    </p:animEffect>
                                  </p:childTnLst>
                                </p:cTn>
                              </p:par>
                            </p:childTnLst>
                          </p:cTn>
                        </p:par>
                        <p:par>
                          <p:cTn id="72" fill="hold">
                            <p:stCondLst>
                              <p:cond delay="2900"/>
                            </p:stCondLst>
                            <p:childTnLst>
                              <p:par>
                                <p:cTn id="73" presetID="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00" fill="hold"/>
                                        <p:tgtEl>
                                          <p:spTgt spid="23"/>
                                        </p:tgtEl>
                                        <p:attrNameLst>
                                          <p:attrName>ppt_x</p:attrName>
                                        </p:attrNameLst>
                                      </p:cBhvr>
                                      <p:tavLst>
                                        <p:tav tm="0">
                                          <p:val>
                                            <p:strVal val="0-#ppt_w/2"/>
                                          </p:val>
                                        </p:tav>
                                        <p:tav tm="100000">
                                          <p:val>
                                            <p:strVal val="#ppt_x"/>
                                          </p:val>
                                        </p:tav>
                                      </p:tavLst>
                                    </p:anim>
                                    <p:anim calcmode="lin" valueType="num">
                                      <p:cBhvr additive="base">
                                        <p:cTn id="76" dur="200" fill="hold"/>
                                        <p:tgtEl>
                                          <p:spTgt spid="23"/>
                                        </p:tgtEl>
                                        <p:attrNameLst>
                                          <p:attrName>ppt_y</p:attrName>
                                        </p:attrNameLst>
                                      </p:cBhvr>
                                      <p:tavLst>
                                        <p:tav tm="0">
                                          <p:val>
                                            <p:strVal val="#ppt_y"/>
                                          </p:val>
                                        </p:tav>
                                        <p:tav tm="100000">
                                          <p:val>
                                            <p:strVal val="#ppt_y"/>
                                          </p:val>
                                        </p:tav>
                                      </p:tavLst>
                                    </p:anim>
                                  </p:childTnLst>
                                </p:cTn>
                              </p:par>
                            </p:childTnLst>
                          </p:cTn>
                        </p:par>
                        <p:par>
                          <p:cTn id="77" fill="hold">
                            <p:stCondLst>
                              <p:cond delay="3100"/>
                            </p:stCondLst>
                            <p:childTnLst>
                              <p:par>
                                <p:cTn id="78" presetID="22" presetClass="entr" presetSubtype="4"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300"/>
                                        <p:tgtEl>
                                          <p:spTgt spid="46"/>
                                        </p:tgtEl>
                                      </p:cBhvr>
                                    </p:animEffect>
                                  </p:childTnLst>
                                </p:cTn>
                              </p:par>
                            </p:childTnLst>
                          </p:cTn>
                        </p:par>
                        <p:par>
                          <p:cTn id="81" fill="hold">
                            <p:stCondLst>
                              <p:cond delay="3400"/>
                            </p:stCondLst>
                            <p:childTnLst>
                              <p:par>
                                <p:cTn id="82" presetID="22" presetClass="entr" presetSubtype="4"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down)">
                                      <p:cBhvr>
                                        <p:cTn id="84" dur="800"/>
                                        <p:tgtEl>
                                          <p:spTgt spid="47"/>
                                        </p:tgtEl>
                                      </p:cBhvr>
                                    </p:animEffect>
                                  </p:childTnLst>
                                </p:cTn>
                              </p:par>
                            </p:childTnLst>
                          </p:cTn>
                        </p:par>
                        <p:par>
                          <p:cTn id="85" fill="hold">
                            <p:stCondLst>
                              <p:cond delay="4200"/>
                            </p:stCondLst>
                            <p:childTnLst>
                              <p:par>
                                <p:cTn id="86" presetID="2" presetClass="entr" presetSubtype="8"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200" fill="hold"/>
                                        <p:tgtEl>
                                          <p:spTgt spid="24"/>
                                        </p:tgtEl>
                                        <p:attrNameLst>
                                          <p:attrName>ppt_x</p:attrName>
                                        </p:attrNameLst>
                                      </p:cBhvr>
                                      <p:tavLst>
                                        <p:tav tm="0">
                                          <p:val>
                                            <p:strVal val="0-#ppt_w/2"/>
                                          </p:val>
                                        </p:tav>
                                        <p:tav tm="100000">
                                          <p:val>
                                            <p:strVal val="#ppt_x"/>
                                          </p:val>
                                        </p:tav>
                                      </p:tavLst>
                                    </p:anim>
                                    <p:anim calcmode="lin" valueType="num">
                                      <p:cBhvr additive="base">
                                        <p:cTn id="89" dur="200" fill="hold"/>
                                        <p:tgtEl>
                                          <p:spTgt spid="24"/>
                                        </p:tgtEl>
                                        <p:attrNameLst>
                                          <p:attrName>ppt_y</p:attrName>
                                        </p:attrNameLst>
                                      </p:cBhvr>
                                      <p:tavLst>
                                        <p:tav tm="0">
                                          <p:val>
                                            <p:strVal val="#ppt_y"/>
                                          </p:val>
                                        </p:tav>
                                        <p:tav tm="100000">
                                          <p:val>
                                            <p:strVal val="#ppt_y"/>
                                          </p:val>
                                        </p:tav>
                                      </p:tavLst>
                                    </p:anim>
                                  </p:childTnLst>
                                </p:cTn>
                              </p:par>
                            </p:childTnLst>
                          </p:cTn>
                        </p:par>
                        <p:par>
                          <p:cTn id="90" fill="hold">
                            <p:stCondLst>
                              <p:cond delay="4400"/>
                            </p:stCondLst>
                            <p:childTnLst>
                              <p:par>
                                <p:cTn id="91" presetID="22" presetClass="entr" presetSubtype="4" fill="hold" grpId="0" nodeType="after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down)">
                                      <p:cBhvr>
                                        <p:cTn id="93" dur="300"/>
                                        <p:tgtEl>
                                          <p:spTgt spid="48"/>
                                        </p:tgtEl>
                                      </p:cBhvr>
                                    </p:animEffect>
                                  </p:childTnLst>
                                </p:cTn>
                              </p:par>
                            </p:childTnLst>
                          </p:cTn>
                        </p:par>
                        <p:par>
                          <p:cTn id="94" fill="hold">
                            <p:stCondLst>
                              <p:cond delay="4700"/>
                            </p:stCondLst>
                            <p:childTnLst>
                              <p:par>
                                <p:cTn id="95" presetID="22" presetClass="entr" presetSubtype="4"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down)">
                                      <p:cBhvr>
                                        <p:cTn id="97" dur="800"/>
                                        <p:tgtEl>
                                          <p:spTgt spid="49"/>
                                        </p:tgtEl>
                                      </p:cBhvr>
                                    </p:animEffect>
                                  </p:childTnLst>
                                </p:cTn>
                              </p:par>
                            </p:childTnLst>
                          </p:cTn>
                        </p:par>
                        <p:par>
                          <p:cTn id="98" fill="hold">
                            <p:stCondLst>
                              <p:cond delay="5500"/>
                            </p:stCondLst>
                            <p:childTnLst>
                              <p:par>
                                <p:cTn id="99" presetID="2" presetClass="entr" presetSubtype="8" fill="hold" grpId="0" nodeType="after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200" fill="hold"/>
                                        <p:tgtEl>
                                          <p:spTgt spid="25"/>
                                        </p:tgtEl>
                                        <p:attrNameLst>
                                          <p:attrName>ppt_x</p:attrName>
                                        </p:attrNameLst>
                                      </p:cBhvr>
                                      <p:tavLst>
                                        <p:tav tm="0">
                                          <p:val>
                                            <p:strVal val="0-#ppt_w/2"/>
                                          </p:val>
                                        </p:tav>
                                        <p:tav tm="100000">
                                          <p:val>
                                            <p:strVal val="#ppt_x"/>
                                          </p:val>
                                        </p:tav>
                                      </p:tavLst>
                                    </p:anim>
                                    <p:anim calcmode="lin" valueType="num">
                                      <p:cBhvr additive="base">
                                        <p:cTn id="102" dur="200" fill="hold"/>
                                        <p:tgtEl>
                                          <p:spTgt spid="25"/>
                                        </p:tgtEl>
                                        <p:attrNameLst>
                                          <p:attrName>ppt_y</p:attrName>
                                        </p:attrNameLst>
                                      </p:cBhvr>
                                      <p:tavLst>
                                        <p:tav tm="0">
                                          <p:val>
                                            <p:strVal val="#ppt_y"/>
                                          </p:val>
                                        </p:tav>
                                        <p:tav tm="100000">
                                          <p:val>
                                            <p:strVal val="#ppt_y"/>
                                          </p:val>
                                        </p:tav>
                                      </p:tavLst>
                                    </p:anim>
                                  </p:childTnLst>
                                </p:cTn>
                              </p:par>
                            </p:childTnLst>
                          </p:cTn>
                        </p:par>
                        <p:par>
                          <p:cTn id="103" fill="hold">
                            <p:stCondLst>
                              <p:cond delay="5700"/>
                            </p:stCondLst>
                            <p:childTnLst>
                              <p:par>
                                <p:cTn id="104" presetID="22" presetClass="entr" presetSubtype="4" fill="hold" grpId="0"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wipe(down)">
                                      <p:cBhvr>
                                        <p:cTn id="106" dur="300"/>
                                        <p:tgtEl>
                                          <p:spTgt spid="50"/>
                                        </p:tgtEl>
                                      </p:cBhvr>
                                    </p:animEffect>
                                  </p:childTnLst>
                                </p:cTn>
                              </p:par>
                            </p:childTnLst>
                          </p:cTn>
                        </p:par>
                        <p:par>
                          <p:cTn id="107" fill="hold">
                            <p:stCondLst>
                              <p:cond delay="6000"/>
                            </p:stCondLst>
                            <p:childTnLst>
                              <p:par>
                                <p:cTn id="108" presetID="22" presetClass="entr" presetSubtype="4" fill="hold" grpId="0" nodeType="after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down)">
                                      <p:cBhvr>
                                        <p:cTn id="110" dur="800"/>
                                        <p:tgtEl>
                                          <p:spTgt spid="51"/>
                                        </p:tgtEl>
                                      </p:cBhvr>
                                    </p:animEffect>
                                  </p:childTnLst>
                                </p:cTn>
                              </p:par>
                            </p:childTnLst>
                          </p:cTn>
                        </p:par>
                        <p:par>
                          <p:cTn id="111" fill="hold">
                            <p:stCondLst>
                              <p:cond delay="6800"/>
                            </p:stCondLst>
                            <p:childTnLst>
                              <p:par>
                                <p:cTn id="112" presetID="2" presetClass="entr" presetSubtype="2"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300" fill="hold"/>
                                        <p:tgtEl>
                                          <p:spTgt spid="53"/>
                                        </p:tgtEl>
                                        <p:attrNameLst>
                                          <p:attrName>ppt_x</p:attrName>
                                        </p:attrNameLst>
                                      </p:cBhvr>
                                      <p:tavLst>
                                        <p:tav tm="0">
                                          <p:val>
                                            <p:strVal val="1+#ppt_w/2"/>
                                          </p:val>
                                        </p:tav>
                                        <p:tav tm="100000">
                                          <p:val>
                                            <p:strVal val="#ppt_x"/>
                                          </p:val>
                                        </p:tav>
                                      </p:tavLst>
                                    </p:anim>
                                    <p:anim calcmode="lin" valueType="num">
                                      <p:cBhvr additive="base">
                                        <p:cTn id="115" dur="300" fill="hold"/>
                                        <p:tgtEl>
                                          <p:spTgt spid="53"/>
                                        </p:tgtEl>
                                        <p:attrNameLst>
                                          <p:attrName>ppt_y</p:attrName>
                                        </p:attrNameLst>
                                      </p:cBhvr>
                                      <p:tavLst>
                                        <p:tav tm="0">
                                          <p:val>
                                            <p:strVal val="#ppt_y"/>
                                          </p:val>
                                        </p:tav>
                                        <p:tav tm="100000">
                                          <p:val>
                                            <p:strVal val="#ppt_y"/>
                                          </p:val>
                                        </p:tav>
                                      </p:tavLst>
                                    </p:anim>
                                  </p:childTnLst>
                                </p:cTn>
                              </p:par>
                            </p:childTnLst>
                          </p:cTn>
                        </p:par>
                        <p:par>
                          <p:cTn id="116" fill="hold">
                            <p:stCondLst>
                              <p:cond delay="7100"/>
                            </p:stCondLst>
                            <p:childTnLst>
                              <p:par>
                                <p:cTn id="117" presetID="2" presetClass="entr" presetSubtype="2" fill="hold" grpId="0" nodeType="afterEffect">
                                  <p:stCondLst>
                                    <p:cond delay="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300" fill="hold"/>
                                        <p:tgtEl>
                                          <p:spTgt spid="52"/>
                                        </p:tgtEl>
                                        <p:attrNameLst>
                                          <p:attrName>ppt_x</p:attrName>
                                        </p:attrNameLst>
                                      </p:cBhvr>
                                      <p:tavLst>
                                        <p:tav tm="0">
                                          <p:val>
                                            <p:strVal val="1+#ppt_w/2"/>
                                          </p:val>
                                        </p:tav>
                                        <p:tav tm="100000">
                                          <p:val>
                                            <p:strVal val="#ppt_x"/>
                                          </p:val>
                                        </p:tav>
                                      </p:tavLst>
                                    </p:anim>
                                    <p:anim calcmode="lin" valueType="num">
                                      <p:cBhvr additive="base">
                                        <p:cTn id="120" dur="300" fill="hold"/>
                                        <p:tgtEl>
                                          <p:spTgt spid="52"/>
                                        </p:tgtEl>
                                        <p:attrNameLst>
                                          <p:attrName>ppt_y</p:attrName>
                                        </p:attrNameLst>
                                      </p:cBhvr>
                                      <p:tavLst>
                                        <p:tav tm="0">
                                          <p:val>
                                            <p:strVal val="#ppt_y"/>
                                          </p:val>
                                        </p:tav>
                                        <p:tav tm="100000">
                                          <p:val>
                                            <p:strVal val="#ppt_y"/>
                                          </p:val>
                                        </p:tav>
                                      </p:tavLst>
                                    </p:anim>
                                  </p:childTnLst>
                                </p:cTn>
                              </p:par>
                            </p:childTnLst>
                          </p:cTn>
                        </p:par>
                        <p:par>
                          <p:cTn id="121" fill="hold">
                            <p:stCondLst>
                              <p:cond delay="7400"/>
                            </p:stCondLst>
                            <p:childTnLst>
                              <p:par>
                                <p:cTn id="122" presetID="22" presetClass="entr" presetSubtype="8" fill="hold" grpId="0" nodeType="after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left)">
                                      <p:cBhvr>
                                        <p:cTn id="124" dur="500"/>
                                        <p:tgtEl>
                                          <p:spTgt spid="55"/>
                                        </p:tgtEl>
                                      </p:cBhvr>
                                    </p:animEffect>
                                  </p:childTnLst>
                                </p:cTn>
                              </p:par>
                            </p:childTnLst>
                          </p:cTn>
                        </p:par>
                        <p:par>
                          <p:cTn id="125" fill="hold">
                            <p:stCondLst>
                              <p:cond delay="7900"/>
                            </p:stCondLst>
                            <p:childTnLst>
                              <p:par>
                                <p:cTn id="126" presetID="22" presetClass="entr" presetSubtype="8" fill="hold" grpId="0" nodeType="after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wipe(left)">
                                      <p:cBhvr>
                                        <p:cTn id="128" dur="500"/>
                                        <p:tgtEl>
                                          <p:spTgt spid="54"/>
                                        </p:tgtEl>
                                      </p:cBhvr>
                                    </p:animEffect>
                                  </p:childTnLst>
                                </p:cTn>
                              </p:par>
                            </p:childTnLst>
                          </p:cTn>
                        </p:par>
                        <p:par>
                          <p:cTn id="129" fill="hold">
                            <p:stCondLst>
                              <p:cond delay="8400"/>
                            </p:stCondLst>
                            <p:childTnLst>
                              <p:par>
                                <p:cTn id="130" presetID="22" presetClass="entr" presetSubtype="8" fill="hold" grpId="0" nodeType="after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left)">
                                      <p:cBhvr>
                                        <p:cTn id="132" dur="500"/>
                                        <p:tgtEl>
                                          <p:spTgt spid="58"/>
                                        </p:tgtEl>
                                      </p:cBhvr>
                                    </p:animEffect>
                                  </p:childTnLst>
                                </p:cTn>
                              </p:par>
                            </p:childTnLst>
                          </p:cTn>
                        </p:par>
                        <p:par>
                          <p:cTn id="133" fill="hold">
                            <p:stCondLst>
                              <p:cond delay="8900"/>
                            </p:stCondLst>
                            <p:childTnLst>
                              <p:par>
                                <p:cTn id="134" presetID="53" presetClass="entr" presetSubtype="16" fill="hold" grpId="0" nodeType="afterEffect">
                                  <p:stCondLst>
                                    <p:cond delay="0"/>
                                  </p:stCondLst>
                                  <p:childTnLst>
                                    <p:set>
                                      <p:cBhvr>
                                        <p:cTn id="135" dur="1" fill="hold">
                                          <p:stCondLst>
                                            <p:cond delay="0"/>
                                          </p:stCondLst>
                                        </p:cTn>
                                        <p:tgtEl>
                                          <p:spTgt spid="56"/>
                                        </p:tgtEl>
                                        <p:attrNameLst>
                                          <p:attrName>style.visibility</p:attrName>
                                        </p:attrNameLst>
                                      </p:cBhvr>
                                      <p:to>
                                        <p:strVal val="visible"/>
                                      </p:to>
                                    </p:set>
                                    <p:anim calcmode="lin" valueType="num">
                                      <p:cBhvr>
                                        <p:cTn id="136" dur="300" fill="hold"/>
                                        <p:tgtEl>
                                          <p:spTgt spid="56"/>
                                        </p:tgtEl>
                                        <p:attrNameLst>
                                          <p:attrName>ppt_w</p:attrName>
                                        </p:attrNameLst>
                                      </p:cBhvr>
                                      <p:tavLst>
                                        <p:tav tm="0">
                                          <p:val>
                                            <p:fltVal val="0"/>
                                          </p:val>
                                        </p:tav>
                                        <p:tav tm="100000">
                                          <p:val>
                                            <p:strVal val="#ppt_w"/>
                                          </p:val>
                                        </p:tav>
                                      </p:tavLst>
                                    </p:anim>
                                    <p:anim calcmode="lin" valueType="num">
                                      <p:cBhvr>
                                        <p:cTn id="137" dur="300" fill="hold"/>
                                        <p:tgtEl>
                                          <p:spTgt spid="56"/>
                                        </p:tgtEl>
                                        <p:attrNameLst>
                                          <p:attrName>ppt_h</p:attrName>
                                        </p:attrNameLst>
                                      </p:cBhvr>
                                      <p:tavLst>
                                        <p:tav tm="0">
                                          <p:val>
                                            <p:fltVal val="0"/>
                                          </p:val>
                                        </p:tav>
                                        <p:tav tm="100000">
                                          <p:val>
                                            <p:strVal val="#ppt_h"/>
                                          </p:val>
                                        </p:tav>
                                      </p:tavLst>
                                    </p:anim>
                                    <p:animEffect transition="in" filter="fade">
                                      <p:cBhvr>
                                        <p:cTn id="138" dur="300"/>
                                        <p:tgtEl>
                                          <p:spTgt spid="56"/>
                                        </p:tgtEl>
                                      </p:cBhvr>
                                    </p:animEffect>
                                  </p:childTnLst>
                                </p:cTn>
                              </p:par>
                            </p:childTnLst>
                          </p:cTn>
                        </p:par>
                        <p:par>
                          <p:cTn id="139" fill="hold">
                            <p:stCondLst>
                              <p:cond delay="9200"/>
                            </p:stCondLst>
                            <p:childTnLst>
                              <p:par>
                                <p:cTn id="140" presetID="22" presetClass="entr" presetSubtype="8" fill="hold" grpId="0" nodeType="after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wipe(left)">
                                      <p:cBhvr>
                                        <p:cTn id="142" dur="500"/>
                                        <p:tgtEl>
                                          <p:spTgt spid="59"/>
                                        </p:tgtEl>
                                      </p:cBhvr>
                                    </p:animEffect>
                                  </p:childTnLst>
                                </p:cTn>
                              </p:par>
                            </p:childTnLst>
                          </p:cTn>
                        </p:par>
                        <p:par>
                          <p:cTn id="143" fill="hold">
                            <p:stCondLst>
                              <p:cond delay="9700"/>
                            </p:stCondLst>
                            <p:childTnLst>
                              <p:par>
                                <p:cTn id="144" presetID="53" presetClass="entr" presetSubtype="16"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 calcmode="lin" valueType="num">
                                      <p:cBhvr>
                                        <p:cTn id="146" dur="300" fill="hold"/>
                                        <p:tgtEl>
                                          <p:spTgt spid="57"/>
                                        </p:tgtEl>
                                        <p:attrNameLst>
                                          <p:attrName>ppt_w</p:attrName>
                                        </p:attrNameLst>
                                      </p:cBhvr>
                                      <p:tavLst>
                                        <p:tav tm="0">
                                          <p:val>
                                            <p:fltVal val="0"/>
                                          </p:val>
                                        </p:tav>
                                        <p:tav tm="100000">
                                          <p:val>
                                            <p:strVal val="#ppt_w"/>
                                          </p:val>
                                        </p:tav>
                                      </p:tavLst>
                                    </p:anim>
                                    <p:anim calcmode="lin" valueType="num">
                                      <p:cBhvr>
                                        <p:cTn id="147" dur="300" fill="hold"/>
                                        <p:tgtEl>
                                          <p:spTgt spid="57"/>
                                        </p:tgtEl>
                                        <p:attrNameLst>
                                          <p:attrName>ppt_h</p:attrName>
                                        </p:attrNameLst>
                                      </p:cBhvr>
                                      <p:tavLst>
                                        <p:tav tm="0">
                                          <p:val>
                                            <p:fltVal val="0"/>
                                          </p:val>
                                        </p:tav>
                                        <p:tav tm="100000">
                                          <p:val>
                                            <p:strVal val="#ppt_h"/>
                                          </p:val>
                                        </p:tav>
                                      </p:tavLst>
                                    </p:anim>
                                    <p:animEffect transition="in" filter="fade">
                                      <p:cBhvr>
                                        <p:cTn id="148" dur="300"/>
                                        <p:tgtEl>
                                          <p:spTgt spid="57"/>
                                        </p:tgtEl>
                                      </p:cBhvr>
                                    </p:animEffect>
                                  </p:childTnLst>
                                </p:cTn>
                              </p:par>
                            </p:childTnLst>
                          </p:cTn>
                        </p:par>
                        <p:par>
                          <p:cTn id="149" fill="hold">
                            <p:stCondLst>
                              <p:cond delay="10000"/>
                            </p:stCondLst>
                            <p:childTnLst>
                              <p:par>
                                <p:cTn id="150" presetID="53" presetClass="entr" presetSubtype="16" fill="hold" grpId="0" nodeType="afterEffect">
                                  <p:stCondLst>
                                    <p:cond delay="0"/>
                                  </p:stCondLst>
                                  <p:childTnLst>
                                    <p:set>
                                      <p:cBhvr>
                                        <p:cTn id="151" dur="1" fill="hold">
                                          <p:stCondLst>
                                            <p:cond delay="0"/>
                                          </p:stCondLst>
                                        </p:cTn>
                                        <p:tgtEl>
                                          <p:spTgt spid="64"/>
                                        </p:tgtEl>
                                        <p:attrNameLst>
                                          <p:attrName>style.visibility</p:attrName>
                                        </p:attrNameLst>
                                      </p:cBhvr>
                                      <p:to>
                                        <p:strVal val="visible"/>
                                      </p:to>
                                    </p:set>
                                    <p:anim calcmode="lin" valueType="num">
                                      <p:cBhvr>
                                        <p:cTn id="152" dur="300" fill="hold"/>
                                        <p:tgtEl>
                                          <p:spTgt spid="64"/>
                                        </p:tgtEl>
                                        <p:attrNameLst>
                                          <p:attrName>ppt_w</p:attrName>
                                        </p:attrNameLst>
                                      </p:cBhvr>
                                      <p:tavLst>
                                        <p:tav tm="0">
                                          <p:val>
                                            <p:fltVal val="0"/>
                                          </p:val>
                                        </p:tav>
                                        <p:tav tm="100000">
                                          <p:val>
                                            <p:strVal val="#ppt_w"/>
                                          </p:val>
                                        </p:tav>
                                      </p:tavLst>
                                    </p:anim>
                                    <p:anim calcmode="lin" valueType="num">
                                      <p:cBhvr>
                                        <p:cTn id="153" dur="300" fill="hold"/>
                                        <p:tgtEl>
                                          <p:spTgt spid="64"/>
                                        </p:tgtEl>
                                        <p:attrNameLst>
                                          <p:attrName>ppt_h</p:attrName>
                                        </p:attrNameLst>
                                      </p:cBhvr>
                                      <p:tavLst>
                                        <p:tav tm="0">
                                          <p:val>
                                            <p:fltVal val="0"/>
                                          </p:val>
                                        </p:tav>
                                        <p:tav tm="100000">
                                          <p:val>
                                            <p:strVal val="#ppt_h"/>
                                          </p:val>
                                        </p:tav>
                                      </p:tavLst>
                                    </p:anim>
                                    <p:animEffect transition="in" filter="fade">
                                      <p:cBhvr>
                                        <p:cTn id="154" dur="300"/>
                                        <p:tgtEl>
                                          <p:spTgt spid="64"/>
                                        </p:tgtEl>
                                      </p:cBhvr>
                                    </p:animEffect>
                                  </p:childTnLst>
                                </p:cTn>
                              </p:par>
                            </p:childTnLst>
                          </p:cTn>
                        </p:par>
                        <p:par>
                          <p:cTn id="155" fill="hold">
                            <p:stCondLst>
                              <p:cond delay="10300"/>
                            </p:stCondLst>
                            <p:childTnLst>
                              <p:par>
                                <p:cTn id="156" presetID="53" presetClass="entr" presetSubtype="16" fill="hold" grpId="0" nodeType="afterEffect">
                                  <p:stCondLst>
                                    <p:cond delay="0"/>
                                  </p:stCondLst>
                                  <p:childTnLst>
                                    <p:set>
                                      <p:cBhvr>
                                        <p:cTn id="157" dur="1" fill="hold">
                                          <p:stCondLst>
                                            <p:cond delay="0"/>
                                          </p:stCondLst>
                                        </p:cTn>
                                        <p:tgtEl>
                                          <p:spTgt spid="65"/>
                                        </p:tgtEl>
                                        <p:attrNameLst>
                                          <p:attrName>style.visibility</p:attrName>
                                        </p:attrNameLst>
                                      </p:cBhvr>
                                      <p:to>
                                        <p:strVal val="visible"/>
                                      </p:to>
                                    </p:set>
                                    <p:anim calcmode="lin" valueType="num">
                                      <p:cBhvr>
                                        <p:cTn id="158" dur="300" fill="hold"/>
                                        <p:tgtEl>
                                          <p:spTgt spid="65"/>
                                        </p:tgtEl>
                                        <p:attrNameLst>
                                          <p:attrName>ppt_w</p:attrName>
                                        </p:attrNameLst>
                                      </p:cBhvr>
                                      <p:tavLst>
                                        <p:tav tm="0">
                                          <p:val>
                                            <p:fltVal val="0"/>
                                          </p:val>
                                        </p:tav>
                                        <p:tav tm="100000">
                                          <p:val>
                                            <p:strVal val="#ppt_w"/>
                                          </p:val>
                                        </p:tav>
                                      </p:tavLst>
                                    </p:anim>
                                    <p:anim calcmode="lin" valueType="num">
                                      <p:cBhvr>
                                        <p:cTn id="159" dur="300" fill="hold"/>
                                        <p:tgtEl>
                                          <p:spTgt spid="65"/>
                                        </p:tgtEl>
                                        <p:attrNameLst>
                                          <p:attrName>ppt_h</p:attrName>
                                        </p:attrNameLst>
                                      </p:cBhvr>
                                      <p:tavLst>
                                        <p:tav tm="0">
                                          <p:val>
                                            <p:fltVal val="0"/>
                                          </p:val>
                                        </p:tav>
                                        <p:tav tm="100000">
                                          <p:val>
                                            <p:strVal val="#ppt_h"/>
                                          </p:val>
                                        </p:tav>
                                      </p:tavLst>
                                    </p:anim>
                                    <p:animEffect transition="in" filter="fade">
                                      <p:cBhvr>
                                        <p:cTn id="160" dur="300"/>
                                        <p:tgtEl>
                                          <p:spTgt spid="65"/>
                                        </p:tgtEl>
                                      </p:cBhvr>
                                    </p:animEffect>
                                  </p:childTnLst>
                                </p:cTn>
                              </p:par>
                            </p:childTnLst>
                          </p:cTn>
                        </p:par>
                        <p:par>
                          <p:cTn id="161" fill="hold">
                            <p:stCondLst>
                              <p:cond delay="10600"/>
                            </p:stCondLst>
                            <p:childTnLst>
                              <p:par>
                                <p:cTn id="162" presetID="53" presetClass="entr" presetSubtype="16" fill="hold" grpId="0" nodeType="afterEffect">
                                  <p:stCondLst>
                                    <p:cond delay="0"/>
                                  </p:stCondLst>
                                  <p:childTnLst>
                                    <p:set>
                                      <p:cBhvr>
                                        <p:cTn id="163" dur="1" fill="hold">
                                          <p:stCondLst>
                                            <p:cond delay="0"/>
                                          </p:stCondLst>
                                        </p:cTn>
                                        <p:tgtEl>
                                          <p:spTgt spid="66"/>
                                        </p:tgtEl>
                                        <p:attrNameLst>
                                          <p:attrName>style.visibility</p:attrName>
                                        </p:attrNameLst>
                                      </p:cBhvr>
                                      <p:to>
                                        <p:strVal val="visible"/>
                                      </p:to>
                                    </p:set>
                                    <p:anim calcmode="lin" valueType="num">
                                      <p:cBhvr>
                                        <p:cTn id="164" dur="300" fill="hold"/>
                                        <p:tgtEl>
                                          <p:spTgt spid="66"/>
                                        </p:tgtEl>
                                        <p:attrNameLst>
                                          <p:attrName>ppt_w</p:attrName>
                                        </p:attrNameLst>
                                      </p:cBhvr>
                                      <p:tavLst>
                                        <p:tav tm="0">
                                          <p:val>
                                            <p:fltVal val="0"/>
                                          </p:val>
                                        </p:tav>
                                        <p:tav tm="100000">
                                          <p:val>
                                            <p:strVal val="#ppt_w"/>
                                          </p:val>
                                        </p:tav>
                                      </p:tavLst>
                                    </p:anim>
                                    <p:anim calcmode="lin" valueType="num">
                                      <p:cBhvr>
                                        <p:cTn id="165" dur="300" fill="hold"/>
                                        <p:tgtEl>
                                          <p:spTgt spid="66"/>
                                        </p:tgtEl>
                                        <p:attrNameLst>
                                          <p:attrName>ppt_h</p:attrName>
                                        </p:attrNameLst>
                                      </p:cBhvr>
                                      <p:tavLst>
                                        <p:tav tm="0">
                                          <p:val>
                                            <p:fltVal val="0"/>
                                          </p:val>
                                        </p:tav>
                                        <p:tav tm="100000">
                                          <p:val>
                                            <p:strVal val="#ppt_h"/>
                                          </p:val>
                                        </p:tav>
                                      </p:tavLst>
                                    </p:anim>
                                    <p:animEffect transition="in" filter="fade">
                                      <p:cBhvr>
                                        <p:cTn id="166" dur="300"/>
                                        <p:tgtEl>
                                          <p:spTgt spid="66"/>
                                        </p:tgtEl>
                                      </p:cBhvr>
                                    </p:animEffect>
                                  </p:childTnLst>
                                </p:cTn>
                              </p:par>
                            </p:childTnLst>
                          </p:cTn>
                        </p:par>
                        <p:par>
                          <p:cTn id="167" fill="hold">
                            <p:stCondLst>
                              <p:cond delay="10900"/>
                            </p:stCondLst>
                            <p:childTnLst>
                              <p:par>
                                <p:cTn id="168" presetID="10" presetClass="entr" presetSubtype="0" fill="hold" grpId="0" nodeType="after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fade">
                                      <p:cBhvr>
                                        <p:cTn id="170" dur="500"/>
                                        <p:tgtEl>
                                          <p:spTgt spid="60"/>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500"/>
                                        <p:tgtEl>
                                          <p:spTgt spid="6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fade">
                                      <p:cBhvr>
                                        <p:cTn id="176" dur="500"/>
                                        <p:tgtEl>
                                          <p:spTgt spid="6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3"/>
                                        </p:tgtEl>
                                        <p:attrNameLst>
                                          <p:attrName>style.visibility</p:attrName>
                                        </p:attrNameLst>
                                      </p:cBhvr>
                                      <p:to>
                                        <p:strVal val="visible"/>
                                      </p:to>
                                    </p:set>
                                    <p:animEffect transition="in" filter="fade">
                                      <p:cBhvr>
                                        <p:cTn id="1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P spid="30" grpId="0"/>
      <p:bldP spid="31" grpId="0"/>
      <p:bldP spid="42" grpId="0"/>
      <p:bldP spid="43" grpId="0"/>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animBg="1"/>
      <p:bldP spid="57" grpId="0" animBg="1"/>
      <p:bldP spid="58" grpId="0"/>
      <p:bldP spid="59" grpId="0"/>
      <p:bldP spid="60" grpId="0"/>
      <p:bldP spid="61" grpId="0"/>
      <p:bldP spid="62" grpId="0"/>
      <p:bldP spid="63" grpId="0"/>
      <p:bldP spid="64" grpId="0" animBg="1"/>
      <p:bldP spid="65" grpId="0" animBg="1"/>
      <p:bldP spid="66" grpId="0" animBg="1"/>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5"/>
          <p:cNvSpPr>
            <a:spLocks noChangeArrowheads="1"/>
          </p:cNvSpPr>
          <p:nvPr/>
        </p:nvSpPr>
        <p:spPr bwMode="auto">
          <a:xfrm>
            <a:off x="1301200" y="2883737"/>
            <a:ext cx="1443962" cy="2259763"/>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69" name="Rectangle 6"/>
          <p:cNvSpPr>
            <a:spLocks noChangeArrowheads="1"/>
          </p:cNvSpPr>
          <p:nvPr/>
        </p:nvSpPr>
        <p:spPr bwMode="auto">
          <a:xfrm>
            <a:off x="2907080" y="3401917"/>
            <a:ext cx="1459488" cy="1741584"/>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0" name="Rectangle 7"/>
          <p:cNvSpPr>
            <a:spLocks noChangeArrowheads="1"/>
          </p:cNvSpPr>
          <p:nvPr/>
        </p:nvSpPr>
        <p:spPr bwMode="auto">
          <a:xfrm>
            <a:off x="4528487" y="3932189"/>
            <a:ext cx="1459488" cy="1211312"/>
          </a:xfrm>
          <a:prstGeom prst="rect">
            <a:avLst/>
          </a:prstGeom>
          <a:solidFill>
            <a:schemeClr val="bg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1" name="Rectangle 8"/>
          <p:cNvSpPr>
            <a:spLocks noChangeArrowheads="1"/>
          </p:cNvSpPr>
          <p:nvPr/>
        </p:nvSpPr>
        <p:spPr bwMode="auto">
          <a:xfrm>
            <a:off x="6149892" y="2192721"/>
            <a:ext cx="1459488" cy="2950779"/>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2" name="TextBox 682"/>
          <p:cNvSpPr txBox="1"/>
          <p:nvPr/>
        </p:nvSpPr>
        <p:spPr>
          <a:xfrm>
            <a:off x="1623074" y="2977062"/>
            <a:ext cx="932702" cy="530792"/>
          </a:xfrm>
          <a:prstGeom prst="rect">
            <a:avLst/>
          </a:prstGeom>
          <a:noFill/>
        </p:spPr>
        <p:txBody>
          <a:bodyPr wrap="none" lIns="68543" tIns="34272" rIns="68543" bIns="34272">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3000" dirty="0">
                <a:solidFill>
                  <a:schemeClr val="bg1"/>
                </a:solidFill>
                <a:latin typeface="微软雅黑" pitchFamily="34" charset="-122"/>
                <a:ea typeface="微软雅黑" pitchFamily="34" charset="-122"/>
                <a:cs typeface="Arial" pitchFamily="34" charset="0"/>
              </a:rPr>
              <a:t>52%</a:t>
            </a:r>
            <a:endParaRPr lang="zh-CN" altLang="en-US" sz="3000" dirty="0">
              <a:solidFill>
                <a:schemeClr val="bg1"/>
              </a:solidFill>
              <a:latin typeface="微软雅黑" pitchFamily="34" charset="-122"/>
              <a:ea typeface="微软雅黑" pitchFamily="34" charset="-122"/>
              <a:cs typeface="Arial" pitchFamily="34" charset="0"/>
            </a:endParaRPr>
          </a:p>
        </p:txBody>
      </p:sp>
      <p:sp>
        <p:nvSpPr>
          <p:cNvPr id="73" name="TextBox 682"/>
          <p:cNvSpPr txBox="1"/>
          <p:nvPr/>
        </p:nvSpPr>
        <p:spPr>
          <a:xfrm>
            <a:off x="3211437" y="3481032"/>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chemeClr val="bg1"/>
                </a:solidFill>
              </a:rPr>
              <a:t>45%</a:t>
            </a:r>
            <a:endParaRPr lang="zh-CN" altLang="en-US" sz="3000" dirty="0">
              <a:solidFill>
                <a:schemeClr val="bg1"/>
              </a:solidFill>
            </a:endParaRPr>
          </a:p>
        </p:txBody>
      </p:sp>
      <p:sp>
        <p:nvSpPr>
          <p:cNvPr id="74" name="TextBox 682"/>
          <p:cNvSpPr txBox="1"/>
          <p:nvPr/>
        </p:nvSpPr>
        <p:spPr>
          <a:xfrm>
            <a:off x="4815223" y="4011910"/>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rgbClr val="F5F5F5"/>
                </a:solidFill>
              </a:rPr>
              <a:t>39%</a:t>
            </a:r>
            <a:endParaRPr lang="zh-CN" altLang="en-US" sz="3000" dirty="0">
              <a:solidFill>
                <a:srgbClr val="F5F5F5"/>
              </a:solidFill>
            </a:endParaRPr>
          </a:p>
        </p:txBody>
      </p:sp>
      <p:sp>
        <p:nvSpPr>
          <p:cNvPr id="75" name="TextBox 682"/>
          <p:cNvSpPr txBox="1"/>
          <p:nvPr/>
        </p:nvSpPr>
        <p:spPr>
          <a:xfrm>
            <a:off x="6419931" y="2256896"/>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chemeClr val="bg1"/>
                </a:solidFill>
              </a:rPr>
              <a:t>70%</a:t>
            </a:r>
            <a:endParaRPr lang="zh-CN" altLang="en-US" sz="3000" dirty="0">
              <a:solidFill>
                <a:schemeClr val="bg1"/>
              </a:solidFill>
            </a:endParaRPr>
          </a:p>
        </p:txBody>
      </p:sp>
      <p:sp>
        <p:nvSpPr>
          <p:cNvPr id="76" name="Copyright Notice"/>
          <p:cNvSpPr>
            <a:spLocks/>
          </p:cNvSpPr>
          <p:nvPr/>
        </p:nvSpPr>
        <p:spPr bwMode="auto">
          <a:xfrm>
            <a:off x="1497696" y="2469361"/>
            <a:ext cx="1054489" cy="298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第一季度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7" name="Copyright Notice"/>
          <p:cNvSpPr>
            <a:spLocks/>
          </p:cNvSpPr>
          <p:nvPr/>
        </p:nvSpPr>
        <p:spPr bwMode="auto">
          <a:xfrm>
            <a:off x="3159284" y="2982665"/>
            <a:ext cx="1054489" cy="298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第二季度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8" name="Copyright Notice"/>
          <p:cNvSpPr>
            <a:spLocks/>
          </p:cNvSpPr>
          <p:nvPr/>
        </p:nvSpPr>
        <p:spPr bwMode="auto">
          <a:xfrm>
            <a:off x="4763070" y="3535135"/>
            <a:ext cx="1054489" cy="298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smtClean="0">
                <a:solidFill>
                  <a:schemeClr val="tx1">
                    <a:lumMod val="85000"/>
                    <a:lumOff val="15000"/>
                  </a:schemeClr>
                </a:solidFill>
                <a:latin typeface="微软雅黑" pitchFamily="34" charset="-122"/>
                <a:ea typeface="微软雅黑" pitchFamily="34" charset="-122"/>
              </a:rPr>
              <a:t>第三季度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9" name="Copyright Notice"/>
          <p:cNvSpPr>
            <a:spLocks/>
          </p:cNvSpPr>
          <p:nvPr/>
        </p:nvSpPr>
        <p:spPr bwMode="auto">
          <a:xfrm>
            <a:off x="6375767" y="1779662"/>
            <a:ext cx="1054489" cy="298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第四季度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80" name="矩形 79"/>
          <p:cNvSpPr/>
          <p:nvPr/>
        </p:nvSpPr>
        <p:spPr>
          <a:xfrm>
            <a:off x="1225371" y="1059582"/>
            <a:ext cx="4210725" cy="1084876"/>
          </a:xfrm>
          <a:prstGeom prst="rect">
            <a:avLst/>
          </a:prstGeom>
        </p:spPr>
        <p:txBody>
          <a:bodyPr wrap="square" lIns="68543" tIns="34272" rIns="68543" bIns="34272">
            <a:spAutoFit/>
          </a:bodyPr>
          <a:lstStyle/>
          <a:p>
            <a:pPr>
              <a:lnSpc>
                <a:spcPct val="20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chemeClr val="tx1">
                    <a:lumMod val="85000"/>
                    <a:lumOff val="15000"/>
                  </a:schemeClr>
                </a:solidFill>
                <a:latin typeface="微软雅黑" pitchFamily="34" charset="-122"/>
                <a:ea typeface="微软雅黑" pitchFamily="34" charset="-122"/>
              </a:rPr>
              <a:t>。您</a:t>
            </a:r>
            <a:r>
              <a:rPr lang="zh-CN" altLang="en-US" sz="12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98524766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randombar(horizontal)">
                                      <p:cBhvr>
                                        <p:cTn id="15" dur="500"/>
                                        <p:tgtEl>
                                          <p:spTgt spid="7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down)">
                                      <p:cBhvr>
                                        <p:cTn id="23" dur="500"/>
                                        <p:tgtEl>
                                          <p:spTgt spid="6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randombar(horizontal)">
                                      <p:cBhvr>
                                        <p:cTn id="27" dur="500"/>
                                        <p:tgtEl>
                                          <p:spTgt spid="7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down)">
                                      <p:cBhvr>
                                        <p:cTn id="35" dur="500"/>
                                        <p:tgtEl>
                                          <p:spTgt spid="70"/>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randombar(horizontal)">
                                      <p:cBhvr>
                                        <p:cTn id="39" dur="500"/>
                                        <p:tgtEl>
                                          <p:spTgt spid="7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down)">
                                      <p:cBhvr>
                                        <p:cTn id="47" dur="500"/>
                                        <p:tgtEl>
                                          <p:spTgt spid="71"/>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randombar(horizontal)">
                                      <p:cBhvr>
                                        <p:cTn id="51" dur="500"/>
                                        <p:tgtEl>
                                          <p:spTgt spid="75"/>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left)">
                                      <p:cBhvr>
                                        <p:cTn id="5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p:bldP spid="73" grpId="0"/>
      <p:bldP spid="74" grpId="0"/>
      <p:bldP spid="75" grpId="0"/>
      <p:bldP spid="76" grpId="0"/>
      <p:bldP spid="77" grpId="0"/>
      <p:bldP spid="78" grpId="0"/>
      <p:bldP spid="79" grpId="0"/>
      <p:bldP spid="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rot="10800000">
            <a:off x="985404" y="3030011"/>
            <a:ext cx="2689493" cy="754447"/>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2"/>
          </a:solidFill>
          <a:ln>
            <a:noFill/>
          </a:ln>
          <a:extLst/>
        </p:spPr>
        <p:style>
          <a:lnRef idx="2">
            <a:schemeClr val="accent6">
              <a:shade val="50000"/>
            </a:schemeClr>
          </a:lnRef>
          <a:fillRef idx="1">
            <a:schemeClr val="accent6"/>
          </a:fillRef>
          <a:effectRef idx="0">
            <a:schemeClr val="accent6"/>
          </a:effectRef>
          <a:fontRef idx="minor">
            <a:schemeClr val="lt1"/>
          </a:fontRef>
        </p:style>
        <p:txBody>
          <a:bodyPr lIns="72148" tIns="36075" rIns="72148" bIns="36075" rtlCol="0" anchor="ctr"/>
          <a:lstStyle/>
          <a:p>
            <a:pPr algn="ctr"/>
            <a:endParaRPr lang="zh-CN" altLang="en-US" dirty="0"/>
          </a:p>
        </p:txBody>
      </p:sp>
      <p:sp>
        <p:nvSpPr>
          <p:cNvPr id="30" name="AutoShape 3"/>
          <p:cNvSpPr>
            <a:spLocks noChangeArrowheads="1"/>
          </p:cNvSpPr>
          <p:nvPr/>
        </p:nvSpPr>
        <p:spPr bwMode="auto">
          <a:xfrm rot="10800000">
            <a:off x="1782861" y="1999303"/>
            <a:ext cx="1094578" cy="30549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lIns="72148" tIns="36075" rIns="72148" bIns="36075" rtlCol="0" anchor="ctr"/>
          <a:lstStyle/>
          <a:p>
            <a:pPr algn="ctr"/>
            <a:endParaRPr lang="zh-CN" altLang="en-US" dirty="0"/>
          </a:p>
        </p:txBody>
      </p:sp>
      <p:sp>
        <p:nvSpPr>
          <p:cNvPr id="31" name="AutoShape 6"/>
          <p:cNvSpPr>
            <a:spLocks noChangeArrowheads="1"/>
          </p:cNvSpPr>
          <p:nvPr/>
        </p:nvSpPr>
        <p:spPr bwMode="auto">
          <a:xfrm>
            <a:off x="1987486" y="1326959"/>
            <a:ext cx="685327" cy="583587"/>
          </a:xfrm>
          <a:prstGeom prst="triangle">
            <a:avLst>
              <a:gd name="adj" fmla="val 50000"/>
            </a:avLst>
          </a:pr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sp>
        <p:nvSpPr>
          <p:cNvPr id="33" name="AutoShape 4"/>
          <p:cNvSpPr>
            <a:spLocks noChangeArrowheads="1"/>
          </p:cNvSpPr>
          <p:nvPr/>
        </p:nvSpPr>
        <p:spPr bwMode="auto">
          <a:xfrm rot="10800000">
            <a:off x="1455649" y="2426454"/>
            <a:ext cx="1749002" cy="49149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sp>
        <p:nvSpPr>
          <p:cNvPr id="34" name="AutoShape 5"/>
          <p:cNvSpPr>
            <a:spLocks noChangeArrowheads="1"/>
          </p:cNvSpPr>
          <p:nvPr/>
        </p:nvSpPr>
        <p:spPr bwMode="auto">
          <a:xfrm rot="10800000">
            <a:off x="543727" y="3880635"/>
            <a:ext cx="3572846" cy="70733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 fmla="*/ 0 w 19214"/>
              <a:gd name="connsiteY0" fmla="*/ 306 h 21295"/>
              <a:gd name="connsiteX1" fmla="*/ 2378 w 19214"/>
              <a:gd name="connsiteY1" fmla="*/ 21295 h 21295"/>
              <a:gd name="connsiteX2" fmla="*/ 17122 w 19214"/>
              <a:gd name="connsiteY2" fmla="*/ 21295 h 21295"/>
              <a:gd name="connsiteX3" fmla="*/ 19214 w 19214"/>
              <a:gd name="connsiteY3" fmla="*/ 0 h 21295"/>
              <a:gd name="connsiteX4" fmla="*/ 0 w 19214"/>
              <a:gd name="connsiteY4" fmla="*/ 306 h 21295"/>
              <a:gd name="connsiteX0" fmla="*/ 0 w 19071"/>
              <a:gd name="connsiteY0" fmla="*/ 1 h 21295"/>
              <a:gd name="connsiteX1" fmla="*/ 2235 w 19071"/>
              <a:gd name="connsiteY1" fmla="*/ 21295 h 21295"/>
              <a:gd name="connsiteX2" fmla="*/ 16979 w 19071"/>
              <a:gd name="connsiteY2" fmla="*/ 21295 h 21295"/>
              <a:gd name="connsiteX3" fmla="*/ 19071 w 19071"/>
              <a:gd name="connsiteY3" fmla="*/ 0 h 21295"/>
              <a:gd name="connsiteX4" fmla="*/ 0 w 19071"/>
              <a:gd name="connsiteY4" fmla="*/ 1 h 2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1" h="21295">
                <a:moveTo>
                  <a:pt x="0" y="1"/>
                </a:moveTo>
                <a:lnTo>
                  <a:pt x="2235" y="21295"/>
                </a:lnTo>
                <a:lnTo>
                  <a:pt x="16979" y="21295"/>
                </a:lnTo>
                <a:lnTo>
                  <a:pt x="19071" y="0"/>
                </a:lnTo>
                <a:lnTo>
                  <a:pt x="0" y="1"/>
                </a:lnTo>
                <a:close/>
              </a:path>
            </a:pathLst>
          </a:cu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cxnSp>
        <p:nvCxnSpPr>
          <p:cNvPr id="35" name="直接连接符 34"/>
          <p:cNvCxnSpPr/>
          <p:nvPr/>
        </p:nvCxnSpPr>
        <p:spPr>
          <a:xfrm>
            <a:off x="2356051" y="1647274"/>
            <a:ext cx="28243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p:nvPr/>
        </p:nvCxnSpPr>
        <p:spPr>
          <a:xfrm>
            <a:off x="2345128" y="2151015"/>
            <a:ext cx="28352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a:off x="2356051" y="2673650"/>
            <a:ext cx="28243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p:cNvCxnSpPr/>
          <p:nvPr/>
        </p:nvCxnSpPr>
        <p:spPr>
          <a:xfrm>
            <a:off x="2330151" y="3438490"/>
            <a:ext cx="2850217"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2330151" y="4195712"/>
            <a:ext cx="2850217"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0" name="TextBox 49"/>
          <p:cNvSpPr txBox="1"/>
          <p:nvPr/>
        </p:nvSpPr>
        <p:spPr>
          <a:xfrm>
            <a:off x="5436096" y="3839110"/>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1" name="TextBox 50"/>
          <p:cNvSpPr txBox="1"/>
          <p:nvPr/>
        </p:nvSpPr>
        <p:spPr>
          <a:xfrm>
            <a:off x="4325798" y="3825669"/>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2" name="TextBox 51"/>
          <p:cNvSpPr txBox="1"/>
          <p:nvPr/>
        </p:nvSpPr>
        <p:spPr>
          <a:xfrm>
            <a:off x="5436096" y="3086481"/>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3" name="TextBox 52"/>
          <p:cNvSpPr txBox="1"/>
          <p:nvPr/>
        </p:nvSpPr>
        <p:spPr>
          <a:xfrm>
            <a:off x="4325798" y="3079855"/>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4" name="TextBox 53"/>
          <p:cNvSpPr txBox="1"/>
          <p:nvPr/>
        </p:nvSpPr>
        <p:spPr>
          <a:xfrm>
            <a:off x="5436096" y="2351914"/>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5" name="TextBox 54"/>
          <p:cNvSpPr txBox="1"/>
          <p:nvPr/>
        </p:nvSpPr>
        <p:spPr>
          <a:xfrm>
            <a:off x="4325798" y="2322518"/>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6" name="TextBox 55"/>
          <p:cNvSpPr txBox="1"/>
          <p:nvPr/>
        </p:nvSpPr>
        <p:spPr>
          <a:xfrm>
            <a:off x="5436096" y="1795455"/>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7" name="TextBox 56"/>
          <p:cNvSpPr txBox="1"/>
          <p:nvPr/>
        </p:nvSpPr>
        <p:spPr>
          <a:xfrm>
            <a:off x="4325798" y="1807956"/>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8" name="TextBox 57"/>
          <p:cNvSpPr txBox="1"/>
          <p:nvPr/>
        </p:nvSpPr>
        <p:spPr>
          <a:xfrm>
            <a:off x="5436096" y="1275606"/>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59" name="TextBox 58"/>
          <p:cNvSpPr txBox="1"/>
          <p:nvPr/>
        </p:nvSpPr>
        <p:spPr>
          <a:xfrm>
            <a:off x="4325798" y="1288106"/>
            <a:ext cx="876295" cy="292116"/>
          </a:xfrm>
          <a:prstGeom prst="rect">
            <a:avLst/>
          </a:prstGeom>
          <a:noFill/>
        </p:spPr>
        <p:txBody>
          <a:bodyPr wrap="none" lIns="72148" tIns="36075" rIns="72148" bIns="36075" rtlCol="0">
            <a:spAutoFit/>
          </a:bodyPr>
          <a:lstStyle/>
          <a:p>
            <a:pPr algn="ctr"/>
            <a:r>
              <a:rPr lang="zh-CN" altLang="en-US" sz="1400" b="1" dirty="0">
                <a:solidFill>
                  <a:schemeClr val="tx1">
                    <a:lumMod val="75000"/>
                    <a:lumOff val="25000"/>
                  </a:schemeClr>
                </a:solidFill>
                <a:latin typeface="微软雅黑" pitchFamily="34" charset="-122"/>
                <a:ea typeface="微软雅黑" pitchFamily="34" charset="-122"/>
              </a:rPr>
              <a:t>添加标题</a:t>
            </a:r>
          </a:p>
        </p:txBody>
      </p:sp>
      <p:sp>
        <p:nvSpPr>
          <p:cNvPr id="26" name="TextBox 2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4024362945"/>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64000">
                                          <p:cBhvr additive="base">
                                            <p:cTn id="7" dur="1000" fill="hold"/>
                                            <p:tgtEl>
                                              <p:spTgt spid="34"/>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14:bounceEnd="64000">
                                          <p:cBhvr additive="base">
                                            <p:cTn id="11" dur="1000" fill="hold"/>
                                            <p:tgtEl>
                                              <p:spTgt spid="22"/>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400"/>
                                      </p:stCondLst>
                                      <p:childTnLst>
                                        <p:set>
                                          <p:cBhvr>
                                            <p:cTn id="14" dur="1" fill="hold">
                                              <p:stCondLst>
                                                <p:cond delay="0"/>
                                              </p:stCondLst>
                                            </p:cTn>
                                            <p:tgtEl>
                                              <p:spTgt spid="33"/>
                                            </p:tgtEl>
                                            <p:attrNameLst>
                                              <p:attrName>style.visibility</p:attrName>
                                            </p:attrNameLst>
                                          </p:cBhvr>
                                          <p:to>
                                            <p:strVal val="visible"/>
                                          </p:to>
                                        </p:set>
                                        <p:anim calcmode="lin" valueType="num" p14:bounceEnd="64000">
                                          <p:cBhvr additive="base">
                                            <p:cTn id="15" dur="1000" fill="hold"/>
                                            <p:tgtEl>
                                              <p:spTgt spid="33"/>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600"/>
                                      </p:stCondLst>
                                      <p:childTnLst>
                                        <p:set>
                                          <p:cBhvr>
                                            <p:cTn id="18" dur="1" fill="hold">
                                              <p:stCondLst>
                                                <p:cond delay="0"/>
                                              </p:stCondLst>
                                            </p:cTn>
                                            <p:tgtEl>
                                              <p:spTgt spid="30"/>
                                            </p:tgtEl>
                                            <p:attrNameLst>
                                              <p:attrName>style.visibility</p:attrName>
                                            </p:attrNameLst>
                                          </p:cBhvr>
                                          <p:to>
                                            <p:strVal val="visible"/>
                                          </p:to>
                                        </p:set>
                                        <p:anim calcmode="lin" valueType="num" p14:bounceEnd="64000">
                                          <p:cBhvr additive="base">
                                            <p:cTn id="19" dur="1000" fill="hold"/>
                                            <p:tgtEl>
                                              <p:spTgt spid="3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800"/>
                                      </p:stCondLst>
                                      <p:childTnLst>
                                        <p:set>
                                          <p:cBhvr>
                                            <p:cTn id="22" dur="1" fill="hold">
                                              <p:stCondLst>
                                                <p:cond delay="0"/>
                                              </p:stCondLst>
                                            </p:cTn>
                                            <p:tgtEl>
                                              <p:spTgt spid="31"/>
                                            </p:tgtEl>
                                            <p:attrNameLst>
                                              <p:attrName>style.visibility</p:attrName>
                                            </p:attrNameLst>
                                          </p:cBhvr>
                                          <p:to>
                                            <p:strVal val="visible"/>
                                          </p:to>
                                        </p:set>
                                        <p:anim calcmode="lin" valueType="num" p14:bounceEnd="64000">
                                          <p:cBhvr additive="base">
                                            <p:cTn id="23" dur="1000" fill="hold"/>
                                            <p:tgtEl>
                                              <p:spTgt spid="3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23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59"/>
                                            </p:tgtEl>
                                            <p:attrNameLst>
                                              <p:attrName>style.visibility</p:attrName>
                                            </p:attrNameLst>
                                          </p:cBhvr>
                                          <p:to>
                                            <p:strVal val="visible"/>
                                          </p:to>
                                        </p:set>
                                        <p:anim calcmode="lin" valueType="num">
                                          <p:cBhvr>
                                            <p:cTn id="44" dur="250" fill="hold"/>
                                            <p:tgtEl>
                                              <p:spTgt spid="59"/>
                                            </p:tgtEl>
                                            <p:attrNameLst>
                                              <p:attrName>ppt_x</p:attrName>
                                            </p:attrNameLst>
                                          </p:cBhvr>
                                          <p:tavLst>
                                            <p:tav tm="0">
                                              <p:val>
                                                <p:strVal val="#ppt_x"/>
                                              </p:val>
                                            </p:tav>
                                            <p:tav tm="100000">
                                              <p:val>
                                                <p:strVal val="#ppt_x"/>
                                              </p:val>
                                            </p:tav>
                                          </p:tavLst>
                                        </p:anim>
                                        <p:anim calcmode="lin" valueType="num">
                                          <p:cBhvr>
                                            <p:cTn id="45" dur="250" fill="hold"/>
                                            <p:tgtEl>
                                              <p:spTgt spid="59"/>
                                            </p:tgtEl>
                                            <p:attrNameLst>
                                              <p:attrName>ppt_y</p:attrName>
                                            </p:attrNameLst>
                                          </p:cBhvr>
                                          <p:tavLst>
                                            <p:tav tm="0">
                                              <p:val>
                                                <p:strVal val="#ppt_y-#ppt_h/2"/>
                                              </p:val>
                                            </p:tav>
                                            <p:tav tm="100000">
                                              <p:val>
                                                <p:strVal val="#ppt_y"/>
                                              </p:val>
                                            </p:tav>
                                          </p:tavLst>
                                        </p:anim>
                                        <p:anim calcmode="lin" valueType="num">
                                          <p:cBhvr>
                                            <p:cTn id="46" dur="250" fill="hold"/>
                                            <p:tgtEl>
                                              <p:spTgt spid="59"/>
                                            </p:tgtEl>
                                            <p:attrNameLst>
                                              <p:attrName>ppt_w</p:attrName>
                                            </p:attrNameLst>
                                          </p:cBhvr>
                                          <p:tavLst>
                                            <p:tav tm="0">
                                              <p:val>
                                                <p:strVal val="#ppt_w"/>
                                              </p:val>
                                            </p:tav>
                                            <p:tav tm="100000">
                                              <p:val>
                                                <p:strVal val="#ppt_w"/>
                                              </p:val>
                                            </p:tav>
                                          </p:tavLst>
                                        </p:anim>
                                        <p:anim calcmode="lin" valueType="num">
                                          <p:cBhvr>
                                            <p:cTn id="47" dur="250" fill="hold"/>
                                            <p:tgtEl>
                                              <p:spTgt spid="5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57"/>
                                            </p:tgtEl>
                                            <p:attrNameLst>
                                              <p:attrName>style.visibility</p:attrName>
                                            </p:attrNameLst>
                                          </p:cBhvr>
                                          <p:to>
                                            <p:strVal val="visible"/>
                                          </p:to>
                                        </p:set>
                                        <p:anim calcmode="lin" valueType="num">
                                          <p:cBhvr>
                                            <p:cTn id="50" dur="250" fill="hold"/>
                                            <p:tgtEl>
                                              <p:spTgt spid="57"/>
                                            </p:tgtEl>
                                            <p:attrNameLst>
                                              <p:attrName>ppt_x</p:attrName>
                                            </p:attrNameLst>
                                          </p:cBhvr>
                                          <p:tavLst>
                                            <p:tav tm="0">
                                              <p:val>
                                                <p:strVal val="#ppt_x"/>
                                              </p:val>
                                            </p:tav>
                                            <p:tav tm="100000">
                                              <p:val>
                                                <p:strVal val="#ppt_x"/>
                                              </p:val>
                                            </p:tav>
                                          </p:tavLst>
                                        </p:anim>
                                        <p:anim calcmode="lin" valueType="num">
                                          <p:cBhvr>
                                            <p:cTn id="51" dur="250" fill="hold"/>
                                            <p:tgtEl>
                                              <p:spTgt spid="57"/>
                                            </p:tgtEl>
                                            <p:attrNameLst>
                                              <p:attrName>ppt_y</p:attrName>
                                            </p:attrNameLst>
                                          </p:cBhvr>
                                          <p:tavLst>
                                            <p:tav tm="0">
                                              <p:val>
                                                <p:strVal val="#ppt_y-#ppt_h/2"/>
                                              </p:val>
                                            </p:tav>
                                            <p:tav tm="100000">
                                              <p:val>
                                                <p:strVal val="#ppt_y"/>
                                              </p:val>
                                            </p:tav>
                                          </p:tavLst>
                                        </p:anim>
                                        <p:anim calcmode="lin" valueType="num">
                                          <p:cBhvr>
                                            <p:cTn id="52" dur="250" fill="hold"/>
                                            <p:tgtEl>
                                              <p:spTgt spid="57"/>
                                            </p:tgtEl>
                                            <p:attrNameLst>
                                              <p:attrName>ppt_w</p:attrName>
                                            </p:attrNameLst>
                                          </p:cBhvr>
                                          <p:tavLst>
                                            <p:tav tm="0">
                                              <p:val>
                                                <p:strVal val="#ppt_w"/>
                                              </p:val>
                                            </p:tav>
                                            <p:tav tm="100000">
                                              <p:val>
                                                <p:strVal val="#ppt_w"/>
                                              </p:val>
                                            </p:tav>
                                          </p:tavLst>
                                        </p:anim>
                                        <p:anim calcmode="lin" valueType="num">
                                          <p:cBhvr>
                                            <p:cTn id="53" dur="250" fill="hold"/>
                                            <p:tgtEl>
                                              <p:spTgt spid="5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55"/>
                                            </p:tgtEl>
                                            <p:attrNameLst>
                                              <p:attrName>style.visibility</p:attrName>
                                            </p:attrNameLst>
                                          </p:cBhvr>
                                          <p:to>
                                            <p:strVal val="visible"/>
                                          </p:to>
                                        </p:set>
                                        <p:anim calcmode="lin" valueType="num">
                                          <p:cBhvr>
                                            <p:cTn id="56" dur="250" fill="hold"/>
                                            <p:tgtEl>
                                              <p:spTgt spid="55"/>
                                            </p:tgtEl>
                                            <p:attrNameLst>
                                              <p:attrName>ppt_x</p:attrName>
                                            </p:attrNameLst>
                                          </p:cBhvr>
                                          <p:tavLst>
                                            <p:tav tm="0">
                                              <p:val>
                                                <p:strVal val="#ppt_x"/>
                                              </p:val>
                                            </p:tav>
                                            <p:tav tm="100000">
                                              <p:val>
                                                <p:strVal val="#ppt_x"/>
                                              </p:val>
                                            </p:tav>
                                          </p:tavLst>
                                        </p:anim>
                                        <p:anim calcmode="lin" valueType="num">
                                          <p:cBhvr>
                                            <p:cTn id="57" dur="250" fill="hold"/>
                                            <p:tgtEl>
                                              <p:spTgt spid="55"/>
                                            </p:tgtEl>
                                            <p:attrNameLst>
                                              <p:attrName>ppt_y</p:attrName>
                                            </p:attrNameLst>
                                          </p:cBhvr>
                                          <p:tavLst>
                                            <p:tav tm="0">
                                              <p:val>
                                                <p:strVal val="#ppt_y-#ppt_h/2"/>
                                              </p:val>
                                            </p:tav>
                                            <p:tav tm="100000">
                                              <p:val>
                                                <p:strVal val="#ppt_y"/>
                                              </p:val>
                                            </p:tav>
                                          </p:tavLst>
                                        </p:anim>
                                        <p:anim calcmode="lin" valueType="num">
                                          <p:cBhvr>
                                            <p:cTn id="58" dur="250" fill="hold"/>
                                            <p:tgtEl>
                                              <p:spTgt spid="55"/>
                                            </p:tgtEl>
                                            <p:attrNameLst>
                                              <p:attrName>ppt_w</p:attrName>
                                            </p:attrNameLst>
                                          </p:cBhvr>
                                          <p:tavLst>
                                            <p:tav tm="0">
                                              <p:val>
                                                <p:strVal val="#ppt_w"/>
                                              </p:val>
                                            </p:tav>
                                            <p:tav tm="100000">
                                              <p:val>
                                                <p:strVal val="#ppt_w"/>
                                              </p:val>
                                            </p:tav>
                                          </p:tavLst>
                                        </p:anim>
                                        <p:anim calcmode="lin" valueType="num">
                                          <p:cBhvr>
                                            <p:cTn id="59" dur="250" fill="hold"/>
                                            <p:tgtEl>
                                              <p:spTgt spid="5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53"/>
                                            </p:tgtEl>
                                            <p:attrNameLst>
                                              <p:attrName>style.visibility</p:attrName>
                                            </p:attrNameLst>
                                          </p:cBhvr>
                                          <p:to>
                                            <p:strVal val="visible"/>
                                          </p:to>
                                        </p:set>
                                        <p:anim calcmode="lin" valueType="num">
                                          <p:cBhvr>
                                            <p:cTn id="62" dur="250" fill="hold"/>
                                            <p:tgtEl>
                                              <p:spTgt spid="53"/>
                                            </p:tgtEl>
                                            <p:attrNameLst>
                                              <p:attrName>ppt_x</p:attrName>
                                            </p:attrNameLst>
                                          </p:cBhvr>
                                          <p:tavLst>
                                            <p:tav tm="0">
                                              <p:val>
                                                <p:strVal val="#ppt_x"/>
                                              </p:val>
                                            </p:tav>
                                            <p:tav tm="100000">
                                              <p:val>
                                                <p:strVal val="#ppt_x"/>
                                              </p:val>
                                            </p:tav>
                                          </p:tavLst>
                                        </p:anim>
                                        <p:anim calcmode="lin" valueType="num">
                                          <p:cBhvr>
                                            <p:cTn id="63" dur="250" fill="hold"/>
                                            <p:tgtEl>
                                              <p:spTgt spid="53"/>
                                            </p:tgtEl>
                                            <p:attrNameLst>
                                              <p:attrName>ppt_y</p:attrName>
                                            </p:attrNameLst>
                                          </p:cBhvr>
                                          <p:tavLst>
                                            <p:tav tm="0">
                                              <p:val>
                                                <p:strVal val="#ppt_y-#ppt_h/2"/>
                                              </p:val>
                                            </p:tav>
                                            <p:tav tm="100000">
                                              <p:val>
                                                <p:strVal val="#ppt_y"/>
                                              </p:val>
                                            </p:tav>
                                          </p:tavLst>
                                        </p:anim>
                                        <p:anim calcmode="lin" valueType="num">
                                          <p:cBhvr>
                                            <p:cTn id="64" dur="250" fill="hold"/>
                                            <p:tgtEl>
                                              <p:spTgt spid="53"/>
                                            </p:tgtEl>
                                            <p:attrNameLst>
                                              <p:attrName>ppt_w</p:attrName>
                                            </p:attrNameLst>
                                          </p:cBhvr>
                                          <p:tavLst>
                                            <p:tav tm="0">
                                              <p:val>
                                                <p:strVal val="#ppt_w"/>
                                              </p:val>
                                            </p:tav>
                                            <p:tav tm="100000">
                                              <p:val>
                                                <p:strVal val="#ppt_w"/>
                                              </p:val>
                                            </p:tav>
                                          </p:tavLst>
                                        </p:anim>
                                        <p:anim calcmode="lin" valueType="num">
                                          <p:cBhvr>
                                            <p:cTn id="65" dur="250" fill="hold"/>
                                            <p:tgtEl>
                                              <p:spTgt spid="5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51"/>
                                            </p:tgtEl>
                                            <p:attrNameLst>
                                              <p:attrName>style.visibility</p:attrName>
                                            </p:attrNameLst>
                                          </p:cBhvr>
                                          <p:to>
                                            <p:strVal val="visible"/>
                                          </p:to>
                                        </p:set>
                                        <p:anim calcmode="lin" valueType="num">
                                          <p:cBhvr>
                                            <p:cTn id="68" dur="250" fill="hold"/>
                                            <p:tgtEl>
                                              <p:spTgt spid="51"/>
                                            </p:tgtEl>
                                            <p:attrNameLst>
                                              <p:attrName>ppt_x</p:attrName>
                                            </p:attrNameLst>
                                          </p:cBhvr>
                                          <p:tavLst>
                                            <p:tav tm="0">
                                              <p:val>
                                                <p:strVal val="#ppt_x"/>
                                              </p:val>
                                            </p:tav>
                                            <p:tav tm="100000">
                                              <p:val>
                                                <p:strVal val="#ppt_x"/>
                                              </p:val>
                                            </p:tav>
                                          </p:tavLst>
                                        </p:anim>
                                        <p:anim calcmode="lin" valueType="num">
                                          <p:cBhvr>
                                            <p:cTn id="69" dur="250" fill="hold"/>
                                            <p:tgtEl>
                                              <p:spTgt spid="51"/>
                                            </p:tgtEl>
                                            <p:attrNameLst>
                                              <p:attrName>ppt_y</p:attrName>
                                            </p:attrNameLst>
                                          </p:cBhvr>
                                          <p:tavLst>
                                            <p:tav tm="0">
                                              <p:val>
                                                <p:strVal val="#ppt_y-#ppt_h/2"/>
                                              </p:val>
                                            </p:tav>
                                            <p:tav tm="100000">
                                              <p:val>
                                                <p:strVal val="#ppt_y"/>
                                              </p:val>
                                            </p:tav>
                                          </p:tavLst>
                                        </p:anim>
                                        <p:anim calcmode="lin" valueType="num">
                                          <p:cBhvr>
                                            <p:cTn id="70" dur="250" fill="hold"/>
                                            <p:tgtEl>
                                              <p:spTgt spid="51"/>
                                            </p:tgtEl>
                                            <p:attrNameLst>
                                              <p:attrName>ppt_w</p:attrName>
                                            </p:attrNameLst>
                                          </p:cBhvr>
                                          <p:tavLst>
                                            <p:tav tm="0">
                                              <p:val>
                                                <p:strVal val="#ppt_w"/>
                                              </p:val>
                                            </p:tav>
                                            <p:tav tm="100000">
                                              <p:val>
                                                <p:strVal val="#ppt_w"/>
                                              </p:val>
                                            </p:tav>
                                          </p:tavLst>
                                        </p:anim>
                                        <p:anim calcmode="lin" valueType="num">
                                          <p:cBhvr>
                                            <p:cTn id="71" dur="250" fill="hold"/>
                                            <p:tgtEl>
                                              <p:spTgt spid="5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33" grpId="0" animBg="1"/>
          <p:bldP spid="34" grpId="0" animBg="1"/>
          <p:bldP spid="50" grpId="0"/>
          <p:bldP spid="51" grpId="0"/>
          <p:bldP spid="52" grpId="0"/>
          <p:bldP spid="53" grpId="0"/>
          <p:bldP spid="54" grpId="0"/>
          <p:bldP spid="55" grpId="0"/>
          <p:bldP spid="56" grpId="0"/>
          <p:bldP spid="57" grpId="0"/>
          <p:bldP spid="58" grpId="0"/>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ppt_x"/>
                                              </p:val>
                                            </p:tav>
                                            <p:tav tm="100000">
                                              <p:val>
                                                <p:strVal val="#ppt_x"/>
                                              </p:val>
                                            </p:tav>
                                          </p:tavLst>
                                        </p:anim>
                                        <p:anim calcmode="lin" valueType="num">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ppt_x"/>
                                              </p:val>
                                            </p:tav>
                                            <p:tav tm="100000">
                                              <p:val>
                                                <p:strVal val="#ppt_x"/>
                                              </p:val>
                                            </p:tav>
                                          </p:tavLst>
                                        </p:anim>
                                        <p:anim calcmode="lin" valueType="num">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ppt_x"/>
                                              </p:val>
                                            </p:tav>
                                            <p:tav tm="100000">
                                              <p:val>
                                                <p:strVal val="#ppt_x"/>
                                              </p:val>
                                            </p:tav>
                                          </p:tavLst>
                                        </p:anim>
                                        <p:anim calcmode="lin" valueType="num">
                                          <p:cBhvr additive="base">
                                            <p:cTn id="24" dur="10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23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59"/>
                                            </p:tgtEl>
                                            <p:attrNameLst>
                                              <p:attrName>style.visibility</p:attrName>
                                            </p:attrNameLst>
                                          </p:cBhvr>
                                          <p:to>
                                            <p:strVal val="visible"/>
                                          </p:to>
                                        </p:set>
                                        <p:anim calcmode="lin" valueType="num">
                                          <p:cBhvr>
                                            <p:cTn id="44" dur="250" fill="hold"/>
                                            <p:tgtEl>
                                              <p:spTgt spid="59"/>
                                            </p:tgtEl>
                                            <p:attrNameLst>
                                              <p:attrName>ppt_x</p:attrName>
                                            </p:attrNameLst>
                                          </p:cBhvr>
                                          <p:tavLst>
                                            <p:tav tm="0">
                                              <p:val>
                                                <p:strVal val="#ppt_x"/>
                                              </p:val>
                                            </p:tav>
                                            <p:tav tm="100000">
                                              <p:val>
                                                <p:strVal val="#ppt_x"/>
                                              </p:val>
                                            </p:tav>
                                          </p:tavLst>
                                        </p:anim>
                                        <p:anim calcmode="lin" valueType="num">
                                          <p:cBhvr>
                                            <p:cTn id="45" dur="250" fill="hold"/>
                                            <p:tgtEl>
                                              <p:spTgt spid="59"/>
                                            </p:tgtEl>
                                            <p:attrNameLst>
                                              <p:attrName>ppt_y</p:attrName>
                                            </p:attrNameLst>
                                          </p:cBhvr>
                                          <p:tavLst>
                                            <p:tav tm="0">
                                              <p:val>
                                                <p:strVal val="#ppt_y-#ppt_h/2"/>
                                              </p:val>
                                            </p:tav>
                                            <p:tav tm="100000">
                                              <p:val>
                                                <p:strVal val="#ppt_y"/>
                                              </p:val>
                                            </p:tav>
                                          </p:tavLst>
                                        </p:anim>
                                        <p:anim calcmode="lin" valueType="num">
                                          <p:cBhvr>
                                            <p:cTn id="46" dur="250" fill="hold"/>
                                            <p:tgtEl>
                                              <p:spTgt spid="59"/>
                                            </p:tgtEl>
                                            <p:attrNameLst>
                                              <p:attrName>ppt_w</p:attrName>
                                            </p:attrNameLst>
                                          </p:cBhvr>
                                          <p:tavLst>
                                            <p:tav tm="0">
                                              <p:val>
                                                <p:strVal val="#ppt_w"/>
                                              </p:val>
                                            </p:tav>
                                            <p:tav tm="100000">
                                              <p:val>
                                                <p:strVal val="#ppt_w"/>
                                              </p:val>
                                            </p:tav>
                                          </p:tavLst>
                                        </p:anim>
                                        <p:anim calcmode="lin" valueType="num">
                                          <p:cBhvr>
                                            <p:cTn id="47" dur="250" fill="hold"/>
                                            <p:tgtEl>
                                              <p:spTgt spid="5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57"/>
                                            </p:tgtEl>
                                            <p:attrNameLst>
                                              <p:attrName>style.visibility</p:attrName>
                                            </p:attrNameLst>
                                          </p:cBhvr>
                                          <p:to>
                                            <p:strVal val="visible"/>
                                          </p:to>
                                        </p:set>
                                        <p:anim calcmode="lin" valueType="num">
                                          <p:cBhvr>
                                            <p:cTn id="50" dur="250" fill="hold"/>
                                            <p:tgtEl>
                                              <p:spTgt spid="57"/>
                                            </p:tgtEl>
                                            <p:attrNameLst>
                                              <p:attrName>ppt_x</p:attrName>
                                            </p:attrNameLst>
                                          </p:cBhvr>
                                          <p:tavLst>
                                            <p:tav tm="0">
                                              <p:val>
                                                <p:strVal val="#ppt_x"/>
                                              </p:val>
                                            </p:tav>
                                            <p:tav tm="100000">
                                              <p:val>
                                                <p:strVal val="#ppt_x"/>
                                              </p:val>
                                            </p:tav>
                                          </p:tavLst>
                                        </p:anim>
                                        <p:anim calcmode="lin" valueType="num">
                                          <p:cBhvr>
                                            <p:cTn id="51" dur="250" fill="hold"/>
                                            <p:tgtEl>
                                              <p:spTgt spid="57"/>
                                            </p:tgtEl>
                                            <p:attrNameLst>
                                              <p:attrName>ppt_y</p:attrName>
                                            </p:attrNameLst>
                                          </p:cBhvr>
                                          <p:tavLst>
                                            <p:tav tm="0">
                                              <p:val>
                                                <p:strVal val="#ppt_y-#ppt_h/2"/>
                                              </p:val>
                                            </p:tav>
                                            <p:tav tm="100000">
                                              <p:val>
                                                <p:strVal val="#ppt_y"/>
                                              </p:val>
                                            </p:tav>
                                          </p:tavLst>
                                        </p:anim>
                                        <p:anim calcmode="lin" valueType="num">
                                          <p:cBhvr>
                                            <p:cTn id="52" dur="250" fill="hold"/>
                                            <p:tgtEl>
                                              <p:spTgt spid="57"/>
                                            </p:tgtEl>
                                            <p:attrNameLst>
                                              <p:attrName>ppt_w</p:attrName>
                                            </p:attrNameLst>
                                          </p:cBhvr>
                                          <p:tavLst>
                                            <p:tav tm="0">
                                              <p:val>
                                                <p:strVal val="#ppt_w"/>
                                              </p:val>
                                            </p:tav>
                                            <p:tav tm="100000">
                                              <p:val>
                                                <p:strVal val="#ppt_w"/>
                                              </p:val>
                                            </p:tav>
                                          </p:tavLst>
                                        </p:anim>
                                        <p:anim calcmode="lin" valueType="num">
                                          <p:cBhvr>
                                            <p:cTn id="53" dur="250" fill="hold"/>
                                            <p:tgtEl>
                                              <p:spTgt spid="5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55"/>
                                            </p:tgtEl>
                                            <p:attrNameLst>
                                              <p:attrName>style.visibility</p:attrName>
                                            </p:attrNameLst>
                                          </p:cBhvr>
                                          <p:to>
                                            <p:strVal val="visible"/>
                                          </p:to>
                                        </p:set>
                                        <p:anim calcmode="lin" valueType="num">
                                          <p:cBhvr>
                                            <p:cTn id="56" dur="250" fill="hold"/>
                                            <p:tgtEl>
                                              <p:spTgt spid="55"/>
                                            </p:tgtEl>
                                            <p:attrNameLst>
                                              <p:attrName>ppt_x</p:attrName>
                                            </p:attrNameLst>
                                          </p:cBhvr>
                                          <p:tavLst>
                                            <p:tav tm="0">
                                              <p:val>
                                                <p:strVal val="#ppt_x"/>
                                              </p:val>
                                            </p:tav>
                                            <p:tav tm="100000">
                                              <p:val>
                                                <p:strVal val="#ppt_x"/>
                                              </p:val>
                                            </p:tav>
                                          </p:tavLst>
                                        </p:anim>
                                        <p:anim calcmode="lin" valueType="num">
                                          <p:cBhvr>
                                            <p:cTn id="57" dur="250" fill="hold"/>
                                            <p:tgtEl>
                                              <p:spTgt spid="55"/>
                                            </p:tgtEl>
                                            <p:attrNameLst>
                                              <p:attrName>ppt_y</p:attrName>
                                            </p:attrNameLst>
                                          </p:cBhvr>
                                          <p:tavLst>
                                            <p:tav tm="0">
                                              <p:val>
                                                <p:strVal val="#ppt_y-#ppt_h/2"/>
                                              </p:val>
                                            </p:tav>
                                            <p:tav tm="100000">
                                              <p:val>
                                                <p:strVal val="#ppt_y"/>
                                              </p:val>
                                            </p:tav>
                                          </p:tavLst>
                                        </p:anim>
                                        <p:anim calcmode="lin" valueType="num">
                                          <p:cBhvr>
                                            <p:cTn id="58" dur="250" fill="hold"/>
                                            <p:tgtEl>
                                              <p:spTgt spid="55"/>
                                            </p:tgtEl>
                                            <p:attrNameLst>
                                              <p:attrName>ppt_w</p:attrName>
                                            </p:attrNameLst>
                                          </p:cBhvr>
                                          <p:tavLst>
                                            <p:tav tm="0">
                                              <p:val>
                                                <p:strVal val="#ppt_w"/>
                                              </p:val>
                                            </p:tav>
                                            <p:tav tm="100000">
                                              <p:val>
                                                <p:strVal val="#ppt_w"/>
                                              </p:val>
                                            </p:tav>
                                          </p:tavLst>
                                        </p:anim>
                                        <p:anim calcmode="lin" valueType="num">
                                          <p:cBhvr>
                                            <p:cTn id="59" dur="250" fill="hold"/>
                                            <p:tgtEl>
                                              <p:spTgt spid="5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53"/>
                                            </p:tgtEl>
                                            <p:attrNameLst>
                                              <p:attrName>style.visibility</p:attrName>
                                            </p:attrNameLst>
                                          </p:cBhvr>
                                          <p:to>
                                            <p:strVal val="visible"/>
                                          </p:to>
                                        </p:set>
                                        <p:anim calcmode="lin" valueType="num">
                                          <p:cBhvr>
                                            <p:cTn id="62" dur="250" fill="hold"/>
                                            <p:tgtEl>
                                              <p:spTgt spid="53"/>
                                            </p:tgtEl>
                                            <p:attrNameLst>
                                              <p:attrName>ppt_x</p:attrName>
                                            </p:attrNameLst>
                                          </p:cBhvr>
                                          <p:tavLst>
                                            <p:tav tm="0">
                                              <p:val>
                                                <p:strVal val="#ppt_x"/>
                                              </p:val>
                                            </p:tav>
                                            <p:tav tm="100000">
                                              <p:val>
                                                <p:strVal val="#ppt_x"/>
                                              </p:val>
                                            </p:tav>
                                          </p:tavLst>
                                        </p:anim>
                                        <p:anim calcmode="lin" valueType="num">
                                          <p:cBhvr>
                                            <p:cTn id="63" dur="250" fill="hold"/>
                                            <p:tgtEl>
                                              <p:spTgt spid="53"/>
                                            </p:tgtEl>
                                            <p:attrNameLst>
                                              <p:attrName>ppt_y</p:attrName>
                                            </p:attrNameLst>
                                          </p:cBhvr>
                                          <p:tavLst>
                                            <p:tav tm="0">
                                              <p:val>
                                                <p:strVal val="#ppt_y-#ppt_h/2"/>
                                              </p:val>
                                            </p:tav>
                                            <p:tav tm="100000">
                                              <p:val>
                                                <p:strVal val="#ppt_y"/>
                                              </p:val>
                                            </p:tav>
                                          </p:tavLst>
                                        </p:anim>
                                        <p:anim calcmode="lin" valueType="num">
                                          <p:cBhvr>
                                            <p:cTn id="64" dur="250" fill="hold"/>
                                            <p:tgtEl>
                                              <p:spTgt spid="53"/>
                                            </p:tgtEl>
                                            <p:attrNameLst>
                                              <p:attrName>ppt_w</p:attrName>
                                            </p:attrNameLst>
                                          </p:cBhvr>
                                          <p:tavLst>
                                            <p:tav tm="0">
                                              <p:val>
                                                <p:strVal val="#ppt_w"/>
                                              </p:val>
                                            </p:tav>
                                            <p:tav tm="100000">
                                              <p:val>
                                                <p:strVal val="#ppt_w"/>
                                              </p:val>
                                            </p:tav>
                                          </p:tavLst>
                                        </p:anim>
                                        <p:anim calcmode="lin" valueType="num">
                                          <p:cBhvr>
                                            <p:cTn id="65" dur="250" fill="hold"/>
                                            <p:tgtEl>
                                              <p:spTgt spid="5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51"/>
                                            </p:tgtEl>
                                            <p:attrNameLst>
                                              <p:attrName>style.visibility</p:attrName>
                                            </p:attrNameLst>
                                          </p:cBhvr>
                                          <p:to>
                                            <p:strVal val="visible"/>
                                          </p:to>
                                        </p:set>
                                        <p:anim calcmode="lin" valueType="num">
                                          <p:cBhvr>
                                            <p:cTn id="68" dur="250" fill="hold"/>
                                            <p:tgtEl>
                                              <p:spTgt spid="51"/>
                                            </p:tgtEl>
                                            <p:attrNameLst>
                                              <p:attrName>ppt_x</p:attrName>
                                            </p:attrNameLst>
                                          </p:cBhvr>
                                          <p:tavLst>
                                            <p:tav tm="0">
                                              <p:val>
                                                <p:strVal val="#ppt_x"/>
                                              </p:val>
                                            </p:tav>
                                            <p:tav tm="100000">
                                              <p:val>
                                                <p:strVal val="#ppt_x"/>
                                              </p:val>
                                            </p:tav>
                                          </p:tavLst>
                                        </p:anim>
                                        <p:anim calcmode="lin" valueType="num">
                                          <p:cBhvr>
                                            <p:cTn id="69" dur="250" fill="hold"/>
                                            <p:tgtEl>
                                              <p:spTgt spid="51"/>
                                            </p:tgtEl>
                                            <p:attrNameLst>
                                              <p:attrName>ppt_y</p:attrName>
                                            </p:attrNameLst>
                                          </p:cBhvr>
                                          <p:tavLst>
                                            <p:tav tm="0">
                                              <p:val>
                                                <p:strVal val="#ppt_y-#ppt_h/2"/>
                                              </p:val>
                                            </p:tav>
                                            <p:tav tm="100000">
                                              <p:val>
                                                <p:strVal val="#ppt_y"/>
                                              </p:val>
                                            </p:tav>
                                          </p:tavLst>
                                        </p:anim>
                                        <p:anim calcmode="lin" valueType="num">
                                          <p:cBhvr>
                                            <p:cTn id="70" dur="250" fill="hold"/>
                                            <p:tgtEl>
                                              <p:spTgt spid="51"/>
                                            </p:tgtEl>
                                            <p:attrNameLst>
                                              <p:attrName>ppt_w</p:attrName>
                                            </p:attrNameLst>
                                          </p:cBhvr>
                                          <p:tavLst>
                                            <p:tav tm="0">
                                              <p:val>
                                                <p:strVal val="#ppt_w"/>
                                              </p:val>
                                            </p:tav>
                                            <p:tav tm="100000">
                                              <p:val>
                                                <p:strVal val="#ppt_w"/>
                                              </p:val>
                                            </p:tav>
                                          </p:tavLst>
                                        </p:anim>
                                        <p:anim calcmode="lin" valueType="num">
                                          <p:cBhvr>
                                            <p:cTn id="71" dur="250" fill="hold"/>
                                            <p:tgtEl>
                                              <p:spTgt spid="5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33" grpId="0" animBg="1"/>
          <p:bldP spid="34" grpId="0" animBg="1"/>
          <p:bldP spid="50" grpId="0"/>
          <p:bldP spid="51" grpId="0"/>
          <p:bldP spid="52" grpId="0"/>
          <p:bldP spid="53" grpId="0"/>
          <p:bldP spid="54" grpId="0"/>
          <p:bldP spid="55" grpId="0"/>
          <p:bldP spid="56" grpId="0"/>
          <p:bldP spid="57" grpId="0"/>
          <p:bldP spid="58" grpId="0"/>
          <p:bldP spid="5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5076056" y="3803637"/>
            <a:ext cx="2972164" cy="503773"/>
            <a:chOff x="6339097" y="5057483"/>
            <a:chExt cx="3744416" cy="511504"/>
          </a:xfrm>
        </p:grpSpPr>
        <p:sp>
          <p:nvSpPr>
            <p:cNvPr id="56" name="圆角矩形 55"/>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下箭头 57"/>
          <p:cNvSpPr/>
          <p:nvPr/>
        </p:nvSpPr>
        <p:spPr>
          <a:xfrm rot="16200000">
            <a:off x="3602551" y="2404670"/>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38879474"/>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59"/>
                                        </p:tgtEl>
                                        <p:attrNameLst>
                                          <p:attrName>style.visibility</p:attrName>
                                        </p:attrNameLst>
                                      </p:cBhvr>
                                      <p:to>
                                        <p:strVal val="visible"/>
                                      </p:to>
                                    </p:set>
                                    <p:anim calcmode="lin" valueType="num">
                                      <p:cBhvr>
                                        <p:cTn id="13" dur="250" fill="hold"/>
                                        <p:tgtEl>
                                          <p:spTgt spid="59"/>
                                        </p:tgtEl>
                                        <p:attrNameLst>
                                          <p:attrName>ppt_x</p:attrName>
                                        </p:attrNameLst>
                                      </p:cBhvr>
                                      <p:tavLst>
                                        <p:tav tm="0">
                                          <p:val>
                                            <p:strVal val="#ppt_x"/>
                                          </p:val>
                                        </p:tav>
                                        <p:tav tm="100000">
                                          <p:val>
                                            <p:strVal val="#ppt_x"/>
                                          </p:val>
                                        </p:tav>
                                      </p:tavLst>
                                    </p:anim>
                                    <p:anim calcmode="lin" valueType="num">
                                      <p:cBhvr>
                                        <p:cTn id="14" dur="250" fill="hold"/>
                                        <p:tgtEl>
                                          <p:spTgt spid="59"/>
                                        </p:tgtEl>
                                        <p:attrNameLst>
                                          <p:attrName>ppt_y</p:attrName>
                                        </p:attrNameLst>
                                      </p:cBhvr>
                                      <p:tavLst>
                                        <p:tav tm="0">
                                          <p:val>
                                            <p:strVal val="#ppt_y-#ppt_h/2"/>
                                          </p:val>
                                        </p:tav>
                                        <p:tav tm="100000">
                                          <p:val>
                                            <p:strVal val="#ppt_y"/>
                                          </p:val>
                                        </p:tav>
                                      </p:tavLst>
                                    </p:anim>
                                    <p:anim calcmode="lin" valueType="num">
                                      <p:cBhvr>
                                        <p:cTn id="15" dur="250" fill="hold"/>
                                        <p:tgtEl>
                                          <p:spTgt spid="59"/>
                                        </p:tgtEl>
                                        <p:attrNameLst>
                                          <p:attrName>ppt_w</p:attrName>
                                        </p:attrNameLst>
                                      </p:cBhvr>
                                      <p:tavLst>
                                        <p:tav tm="0">
                                          <p:val>
                                            <p:strVal val="#ppt_w"/>
                                          </p:val>
                                        </p:tav>
                                        <p:tav tm="100000">
                                          <p:val>
                                            <p:strVal val="#ppt_w"/>
                                          </p:val>
                                        </p:tav>
                                      </p:tavLst>
                                    </p:anim>
                                    <p:anim calcmode="lin" valueType="num">
                                      <p:cBhvr>
                                        <p:cTn id="16" dur="250" fill="hold"/>
                                        <p:tgtEl>
                                          <p:spTgt spid="59"/>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54"/>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par>
                          <p:cTn id="58" fill="hold">
                            <p:stCondLst>
                              <p:cond delay="3900"/>
                            </p:stCondLst>
                            <p:childTnLst>
                              <p:par>
                                <p:cTn id="59" presetID="2" presetClass="entr" presetSubtype="8" fill="hold" grpId="0" nodeType="after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0-#ppt_w/2"/>
                                          </p:val>
                                        </p:tav>
                                        <p:tav tm="100000">
                                          <p:val>
                                            <p:strVal val="#ppt_x"/>
                                          </p:val>
                                        </p:tav>
                                      </p:tavLst>
                                    </p:anim>
                                    <p:anim calcmode="lin" valueType="num">
                                      <p:cBhvr additive="base">
                                        <p:cTn id="62" dur="500" fill="hold"/>
                                        <p:tgtEl>
                                          <p:spTgt spid="58"/>
                                        </p:tgtEl>
                                        <p:attrNameLst>
                                          <p:attrName>ppt_y</p:attrName>
                                        </p:attrNameLst>
                                      </p:cBhvr>
                                      <p:tavLst>
                                        <p:tav tm="0">
                                          <p:val>
                                            <p:strVal val="#ppt_y"/>
                                          </p:val>
                                        </p:tav>
                                        <p:tav tm="100000">
                                          <p:val>
                                            <p:strVal val="#ppt_y"/>
                                          </p:val>
                                        </p:tav>
                                      </p:tavLst>
                                    </p:anim>
                                  </p:childTnLst>
                                </p:cTn>
                              </p:par>
                            </p:childTnLst>
                          </p:cTn>
                        </p:par>
                        <p:par>
                          <p:cTn id="63" fill="hold">
                            <p:stCondLst>
                              <p:cond delay="4400"/>
                            </p:stCondLst>
                            <p:childTnLst>
                              <p:par>
                                <p:cTn id="64" presetID="26" presetClass="emph" presetSubtype="0" fill="hold" grpId="2" nodeType="afterEffect">
                                  <p:stCondLst>
                                    <p:cond delay="0"/>
                                  </p:stCondLst>
                                  <p:childTnLst>
                                    <p:animEffect transition="out" filter="fade">
                                      <p:cBhvr>
                                        <p:cTn id="65" dur="500" tmFilter="0, 0; .2, .5; .8, .5; 1, 0"/>
                                        <p:tgtEl>
                                          <p:spTgt spid="33"/>
                                        </p:tgtEl>
                                      </p:cBhvr>
                                    </p:animEffect>
                                    <p:animScale>
                                      <p:cBhvr>
                                        <p:cTn id="66" dur="250" autoRev="1" fill="hold"/>
                                        <p:tgtEl>
                                          <p:spTgt spid="33"/>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47"/>
                                        </p:tgtEl>
                                      </p:cBhvr>
                                    </p:animEffect>
                                    <p:animScale>
                                      <p:cBhvr>
                                        <p:cTn id="69"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33" grpId="2" animBg="1"/>
      <p:bldP spid="50" grpId="0" animBg="1"/>
      <p:bldP spid="50" grpId="1" animBg="1"/>
      <p:bldP spid="54" grpId="0" animBg="1"/>
      <p:bldP spid="54" grpId="1" animBg="1"/>
      <p:bldP spid="58" grpId="0"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
        <p:nvSpPr>
          <p:cNvPr id="24" name="TextBox 23"/>
          <p:cNvSpPr txBox="1"/>
          <p:nvPr/>
        </p:nvSpPr>
        <p:spPr>
          <a:xfrm>
            <a:off x="683568" y="1419622"/>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6" name="TextBox 25"/>
          <p:cNvSpPr txBox="1"/>
          <p:nvPr/>
        </p:nvSpPr>
        <p:spPr>
          <a:xfrm>
            <a:off x="6410949" y="1419622"/>
            <a:ext cx="2193499"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TextBox 26"/>
          <p:cNvSpPr txBox="1"/>
          <p:nvPr/>
        </p:nvSpPr>
        <p:spPr>
          <a:xfrm>
            <a:off x="6410950" y="3213524"/>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8" name="TextBox 27"/>
          <p:cNvSpPr txBox="1"/>
          <p:nvPr/>
        </p:nvSpPr>
        <p:spPr>
          <a:xfrm>
            <a:off x="683568" y="3213524"/>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29" name="组合 28"/>
          <p:cNvGrpSpPr/>
          <p:nvPr/>
        </p:nvGrpSpPr>
        <p:grpSpPr>
          <a:xfrm>
            <a:off x="3218020" y="1474615"/>
            <a:ext cx="2752869" cy="2753319"/>
            <a:chOff x="3218020" y="2137420"/>
            <a:chExt cx="2752869" cy="2753319"/>
          </a:xfrm>
        </p:grpSpPr>
        <p:sp>
          <p:nvSpPr>
            <p:cNvPr id="30" name="椭圆 6"/>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61"/>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6"/>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61"/>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68518" y="3214227"/>
              <a:ext cx="651872" cy="651872"/>
            </a:xfrm>
            <a:prstGeom prst="ellips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4355976" y="3401664"/>
              <a:ext cx="477644" cy="246221"/>
            </a:xfrm>
            <a:prstGeom prst="rect">
              <a:avLst/>
            </a:prstGeom>
            <a:noFill/>
          </p:spPr>
          <p:txBody>
            <a:bodyPr wrap="square" lIns="0" tIns="0" rIns="0" bIns="0" rtlCol="0">
              <a:spAutoFit/>
            </a:bodyPr>
            <a:lstStyle/>
            <a:p>
              <a:pPr algn="ctr"/>
              <a:r>
                <a:rPr lang="zh-CN" altLang="en-US" sz="1600" b="1" dirty="0" smtClean="0">
                  <a:solidFill>
                    <a:schemeClr val="tx2"/>
                  </a:solidFill>
                  <a:latin typeface="微软雅黑" pitchFamily="34" charset="-122"/>
                  <a:ea typeface="微软雅黑" pitchFamily="34" charset="-122"/>
                </a:rPr>
                <a:t>标题</a:t>
              </a:r>
              <a:endParaRPr lang="zh-CN" altLang="en-US" sz="1600" b="1" dirty="0">
                <a:solidFill>
                  <a:schemeClr val="tx2"/>
                </a:solidFill>
                <a:latin typeface="微软雅黑" pitchFamily="34" charset="-122"/>
                <a:ea typeface="微软雅黑" pitchFamily="34" charset="-122"/>
              </a:endParaRPr>
            </a:p>
          </p:txBody>
        </p:sp>
        <p:sp>
          <p:nvSpPr>
            <p:cNvPr id="36" name="TextBox 35"/>
            <p:cNvSpPr txBox="1"/>
            <p:nvPr/>
          </p:nvSpPr>
          <p:spPr>
            <a:xfrm>
              <a:off x="3491880" y="2569468"/>
              <a:ext cx="884467" cy="615553"/>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添加</a:t>
              </a: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smtClean="0">
                  <a:solidFill>
                    <a:schemeClr val="bg1"/>
                  </a:solidFill>
                  <a:latin typeface="微软雅黑" pitchFamily="34" charset="-122"/>
                  <a:ea typeface="微软雅黑" pitchFamily="34" charset="-122"/>
                </a:rPr>
                <a:t>内容</a:t>
              </a:r>
              <a:endParaRPr lang="zh-CN" altLang="en-US" sz="2000" b="1" dirty="0">
                <a:solidFill>
                  <a:schemeClr val="bg1"/>
                </a:solidFill>
                <a:latin typeface="微软雅黑" pitchFamily="34" charset="-122"/>
                <a:ea typeface="微软雅黑" pitchFamily="34" charset="-122"/>
              </a:endParaRPr>
            </a:p>
          </p:txBody>
        </p:sp>
        <p:sp>
          <p:nvSpPr>
            <p:cNvPr id="37" name="TextBox 36"/>
            <p:cNvSpPr txBox="1"/>
            <p:nvPr/>
          </p:nvSpPr>
          <p:spPr>
            <a:xfrm>
              <a:off x="4784238" y="2569468"/>
              <a:ext cx="815013"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8" name="TextBox 37"/>
            <p:cNvSpPr txBox="1"/>
            <p:nvPr/>
          </p:nvSpPr>
          <p:spPr>
            <a:xfrm>
              <a:off x="3590936" y="3907518"/>
              <a:ext cx="812459"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9" name="TextBox 38"/>
            <p:cNvSpPr txBox="1"/>
            <p:nvPr/>
          </p:nvSpPr>
          <p:spPr>
            <a:xfrm>
              <a:off x="4881641" y="3907518"/>
              <a:ext cx="770479"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40" name="椭圆 39"/>
            <p:cNvSpPr/>
            <p:nvPr/>
          </p:nvSpPr>
          <p:spPr>
            <a:xfrm>
              <a:off x="4305758" y="3251467"/>
              <a:ext cx="577392" cy="577392"/>
            </a:xfrm>
            <a:prstGeom prst="ellipse">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7405754"/>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Effect transition="in" filter="fade">
                                      <p:cBhvr>
                                        <p:cTn id="9" dur="1000"/>
                                        <p:tgtEl>
                                          <p:spTgt spid="29"/>
                                        </p:tgtEl>
                                      </p:cBhvr>
                                    </p:animEffect>
                                  </p:childTnLst>
                                </p:cTn>
                              </p:par>
                              <p:par>
                                <p:cTn id="10" presetID="8" presetClass="emph" presetSubtype="0" fill="hold" nodeType="withEffect">
                                  <p:stCondLst>
                                    <p:cond delay="0"/>
                                  </p:stCondLst>
                                  <p:childTnLst>
                                    <p:animRot by="21600000">
                                      <p:cBhvr>
                                        <p:cTn id="11" dur="1000" fill="hold"/>
                                        <p:tgtEl>
                                          <p:spTgt spid="29"/>
                                        </p:tgtEl>
                                        <p:attrNameLst>
                                          <p:attrName>r</p:attrName>
                                        </p:attrNameLst>
                                      </p:cBhvr>
                                    </p:animRo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6"/>
          <p:cNvSpPr>
            <a:spLocks noChangeShapeType="1"/>
          </p:cNvSpPr>
          <p:nvPr/>
        </p:nvSpPr>
        <p:spPr bwMode="gray">
          <a:xfrm>
            <a:off x="3336238" y="2607841"/>
            <a:ext cx="0" cy="212546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3" name="Line 7"/>
          <p:cNvSpPr>
            <a:spLocks noChangeShapeType="1"/>
          </p:cNvSpPr>
          <p:nvPr/>
        </p:nvSpPr>
        <p:spPr bwMode="gray">
          <a:xfrm>
            <a:off x="5404483"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5" name="Freeform 9"/>
          <p:cNvSpPr>
            <a:spLocks/>
          </p:cNvSpPr>
          <p:nvPr/>
        </p:nvSpPr>
        <p:spPr bwMode="gray">
          <a:xfrm>
            <a:off x="1301160" y="987574"/>
            <a:ext cx="6768752" cy="1623202"/>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chemeClr val="tx2"/>
          </a:solidFill>
          <a:ln>
            <a:noFill/>
            <a:headEnd/>
            <a:tailEnd/>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a:defRPr/>
            </a:pPr>
            <a:endParaRPr lang="zh-CN" altLang="en-US">
              <a:latin typeface="+mn-ea"/>
            </a:endParaRPr>
          </a:p>
        </p:txBody>
      </p:sp>
      <p:grpSp>
        <p:nvGrpSpPr>
          <p:cNvPr id="16" name="组合 15"/>
          <p:cNvGrpSpPr/>
          <p:nvPr/>
        </p:nvGrpSpPr>
        <p:grpSpPr>
          <a:xfrm>
            <a:off x="1403648" y="2444986"/>
            <a:ext cx="1834452" cy="1872208"/>
            <a:chOff x="1403648" y="2139702"/>
            <a:chExt cx="1834452" cy="1872208"/>
          </a:xfrm>
        </p:grpSpPr>
        <p:sp>
          <p:nvSpPr>
            <p:cNvPr id="18" name="Text Box 16"/>
            <p:cNvSpPr txBox="1">
              <a:spLocks noChangeArrowheads="1"/>
            </p:cNvSpPr>
            <p:nvPr/>
          </p:nvSpPr>
          <p:spPr bwMode="auto">
            <a:xfrm>
              <a:off x="1403648" y="2830368"/>
              <a:ext cx="1747591" cy="1181542"/>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9" name="文本框 76"/>
            <p:cNvSpPr>
              <a:spLocks noChangeArrowheads="1"/>
            </p:cNvSpPr>
            <p:nvPr/>
          </p:nvSpPr>
          <p:spPr bwMode="auto">
            <a:xfrm>
              <a:off x="2336901" y="2139702"/>
              <a:ext cx="901199"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01</a:t>
              </a:r>
              <a:endParaRPr lang="zh-CN" altLang="en-US" sz="3600" b="1" dirty="0">
                <a:solidFill>
                  <a:schemeClr val="tx2"/>
                </a:solidFill>
                <a:latin typeface="+mn-ea"/>
              </a:endParaRPr>
            </a:p>
          </p:txBody>
        </p:sp>
      </p:grpSp>
      <p:grpSp>
        <p:nvGrpSpPr>
          <p:cNvPr id="20" name="组合 19"/>
          <p:cNvGrpSpPr/>
          <p:nvPr/>
        </p:nvGrpSpPr>
        <p:grpSpPr>
          <a:xfrm>
            <a:off x="3566228" y="2444986"/>
            <a:ext cx="1759091" cy="1872208"/>
            <a:chOff x="3496294" y="2139702"/>
            <a:chExt cx="1829025" cy="1872208"/>
          </a:xfrm>
        </p:grpSpPr>
        <p:sp>
          <p:nvSpPr>
            <p:cNvPr id="22" name="Text Box 16"/>
            <p:cNvSpPr txBox="1">
              <a:spLocks noChangeArrowheads="1"/>
            </p:cNvSpPr>
            <p:nvPr/>
          </p:nvSpPr>
          <p:spPr bwMode="auto">
            <a:xfrm>
              <a:off x="3496294" y="2811581"/>
              <a:ext cx="1723778" cy="1200329"/>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3" name="文本框 76"/>
            <p:cNvSpPr>
              <a:spLocks noChangeArrowheads="1"/>
            </p:cNvSpPr>
            <p:nvPr/>
          </p:nvSpPr>
          <p:spPr bwMode="auto">
            <a:xfrm>
              <a:off x="4382045" y="2139702"/>
              <a:ext cx="943274"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smtClean="0">
                  <a:solidFill>
                    <a:schemeClr val="tx2"/>
                  </a:solidFill>
                  <a:latin typeface="+mn-ea"/>
                </a:rPr>
                <a:t>02</a:t>
              </a:r>
              <a:endParaRPr lang="zh-CN" altLang="en-US" sz="3600" b="1" dirty="0">
                <a:solidFill>
                  <a:schemeClr val="tx2"/>
                </a:solidFill>
                <a:latin typeface="+mn-ea"/>
              </a:endParaRPr>
            </a:p>
          </p:txBody>
        </p:sp>
      </p:grpSp>
      <p:grpSp>
        <p:nvGrpSpPr>
          <p:cNvPr id="24" name="组合 23"/>
          <p:cNvGrpSpPr/>
          <p:nvPr/>
        </p:nvGrpSpPr>
        <p:grpSpPr>
          <a:xfrm>
            <a:off x="5652120" y="2444986"/>
            <a:ext cx="1825750" cy="2042705"/>
            <a:chOff x="5652120" y="2139702"/>
            <a:chExt cx="1825750" cy="2042705"/>
          </a:xfrm>
        </p:grpSpPr>
        <p:sp>
          <p:nvSpPr>
            <p:cNvPr id="26" name="Text Box 16"/>
            <p:cNvSpPr txBox="1">
              <a:spLocks noChangeArrowheads="1"/>
            </p:cNvSpPr>
            <p:nvPr/>
          </p:nvSpPr>
          <p:spPr bwMode="auto">
            <a:xfrm>
              <a:off x="5652120" y="2760479"/>
              <a:ext cx="1655943" cy="1421928"/>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文本框 76"/>
            <p:cNvSpPr>
              <a:spLocks noChangeArrowheads="1"/>
            </p:cNvSpPr>
            <p:nvPr/>
          </p:nvSpPr>
          <p:spPr bwMode="auto">
            <a:xfrm>
              <a:off x="6588224" y="2139702"/>
              <a:ext cx="88964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smtClean="0">
                  <a:solidFill>
                    <a:schemeClr val="tx2"/>
                  </a:solidFill>
                  <a:latin typeface="+mn-ea"/>
                </a:rPr>
                <a:t>03</a:t>
              </a:r>
              <a:endParaRPr lang="zh-CN" altLang="en-US" sz="36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442163705"/>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10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1000"/>
                                        <p:tgtEl>
                                          <p:spTgt spid="20"/>
                                        </p:tgtEl>
                                      </p:cBhvr>
                                    </p:animEffect>
                                  </p:childTnLst>
                                </p:cTn>
                              </p:par>
                              <p:par>
                                <p:cTn id="24" presetID="22"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
        <p:nvSpPr>
          <p:cNvPr id="52" name="Rectangle 13" descr="FD1DDF730CE4456e89755B07FE1653D0# #Rectangle 13"/>
          <p:cNvSpPr>
            <a:spLocks noChangeArrowheads="1"/>
          </p:cNvSpPr>
          <p:nvPr/>
        </p:nvSpPr>
        <p:spPr bwMode="auto">
          <a:xfrm>
            <a:off x="1401224" y="1717066"/>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162095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62095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162095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634258" y="2679842"/>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3" name="组合 62"/>
          <p:cNvGrpSpPr/>
          <p:nvPr/>
        </p:nvGrpSpPr>
        <p:grpSpPr>
          <a:xfrm>
            <a:off x="4269495"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19581" y="2103778"/>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841434" y="2679842"/>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9"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383367" y="2103778"/>
              <a:ext cx="1107998" cy="359881"/>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输入</a:t>
              </a:r>
              <a:r>
                <a:rPr lang="zh-CN" altLang="en-US" sz="1400" b="1" dirty="0">
                  <a:solidFill>
                    <a:schemeClr val="bg1"/>
                  </a:solidFill>
                  <a:latin typeface="微软雅黑" panose="020B0503020204020204" pitchFamily="34" charset="-122"/>
                  <a:ea typeface="微软雅黑" panose="020B0503020204020204" pitchFamily="34" charset="-122"/>
                </a:rPr>
                <a:t>文本</a:t>
              </a: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577688" y="4157667"/>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56176" y="3792952"/>
            <a:ext cx="162095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396411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additive="base">
                                        <p:cTn id="67" dur="500" fill="hold"/>
                                        <p:tgtEl>
                                          <p:spTgt spid="69"/>
                                        </p:tgtEl>
                                        <p:attrNameLst>
                                          <p:attrName>ppt_x</p:attrName>
                                        </p:attrNameLst>
                                      </p:cBhvr>
                                      <p:tavLst>
                                        <p:tav tm="0">
                                          <p:val>
                                            <p:strVal val="1+#ppt_w/2"/>
                                          </p:val>
                                        </p:tav>
                                        <p:tav tm="100000">
                                          <p:val>
                                            <p:strVal val="#ppt_x"/>
                                          </p:val>
                                        </p:tav>
                                      </p:tavLst>
                                    </p:anim>
                                    <p:anim calcmode="lin" valueType="num">
                                      <p:cBhvr additive="base">
                                        <p:cTn id="68" dur="500" fill="hold"/>
                                        <p:tgtEl>
                                          <p:spTgt spid="6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
        <p:nvSpPr>
          <p:cNvPr id="9" name="流程图: 数据 8"/>
          <p:cNvSpPr/>
          <p:nvPr/>
        </p:nvSpPr>
        <p:spPr>
          <a:xfrm rot="16200000" flipH="1">
            <a:off x="990353" y="1385211"/>
            <a:ext cx="504055" cy="198774"/>
          </a:xfrm>
          <a:prstGeom prst="flowChartInputOutpu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287010" y="1059582"/>
            <a:ext cx="3024336" cy="3600400"/>
          </a:xfrm>
          <a:prstGeom prst="roundRect">
            <a:avLst>
              <a:gd name="adj" fmla="val 676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p:nvPr/>
        </p:nvSpPr>
        <p:spPr>
          <a:xfrm>
            <a:off x="1142994"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smtClean="0">
                <a:solidFill>
                  <a:srgbClr val="FFFFFF"/>
                </a:solidFill>
              </a:rPr>
              <a:t>观点一：</a:t>
            </a:r>
            <a:r>
              <a:rPr lang="zh-CN" altLang="en-US" sz="1200" dirty="0" smtClean="0">
                <a:solidFill>
                  <a:srgbClr val="FFFFFF"/>
                </a:solidFill>
              </a:rPr>
              <a:t>详</a:t>
            </a:r>
            <a:r>
              <a:rPr lang="zh-CN" altLang="en-US" sz="1200" dirty="0">
                <a:solidFill>
                  <a:srgbClr val="FFFFFF"/>
                </a:solidFill>
              </a:rPr>
              <a:t>写内容</a:t>
            </a:r>
            <a:r>
              <a:rPr lang="en-US" altLang="zh-CN" sz="1200" dirty="0">
                <a:solidFill>
                  <a:srgbClr val="FFFFFF"/>
                </a:solidFill>
              </a:rPr>
              <a:t>……</a:t>
            </a:r>
            <a:r>
              <a:rPr lang="zh-CN" altLang="en-US" sz="1200" dirty="0">
                <a:solidFill>
                  <a:srgbClr val="FFFFFF"/>
                </a:solidFill>
              </a:rPr>
              <a:t>点击</a:t>
            </a:r>
            <a:r>
              <a:rPr lang="zh-CN" altLang="en-US" sz="1200" dirty="0" smtClean="0">
                <a:solidFill>
                  <a:srgbClr val="FFFFFF"/>
                </a:solidFill>
              </a:rPr>
              <a:t>输入</a:t>
            </a:r>
            <a:r>
              <a:rPr lang="zh-CN" altLang="en-US" sz="1200" dirty="0">
                <a:solidFill>
                  <a:srgbClr val="FFFFFF"/>
                </a:solidFill>
              </a:rPr>
              <a:t>本栏</a:t>
            </a:r>
            <a:r>
              <a:rPr lang="zh-CN" altLang="en-US" sz="1200" dirty="0" smtClean="0">
                <a:solidFill>
                  <a:srgbClr val="FFFFFF"/>
                </a:solidFill>
              </a:rPr>
              <a:t>的</a:t>
            </a:r>
            <a:r>
              <a:rPr lang="zh-CN" altLang="en-US" sz="1200" dirty="0">
                <a:solidFill>
                  <a:srgbClr val="FFFFFF"/>
                </a:solidFill>
              </a:rPr>
              <a:t>具体</a:t>
            </a:r>
            <a:r>
              <a:rPr lang="zh-CN" altLang="en-US" sz="1200" dirty="0" smtClean="0">
                <a:solidFill>
                  <a:srgbClr val="FFFFFF"/>
                </a:solidFill>
              </a:rPr>
              <a:t>文字，简明扼要的说明分项内容，此</a:t>
            </a:r>
            <a:r>
              <a:rPr lang="zh-CN" altLang="en-US" sz="1200" dirty="0">
                <a:solidFill>
                  <a:srgbClr val="FFFFFF"/>
                </a:solidFill>
              </a:rPr>
              <a:t>为概念图解</a:t>
            </a:r>
            <a:r>
              <a:rPr lang="zh-CN" altLang="en-US" sz="1200" dirty="0" smtClean="0">
                <a:solidFill>
                  <a:srgbClr val="FFFFFF"/>
                </a:solidFill>
              </a:rPr>
              <a:t>，请根据</a:t>
            </a:r>
            <a:r>
              <a:rPr lang="zh-CN" altLang="en-US" sz="1200" dirty="0">
                <a:solidFill>
                  <a:srgbClr val="FFFFFF"/>
                </a:solidFill>
              </a:rPr>
              <a:t>您的具体内容酌情修改。</a:t>
            </a:r>
            <a:endParaRPr lang="en-US" altLang="zh-CN" sz="1200" dirty="0">
              <a:solidFill>
                <a:srgbClr val="FFFFFF"/>
              </a:solidFill>
            </a:endParaRPr>
          </a:p>
        </p:txBody>
      </p:sp>
      <p:sp>
        <p:nvSpPr>
          <p:cNvPr id="14" name="TextBox 13"/>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smtClean="0">
                <a:solidFill>
                  <a:srgbClr val="FFFFFF"/>
                </a:solidFill>
              </a:rPr>
              <a:t>添加标题</a:t>
            </a:r>
            <a:r>
              <a:rPr lang="zh-CN" altLang="en-US" sz="1600" b="0" dirty="0">
                <a:solidFill>
                  <a:srgbClr val="FFFFFF"/>
                </a:solidFill>
              </a:rPr>
              <a:t>内容</a:t>
            </a:r>
          </a:p>
        </p:txBody>
      </p:sp>
      <p:sp>
        <p:nvSpPr>
          <p:cNvPr id="15" name="TextBox 14"/>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a:t>
            </a:r>
            <a:r>
              <a:rPr lang="zh-CN" altLang="en-US" sz="1200" b="1" dirty="0" smtClean="0">
                <a:solidFill>
                  <a:srgbClr val="FFFFFF"/>
                </a:solidFill>
              </a:rPr>
              <a:t>二：</a:t>
            </a:r>
            <a:r>
              <a:rPr lang="zh-CN" altLang="en-US" sz="1200" dirty="0" smtClean="0">
                <a:solidFill>
                  <a:srgbClr val="FFFFFF"/>
                </a:solidFill>
              </a:rPr>
              <a:t>详</a:t>
            </a:r>
            <a:r>
              <a:rPr lang="zh-CN" altLang="en-US" sz="1200" dirty="0">
                <a:solidFill>
                  <a:srgbClr val="FFFFFF"/>
                </a:solidFill>
              </a:rPr>
              <a:t>写内容</a:t>
            </a:r>
            <a:r>
              <a:rPr lang="en-US" altLang="zh-CN" sz="1200" dirty="0">
                <a:solidFill>
                  <a:srgbClr val="FFFFFF"/>
                </a:solidFill>
              </a:rPr>
              <a:t>……</a:t>
            </a:r>
            <a:r>
              <a:rPr lang="zh-CN" altLang="en-US" sz="1200" dirty="0">
                <a:solidFill>
                  <a:srgbClr val="FFFFFF"/>
                </a:solidFill>
              </a:rPr>
              <a:t>点击</a:t>
            </a:r>
            <a:r>
              <a:rPr lang="zh-CN" altLang="en-US" sz="1200" dirty="0" smtClean="0">
                <a:solidFill>
                  <a:srgbClr val="FFFFFF"/>
                </a:solidFill>
              </a:rPr>
              <a:t>输入</a:t>
            </a:r>
            <a:r>
              <a:rPr lang="zh-CN" altLang="en-US" sz="1200" dirty="0">
                <a:solidFill>
                  <a:srgbClr val="FFFFFF"/>
                </a:solidFill>
              </a:rPr>
              <a:t>本栏</a:t>
            </a:r>
            <a:r>
              <a:rPr lang="zh-CN" altLang="en-US" sz="1200" dirty="0" smtClean="0">
                <a:solidFill>
                  <a:srgbClr val="FFFFFF"/>
                </a:solidFill>
              </a:rPr>
              <a:t>的</a:t>
            </a:r>
            <a:r>
              <a:rPr lang="zh-CN" altLang="en-US" sz="1200" dirty="0">
                <a:solidFill>
                  <a:srgbClr val="FFFFFF"/>
                </a:solidFill>
              </a:rPr>
              <a:t>具体</a:t>
            </a:r>
            <a:r>
              <a:rPr lang="zh-CN" altLang="en-US" sz="1200" dirty="0" smtClean="0">
                <a:solidFill>
                  <a:srgbClr val="FFFFFF"/>
                </a:solidFill>
              </a:rPr>
              <a:t>文字，简明扼要的说明分项内容，此</a:t>
            </a:r>
            <a:r>
              <a:rPr lang="zh-CN" altLang="en-US" sz="1200" dirty="0">
                <a:solidFill>
                  <a:srgbClr val="FFFFFF"/>
                </a:solidFill>
              </a:rPr>
              <a:t>为概念图解</a:t>
            </a:r>
            <a:r>
              <a:rPr lang="zh-CN" altLang="en-US" sz="1200" dirty="0" smtClean="0">
                <a:solidFill>
                  <a:srgbClr val="FFFFFF"/>
                </a:solidFill>
              </a:rPr>
              <a:t>，请根据</a:t>
            </a:r>
            <a:r>
              <a:rPr lang="zh-CN" altLang="en-US" sz="1200" dirty="0">
                <a:solidFill>
                  <a:srgbClr val="FFFFFF"/>
                </a:solidFill>
              </a:rPr>
              <a:t>您的具体内容酌情修改。</a:t>
            </a:r>
            <a:endParaRPr lang="en-US" altLang="zh-CN" sz="1200" dirty="0">
              <a:solidFill>
                <a:srgbClr val="FFFFFF"/>
              </a:solidFill>
            </a:endParaRPr>
          </a:p>
        </p:txBody>
      </p:sp>
      <p:sp>
        <p:nvSpPr>
          <p:cNvPr id="16" name="TextBox 15"/>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a:t>
            </a:r>
            <a:r>
              <a:rPr lang="zh-CN" altLang="en-US" sz="1200" b="1" dirty="0" smtClean="0">
                <a:solidFill>
                  <a:srgbClr val="FFFFFF"/>
                </a:solidFill>
              </a:rPr>
              <a:t>三：</a:t>
            </a:r>
            <a:r>
              <a:rPr lang="zh-CN" altLang="en-US" sz="1200" dirty="0" smtClean="0">
                <a:solidFill>
                  <a:srgbClr val="FFFFFF"/>
                </a:solidFill>
              </a:rPr>
              <a:t>详</a:t>
            </a:r>
            <a:r>
              <a:rPr lang="zh-CN" altLang="en-US" sz="1200" dirty="0">
                <a:solidFill>
                  <a:srgbClr val="FFFFFF"/>
                </a:solidFill>
              </a:rPr>
              <a:t>写内容</a:t>
            </a:r>
            <a:r>
              <a:rPr lang="en-US" altLang="zh-CN" sz="1200" dirty="0">
                <a:solidFill>
                  <a:srgbClr val="FFFFFF"/>
                </a:solidFill>
              </a:rPr>
              <a:t>……</a:t>
            </a:r>
            <a:r>
              <a:rPr lang="zh-CN" altLang="en-US" sz="1200" dirty="0">
                <a:solidFill>
                  <a:srgbClr val="FFFFFF"/>
                </a:solidFill>
              </a:rPr>
              <a:t>点击</a:t>
            </a:r>
            <a:r>
              <a:rPr lang="zh-CN" altLang="en-US" sz="1200" dirty="0" smtClean="0">
                <a:solidFill>
                  <a:srgbClr val="FFFFFF"/>
                </a:solidFill>
              </a:rPr>
              <a:t>输入</a:t>
            </a:r>
            <a:r>
              <a:rPr lang="zh-CN" altLang="en-US" sz="1200" dirty="0">
                <a:solidFill>
                  <a:srgbClr val="FFFFFF"/>
                </a:solidFill>
              </a:rPr>
              <a:t>本栏</a:t>
            </a:r>
            <a:r>
              <a:rPr lang="zh-CN" altLang="en-US" sz="1200" dirty="0" smtClean="0">
                <a:solidFill>
                  <a:srgbClr val="FFFFFF"/>
                </a:solidFill>
              </a:rPr>
              <a:t>的</a:t>
            </a:r>
            <a:r>
              <a:rPr lang="zh-CN" altLang="en-US" sz="1200" dirty="0">
                <a:solidFill>
                  <a:srgbClr val="FFFFFF"/>
                </a:solidFill>
              </a:rPr>
              <a:t>具体</a:t>
            </a:r>
            <a:r>
              <a:rPr lang="zh-CN" altLang="en-US" sz="1200" dirty="0" smtClean="0">
                <a:solidFill>
                  <a:srgbClr val="FFFFFF"/>
                </a:solidFill>
              </a:rPr>
              <a:t>文字，简明扼要的说明分项内容，此</a:t>
            </a:r>
            <a:r>
              <a:rPr lang="zh-CN" altLang="en-US" sz="1200" dirty="0">
                <a:solidFill>
                  <a:srgbClr val="FFFFFF"/>
                </a:solidFill>
              </a:rPr>
              <a:t>为概念图解</a:t>
            </a:r>
            <a:r>
              <a:rPr lang="zh-CN" altLang="en-US" sz="1200" dirty="0" smtClean="0">
                <a:solidFill>
                  <a:srgbClr val="FFFFFF"/>
                </a:solidFill>
              </a:rPr>
              <a:t>，请根据</a:t>
            </a:r>
            <a:r>
              <a:rPr lang="zh-CN" altLang="en-US" sz="1200" dirty="0">
                <a:solidFill>
                  <a:srgbClr val="FFFFFF"/>
                </a:solidFill>
              </a:rPr>
              <a:t>您的具体内容酌情修改。</a:t>
            </a:r>
            <a:endParaRPr lang="en-US" altLang="zh-CN" sz="1200" dirty="0">
              <a:solidFill>
                <a:srgbClr val="FFFFFF"/>
              </a:solidFill>
            </a:endParaRPr>
          </a:p>
        </p:txBody>
      </p:sp>
      <p:sp>
        <p:nvSpPr>
          <p:cNvPr id="24" name="流程图: 数据 23"/>
          <p:cNvSpPr/>
          <p:nvPr/>
        </p:nvSpPr>
        <p:spPr>
          <a:xfrm rot="16200000" flipH="1">
            <a:off x="4662761" y="1385211"/>
            <a:ext cx="504055" cy="198774"/>
          </a:xfrm>
          <a:prstGeom prst="flowChartInputOutp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959418" y="1059582"/>
            <a:ext cx="3024336" cy="3600400"/>
          </a:xfrm>
          <a:prstGeom prst="roundRect">
            <a:avLst>
              <a:gd name="adj" fmla="val 676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a:off x="4815402"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smtClean="0">
                <a:solidFill>
                  <a:srgbClr val="FFFFFF"/>
                </a:solidFill>
              </a:rPr>
              <a:t>结论一：</a:t>
            </a:r>
            <a:r>
              <a:rPr lang="zh-CN" altLang="en-US" sz="1200" dirty="0" smtClean="0">
                <a:solidFill>
                  <a:srgbClr val="FFFFFF"/>
                </a:solidFill>
              </a:rPr>
              <a:t>详</a:t>
            </a:r>
            <a:r>
              <a:rPr lang="zh-CN" altLang="en-US" sz="1200" dirty="0">
                <a:solidFill>
                  <a:srgbClr val="FFFFFF"/>
                </a:solidFill>
              </a:rPr>
              <a:t>写内容</a:t>
            </a:r>
            <a:r>
              <a:rPr lang="en-US" altLang="zh-CN" sz="1200" dirty="0">
                <a:solidFill>
                  <a:srgbClr val="FFFFFF"/>
                </a:solidFill>
              </a:rPr>
              <a:t>……</a:t>
            </a:r>
            <a:r>
              <a:rPr lang="zh-CN" altLang="en-US" sz="1200" dirty="0">
                <a:solidFill>
                  <a:srgbClr val="FFFFFF"/>
                </a:solidFill>
              </a:rPr>
              <a:t>点击</a:t>
            </a:r>
            <a:r>
              <a:rPr lang="zh-CN" altLang="en-US" sz="1200" dirty="0" smtClean="0">
                <a:solidFill>
                  <a:srgbClr val="FFFFFF"/>
                </a:solidFill>
              </a:rPr>
              <a:t>输入</a:t>
            </a:r>
            <a:r>
              <a:rPr lang="zh-CN" altLang="en-US" sz="1200" dirty="0">
                <a:solidFill>
                  <a:srgbClr val="FFFFFF"/>
                </a:solidFill>
              </a:rPr>
              <a:t>本栏</a:t>
            </a:r>
            <a:r>
              <a:rPr lang="zh-CN" altLang="en-US" sz="1200" dirty="0" smtClean="0">
                <a:solidFill>
                  <a:srgbClr val="FFFFFF"/>
                </a:solidFill>
              </a:rPr>
              <a:t>的</a:t>
            </a:r>
            <a:r>
              <a:rPr lang="zh-CN" altLang="en-US" sz="1200" dirty="0">
                <a:solidFill>
                  <a:srgbClr val="FFFFFF"/>
                </a:solidFill>
              </a:rPr>
              <a:t>具体</a:t>
            </a:r>
            <a:r>
              <a:rPr lang="zh-CN" altLang="en-US" sz="1200" dirty="0" smtClean="0">
                <a:solidFill>
                  <a:srgbClr val="FFFFFF"/>
                </a:solidFill>
              </a:rPr>
              <a:t>文字，简明扼要的说明分项内容，此</a:t>
            </a:r>
            <a:r>
              <a:rPr lang="zh-CN" altLang="en-US" sz="1200" dirty="0">
                <a:solidFill>
                  <a:srgbClr val="FFFFFF"/>
                </a:solidFill>
              </a:rPr>
              <a:t>为概念图解</a:t>
            </a:r>
            <a:r>
              <a:rPr lang="zh-CN" altLang="en-US" sz="1200" dirty="0" smtClean="0">
                <a:solidFill>
                  <a:srgbClr val="FFFFFF"/>
                </a:solidFill>
              </a:rPr>
              <a:t>，请根据</a:t>
            </a:r>
            <a:r>
              <a:rPr lang="zh-CN" altLang="en-US" sz="1200" dirty="0">
                <a:solidFill>
                  <a:srgbClr val="FFFFFF"/>
                </a:solidFill>
              </a:rPr>
              <a:t>您的具体内容酌情修改。</a:t>
            </a:r>
            <a:endParaRPr lang="en-US" altLang="zh-CN" sz="1200" dirty="0">
              <a:solidFill>
                <a:srgbClr val="FFFFFF"/>
              </a:solidFill>
            </a:endParaRPr>
          </a:p>
        </p:txBody>
      </p:sp>
      <p:sp>
        <p:nvSpPr>
          <p:cNvPr id="28" name="TextBox 27"/>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a:solidFill>
                  <a:srgbClr val="FFFFFF"/>
                </a:solidFill>
              </a:rPr>
              <a:t>添加标题内容</a:t>
            </a:r>
          </a:p>
        </p:txBody>
      </p:sp>
      <p:sp>
        <p:nvSpPr>
          <p:cNvPr id="29" name="TextBox 28"/>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a:t>
            </a:r>
            <a:r>
              <a:rPr lang="zh-CN" altLang="en-US" sz="1200" b="1" dirty="0" smtClean="0">
                <a:solidFill>
                  <a:srgbClr val="FFFFFF"/>
                </a:solidFill>
              </a:rPr>
              <a:t>二：</a:t>
            </a:r>
            <a:r>
              <a:rPr lang="zh-CN" altLang="en-US" sz="1200" dirty="0" smtClean="0">
                <a:solidFill>
                  <a:srgbClr val="FFFFFF"/>
                </a:solidFill>
              </a:rPr>
              <a:t>详</a:t>
            </a:r>
            <a:r>
              <a:rPr lang="zh-CN" altLang="en-US" sz="1200" dirty="0">
                <a:solidFill>
                  <a:srgbClr val="FFFFFF"/>
                </a:solidFill>
              </a:rPr>
              <a:t>写内容</a:t>
            </a:r>
            <a:r>
              <a:rPr lang="en-US" altLang="zh-CN" sz="1200" dirty="0">
                <a:solidFill>
                  <a:srgbClr val="FFFFFF"/>
                </a:solidFill>
              </a:rPr>
              <a:t>……</a:t>
            </a:r>
            <a:r>
              <a:rPr lang="zh-CN" altLang="en-US" sz="1200" dirty="0">
                <a:solidFill>
                  <a:srgbClr val="FFFFFF"/>
                </a:solidFill>
              </a:rPr>
              <a:t>点击</a:t>
            </a:r>
            <a:r>
              <a:rPr lang="zh-CN" altLang="en-US" sz="1200" dirty="0" smtClean="0">
                <a:solidFill>
                  <a:srgbClr val="FFFFFF"/>
                </a:solidFill>
              </a:rPr>
              <a:t>输入</a:t>
            </a:r>
            <a:r>
              <a:rPr lang="zh-CN" altLang="en-US" sz="1200" dirty="0">
                <a:solidFill>
                  <a:srgbClr val="FFFFFF"/>
                </a:solidFill>
              </a:rPr>
              <a:t>本栏</a:t>
            </a:r>
            <a:r>
              <a:rPr lang="zh-CN" altLang="en-US" sz="1200" dirty="0" smtClean="0">
                <a:solidFill>
                  <a:srgbClr val="FFFFFF"/>
                </a:solidFill>
              </a:rPr>
              <a:t>的</a:t>
            </a:r>
            <a:r>
              <a:rPr lang="zh-CN" altLang="en-US" sz="1200" dirty="0">
                <a:solidFill>
                  <a:srgbClr val="FFFFFF"/>
                </a:solidFill>
              </a:rPr>
              <a:t>具体</a:t>
            </a:r>
            <a:r>
              <a:rPr lang="zh-CN" altLang="en-US" sz="1200" dirty="0" smtClean="0">
                <a:solidFill>
                  <a:srgbClr val="FFFFFF"/>
                </a:solidFill>
              </a:rPr>
              <a:t>文字，简明扼要的说明分项内容，此</a:t>
            </a:r>
            <a:r>
              <a:rPr lang="zh-CN" altLang="en-US" sz="1200" dirty="0">
                <a:solidFill>
                  <a:srgbClr val="FFFFFF"/>
                </a:solidFill>
              </a:rPr>
              <a:t>为概念图解</a:t>
            </a:r>
            <a:r>
              <a:rPr lang="zh-CN" altLang="en-US" sz="1200" dirty="0" smtClean="0">
                <a:solidFill>
                  <a:srgbClr val="FFFFFF"/>
                </a:solidFill>
              </a:rPr>
              <a:t>，请根据</a:t>
            </a:r>
            <a:r>
              <a:rPr lang="zh-CN" altLang="en-US" sz="1200" dirty="0">
                <a:solidFill>
                  <a:srgbClr val="FFFFFF"/>
                </a:solidFill>
              </a:rPr>
              <a:t>您的具体内容酌情修改。</a:t>
            </a:r>
            <a:endParaRPr lang="en-US" altLang="zh-CN" sz="1200" dirty="0">
              <a:solidFill>
                <a:srgbClr val="FFFFFF"/>
              </a:solidFill>
            </a:endParaRPr>
          </a:p>
        </p:txBody>
      </p:sp>
      <p:sp>
        <p:nvSpPr>
          <p:cNvPr id="30" name="TextBox 29"/>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a:t>
            </a:r>
            <a:r>
              <a:rPr lang="zh-CN" altLang="en-US" sz="1200" b="1" dirty="0" smtClean="0">
                <a:solidFill>
                  <a:srgbClr val="FFFFFF"/>
                </a:solidFill>
              </a:rPr>
              <a:t>三：</a:t>
            </a:r>
            <a:r>
              <a:rPr lang="zh-CN" altLang="en-US" sz="1200" dirty="0" smtClean="0">
                <a:solidFill>
                  <a:srgbClr val="FFFFFF"/>
                </a:solidFill>
              </a:rPr>
              <a:t>详</a:t>
            </a:r>
            <a:r>
              <a:rPr lang="zh-CN" altLang="en-US" sz="1200" dirty="0">
                <a:solidFill>
                  <a:srgbClr val="FFFFFF"/>
                </a:solidFill>
              </a:rPr>
              <a:t>写内容</a:t>
            </a:r>
            <a:r>
              <a:rPr lang="en-US" altLang="zh-CN" sz="1200" dirty="0">
                <a:solidFill>
                  <a:srgbClr val="FFFFFF"/>
                </a:solidFill>
              </a:rPr>
              <a:t>……</a:t>
            </a:r>
            <a:r>
              <a:rPr lang="zh-CN" altLang="en-US" sz="1200" dirty="0">
                <a:solidFill>
                  <a:srgbClr val="FFFFFF"/>
                </a:solidFill>
              </a:rPr>
              <a:t>点击</a:t>
            </a:r>
            <a:r>
              <a:rPr lang="zh-CN" altLang="en-US" sz="1200" dirty="0" smtClean="0">
                <a:solidFill>
                  <a:srgbClr val="FFFFFF"/>
                </a:solidFill>
              </a:rPr>
              <a:t>输入</a:t>
            </a:r>
            <a:r>
              <a:rPr lang="zh-CN" altLang="en-US" sz="1200" dirty="0">
                <a:solidFill>
                  <a:srgbClr val="FFFFFF"/>
                </a:solidFill>
              </a:rPr>
              <a:t>本栏</a:t>
            </a:r>
            <a:r>
              <a:rPr lang="zh-CN" altLang="en-US" sz="1200" dirty="0" smtClean="0">
                <a:solidFill>
                  <a:srgbClr val="FFFFFF"/>
                </a:solidFill>
              </a:rPr>
              <a:t>的</a:t>
            </a:r>
            <a:r>
              <a:rPr lang="zh-CN" altLang="en-US" sz="1200" dirty="0">
                <a:solidFill>
                  <a:srgbClr val="FFFFFF"/>
                </a:solidFill>
              </a:rPr>
              <a:t>具体</a:t>
            </a:r>
            <a:r>
              <a:rPr lang="zh-CN" altLang="en-US" sz="1200" dirty="0" smtClean="0">
                <a:solidFill>
                  <a:srgbClr val="FFFFFF"/>
                </a:solidFill>
              </a:rPr>
              <a:t>文字，简明扼要的说明分项内容，此</a:t>
            </a:r>
            <a:r>
              <a:rPr lang="zh-CN" altLang="en-US" sz="1200" dirty="0">
                <a:solidFill>
                  <a:srgbClr val="FFFFFF"/>
                </a:solidFill>
              </a:rPr>
              <a:t>为概念图解</a:t>
            </a:r>
            <a:r>
              <a:rPr lang="zh-CN" altLang="en-US" sz="1200" dirty="0" smtClean="0">
                <a:solidFill>
                  <a:srgbClr val="FFFFFF"/>
                </a:solidFill>
              </a:rPr>
              <a:t>，请根据</a:t>
            </a:r>
            <a:r>
              <a:rPr lang="zh-CN" altLang="en-US" sz="1200" dirty="0">
                <a:solidFill>
                  <a:srgbClr val="FFFFFF"/>
                </a:solidFill>
              </a:rPr>
              <a:t>您的具体内容酌情修改。</a:t>
            </a:r>
            <a:endParaRPr lang="en-US" altLang="zh-CN" sz="1200" dirty="0">
              <a:solidFill>
                <a:srgbClr val="FFFFFF"/>
              </a:solidFill>
            </a:endParaRPr>
          </a:p>
        </p:txBody>
      </p:sp>
    </p:spTree>
    <p:extLst>
      <p:ext uri="{BB962C8B-B14F-4D97-AF65-F5344CB8AC3E}">
        <p14:creationId xmlns:p14="http://schemas.microsoft.com/office/powerpoint/2010/main" val="2980090943"/>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16" grpId="0"/>
      <p:bldP spid="24" grpId="0" animBg="1"/>
      <p:bldP spid="25" grpId="0" animBg="1"/>
      <p:bldP spid="26" grpId="0" animBg="1"/>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1640" y="1491630"/>
            <a:ext cx="6480720" cy="2469909"/>
          </a:xfrm>
          <a:prstGeom prst="rect">
            <a:avLst/>
          </a:prstGeom>
          <a:noFill/>
        </p:spPr>
        <p:txBody>
          <a:bodyPr wrap="square" lIns="68584" tIns="34291" rIns="68584" bIns="34291" rtlCol="0">
            <a:spAutoFit/>
          </a:bodyPr>
          <a:lstStyle/>
          <a:p>
            <a:pPr algn="just" eaLnBrk="0" hangingPunct="0">
              <a:lnSpc>
                <a:spcPct val="150000"/>
              </a:lnSpc>
            </a:pP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岁月</a:t>
            </a:r>
            <a:r>
              <a:rPr lang="zh-CN" altLang="en-US" sz="1600" dirty="0">
                <a:solidFill>
                  <a:schemeClr val="tx1">
                    <a:lumMod val="95000"/>
                    <a:lumOff val="5000"/>
                  </a:schemeClr>
                </a:solidFill>
                <a:latin typeface="微软雅黑" pitchFamily="34" charset="-122"/>
                <a:ea typeface="微软雅黑" pitchFamily="34" charset="-122"/>
                <a:sym typeface="微软雅黑" pitchFamily="34" charset="-122"/>
              </a:rPr>
              <a:t>流转，时光飞逝，</a:t>
            </a: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转眼间</a:t>
            </a:r>
            <a:r>
              <a:rPr lang="en-US" altLang="zh-CN" sz="2000" b="1" dirty="0" smtClean="0">
                <a:solidFill>
                  <a:schemeClr val="tx2"/>
                </a:solidFill>
                <a:latin typeface="微软雅黑" pitchFamily="34" charset="-122"/>
                <a:ea typeface="微软雅黑" pitchFamily="34" charset="-122"/>
                <a:sym typeface="微软雅黑" pitchFamily="34" charset="-122"/>
              </a:rPr>
              <a:t>PPTS</a:t>
            </a: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年</a:t>
            </a:r>
            <a:r>
              <a:rPr lang="zh-CN" altLang="en-US" sz="1600" dirty="0">
                <a:solidFill>
                  <a:schemeClr val="tx1">
                    <a:lumMod val="95000"/>
                    <a:lumOff val="5000"/>
                  </a:schemeClr>
                </a:solidFill>
                <a:latin typeface="微软雅黑" pitchFamily="34" charset="-122"/>
                <a:ea typeface="微软雅黑" pitchFamily="34" charset="-122"/>
                <a:sym typeface="微软雅黑" pitchFamily="34" charset="-122"/>
              </a:rPr>
              <a:t>的工作又接近尾声。</a:t>
            </a:r>
          </a:p>
          <a:p>
            <a:pPr algn="just" eaLnBrk="0" hangingPunct="0">
              <a:lnSpc>
                <a:spcPct val="150000"/>
              </a:lnSpc>
            </a:pP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回首</a:t>
            </a:r>
            <a:r>
              <a:rPr lang="zh-CN" altLang="en-US" sz="1600" dirty="0">
                <a:solidFill>
                  <a:schemeClr val="tx1">
                    <a:lumMod val="95000"/>
                    <a:lumOff val="5000"/>
                  </a:schemeClr>
                </a:solidFill>
                <a:latin typeface="微软雅黑" pitchFamily="34" charset="-122"/>
                <a:ea typeface="微软雅黑" pitchFamily="34" charset="-122"/>
                <a:sym typeface="微软雅黑" pitchFamily="34" charset="-122"/>
              </a:rPr>
              <a:t>过去一年的工作，经过全体领导及员工的共同努力，公司经营业绩保持良好，行业地位、社会形象日渐提升，各项工作全面发展。</a:t>
            </a:r>
            <a:endParaRPr lang="en-US" altLang="zh-CN" sz="1600" dirty="0">
              <a:solidFill>
                <a:schemeClr val="tx1">
                  <a:lumMod val="95000"/>
                  <a:lumOff val="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新</a:t>
            </a:r>
            <a:r>
              <a:rPr lang="zh-CN" altLang="en-US" sz="1600" dirty="0">
                <a:solidFill>
                  <a:schemeClr val="tx1">
                    <a:lumMod val="95000"/>
                    <a:lumOff val="5000"/>
                  </a:schemeClr>
                </a:solidFill>
                <a:latin typeface="微软雅黑" pitchFamily="34" charset="-122"/>
                <a:ea typeface="微软雅黑" pitchFamily="34" charset="-122"/>
                <a:sym typeface="微软雅黑" pitchFamily="34" charset="-122"/>
              </a:rPr>
              <a:t>起点、新希望。站</a:t>
            </a: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在</a:t>
            </a:r>
            <a:r>
              <a:rPr lang="en-US" altLang="zh-CN" sz="2000" b="1" dirty="0" smtClean="0">
                <a:solidFill>
                  <a:schemeClr val="tx2"/>
                </a:solidFill>
                <a:latin typeface="微软雅黑" pitchFamily="34" charset="-122"/>
                <a:ea typeface="微软雅黑" pitchFamily="34" charset="-122"/>
                <a:sym typeface="微软雅黑" pitchFamily="34" charset="-122"/>
              </a:rPr>
              <a:t>2017</a:t>
            </a: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年</a:t>
            </a:r>
            <a:r>
              <a:rPr lang="zh-CN" altLang="en-US" sz="1600" dirty="0">
                <a:solidFill>
                  <a:schemeClr val="tx1">
                    <a:lumMod val="95000"/>
                    <a:lumOff val="5000"/>
                  </a:schemeClr>
                </a:solidFill>
                <a:latin typeface="微软雅黑" pitchFamily="34" charset="-122"/>
                <a:ea typeface="微软雅黑" pitchFamily="34" charset="-122"/>
                <a:sym typeface="微软雅黑" pitchFamily="34" charset="-122"/>
              </a:rPr>
              <a:t>的起点，我们将继承和发扬过去工作中存在的优点，汲取经验，摒弃不足，满怀信心，以更清醒的头脑、更旺盛的斗志、更奋发的姿态和更充沛的干劲，向我们的既定目标进发！</a:t>
            </a:r>
          </a:p>
        </p:txBody>
      </p:sp>
      <p:sp>
        <p:nvSpPr>
          <p:cNvPr id="9" name="圆角矩形 8"/>
          <p:cNvSpPr/>
          <p:nvPr/>
        </p:nvSpPr>
        <p:spPr>
          <a:xfrm>
            <a:off x="935596" y="1001750"/>
            <a:ext cx="7272808" cy="3370200"/>
          </a:xfrm>
          <a:prstGeom prst="roundRect">
            <a:avLst>
              <a:gd name="adj" fmla="val 43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03648" y="699542"/>
            <a:ext cx="2400540" cy="557194"/>
            <a:chOff x="947324" y="607654"/>
            <a:chExt cx="2400540" cy="557194"/>
          </a:xfrm>
        </p:grpSpPr>
        <p:sp>
          <p:nvSpPr>
            <p:cNvPr id="12" name="圆角矩形 11"/>
            <p:cNvSpPr/>
            <p:nvPr/>
          </p:nvSpPr>
          <p:spPr>
            <a:xfrm>
              <a:off x="947324" y="607654"/>
              <a:ext cx="2400540" cy="55719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115616" y="625527"/>
              <a:ext cx="2088232" cy="523137"/>
            </a:xfrm>
            <a:prstGeom prst="rect">
              <a:avLst/>
            </a:prstGeom>
            <a:noFill/>
          </p:spPr>
          <p:txBody>
            <a:bodyPr wrap="square" lIns="91361" tIns="45679" rIns="91361" bIns="45679">
              <a:spAutoFit/>
            </a:bodyPr>
            <a:lstStyle/>
            <a:p>
              <a:pPr>
                <a:defRPr/>
              </a:pPr>
              <a:r>
                <a:rPr lang="zh-CN" altLang="en-US" sz="2800" b="1" dirty="0" smtClean="0">
                  <a:solidFill>
                    <a:schemeClr val="bg1"/>
                  </a:solidFill>
                  <a:latin typeface="微软雅黑" pitchFamily="34" charset="-122"/>
                  <a:ea typeface="微软雅黑" pitchFamily="34" charset="-122"/>
                </a:rPr>
                <a:t>前言</a:t>
              </a:r>
              <a:r>
                <a:rPr lang="en-US" altLang="zh-CN" sz="2800" b="1" dirty="0" smtClean="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PREFACE</a:t>
              </a:r>
              <a:endParaRPr lang="zh-CN" altLang="en-US"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84741510"/>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7"/>
                                        </p:tgtEl>
                                        <p:attrNameLst>
                                          <p:attrName>style.visibility</p:attrName>
                                        </p:attrNameLst>
                                      </p:cBhvr>
                                      <p:to>
                                        <p:strVal val="visible"/>
                                      </p:to>
                                    </p:set>
                                    <p:animEffect transition="in" filter="wipe(left)">
                                      <p:cBhvr>
                                        <p:cTn id="15" dur="100"/>
                                        <p:tgtEl>
                                          <p:spTgt spid="7"/>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7"/>
                                        </p:tgtEl>
                                      </p:cBhvr>
                                      <p:to x="80000" y="100000"/>
                                    </p:animScale>
                                    <p:anim by="(#ppt_w*0.10)" calcmode="lin" valueType="num">
                                      <p:cBhvr>
                                        <p:cTn id="18" dur="50" autoRev="1" fill="hold">
                                          <p:stCondLst>
                                            <p:cond delay="0"/>
                                          </p:stCondLst>
                                        </p:cTn>
                                        <p:tgtEl>
                                          <p:spTgt spid="7"/>
                                        </p:tgtEl>
                                        <p:attrNameLst>
                                          <p:attrName>ppt_x</p:attrName>
                                        </p:attrNameLst>
                                      </p:cBhvr>
                                    </p:anim>
                                    <p:anim by="(-#ppt_w*0.10)" calcmode="lin" valueType="num">
                                      <p:cBhvr>
                                        <p:cTn id="19" dur="50" autoRev="1" fill="hold">
                                          <p:stCondLst>
                                            <p:cond delay="0"/>
                                          </p:stCondLst>
                                        </p:cTn>
                                        <p:tgtEl>
                                          <p:spTgt spid="7"/>
                                        </p:tgtEl>
                                        <p:attrNameLst>
                                          <p:attrName>ppt_y</p:attrName>
                                        </p:attrNameLst>
                                      </p:cBhvr>
                                    </p:anim>
                                    <p:animRot by="-480000">
                                      <p:cBhvr>
                                        <p:cTn id="20"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
          <p:cNvSpPr>
            <a:spLocks noChangeArrowheads="1"/>
          </p:cNvSpPr>
          <p:nvPr/>
        </p:nvSpPr>
        <p:spPr bwMode="auto">
          <a:xfrm>
            <a:off x="4243170" y="920046"/>
            <a:ext cx="956779" cy="970953"/>
          </a:xfrm>
          <a:prstGeom prst="ellipse">
            <a:avLst/>
          </a:prstGeom>
          <a:solidFill>
            <a:schemeClr val="bg2"/>
          </a:solidFill>
          <a:ln w="12700">
            <a:no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5" name="Oval 4"/>
          <p:cNvSpPr>
            <a:spLocks noChangeArrowheads="1"/>
          </p:cNvSpPr>
          <p:nvPr/>
        </p:nvSpPr>
        <p:spPr bwMode="auto">
          <a:xfrm>
            <a:off x="4244494" y="915566"/>
            <a:ext cx="956779" cy="970953"/>
          </a:xfrm>
          <a:prstGeom prst="ellipse">
            <a:avLst/>
          </a:prstGeom>
          <a:solidFill>
            <a:schemeClr val="tx2"/>
          </a:solidFill>
          <a:ln w="12700">
            <a:no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8" name="Oval 4"/>
          <p:cNvSpPr>
            <a:spLocks noChangeArrowheads="1"/>
          </p:cNvSpPr>
          <p:nvPr/>
        </p:nvSpPr>
        <p:spPr bwMode="auto">
          <a:xfrm>
            <a:off x="3179138" y="1359001"/>
            <a:ext cx="1308991" cy="1328384"/>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9" name="Oval 4"/>
          <p:cNvSpPr>
            <a:spLocks noChangeArrowheads="1"/>
          </p:cNvSpPr>
          <p:nvPr/>
        </p:nvSpPr>
        <p:spPr bwMode="auto">
          <a:xfrm>
            <a:off x="3179138" y="1755659"/>
            <a:ext cx="1308991" cy="931727"/>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0" name="Oval 4"/>
          <p:cNvSpPr>
            <a:spLocks noChangeArrowheads="1"/>
          </p:cNvSpPr>
          <p:nvPr/>
        </p:nvSpPr>
        <p:spPr bwMode="auto">
          <a:xfrm>
            <a:off x="1944377" y="1969117"/>
            <a:ext cx="1613309" cy="1637424"/>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1" name="Oval 4"/>
          <p:cNvSpPr>
            <a:spLocks noChangeArrowheads="1"/>
          </p:cNvSpPr>
          <p:nvPr/>
        </p:nvSpPr>
        <p:spPr bwMode="auto">
          <a:xfrm>
            <a:off x="1944377" y="2774084"/>
            <a:ext cx="1613309" cy="832458"/>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2" name="Oval 4"/>
          <p:cNvSpPr>
            <a:spLocks noChangeArrowheads="1"/>
          </p:cNvSpPr>
          <p:nvPr/>
        </p:nvSpPr>
        <p:spPr bwMode="auto">
          <a:xfrm>
            <a:off x="486383" y="2752805"/>
            <a:ext cx="1980161" cy="2009761"/>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3" name="Oval 4"/>
          <p:cNvSpPr>
            <a:spLocks noChangeArrowheads="1"/>
          </p:cNvSpPr>
          <p:nvPr/>
        </p:nvSpPr>
        <p:spPr bwMode="auto">
          <a:xfrm>
            <a:off x="656986" y="4321575"/>
            <a:ext cx="1638957" cy="440990"/>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4" name="TextBox 53"/>
          <p:cNvSpPr txBox="1"/>
          <p:nvPr/>
        </p:nvSpPr>
        <p:spPr>
          <a:xfrm>
            <a:off x="840250" y="3551980"/>
            <a:ext cx="1274219" cy="411409"/>
          </a:xfrm>
          <a:prstGeom prst="rect">
            <a:avLst/>
          </a:prstGeom>
          <a:noFill/>
        </p:spPr>
        <p:txBody>
          <a:bodyPr wrap="none" lIns="72148" tIns="36075" rIns="72148" bIns="36075" rtlCol="0" anchor="ctr">
            <a:spAutoFit/>
          </a:bodyPr>
          <a:lstStyle/>
          <a:p>
            <a:r>
              <a:rPr lang="zh-CN" altLang="en-US" sz="2200" dirty="0">
                <a:solidFill>
                  <a:schemeClr val="bg1"/>
                </a:solidFill>
                <a:latin typeface="微软雅黑" pitchFamily="34" charset="-122"/>
                <a:ea typeface="微软雅黑" pitchFamily="34" charset="-122"/>
              </a:rPr>
              <a:t>添加文字</a:t>
            </a:r>
          </a:p>
        </p:txBody>
      </p:sp>
      <p:sp>
        <p:nvSpPr>
          <p:cNvPr id="55" name="TextBox 54"/>
          <p:cNvSpPr txBox="1"/>
          <p:nvPr/>
        </p:nvSpPr>
        <p:spPr>
          <a:xfrm>
            <a:off x="2201842" y="2296334"/>
            <a:ext cx="1120331" cy="365242"/>
          </a:xfrm>
          <a:prstGeom prst="rect">
            <a:avLst/>
          </a:prstGeom>
          <a:noFill/>
        </p:spPr>
        <p:txBody>
          <a:bodyPr wrap="none" lIns="72148" tIns="36075" rIns="72148" bIns="36075" rtlCol="0" anchor="ctr">
            <a:spAutoFit/>
          </a:bodyPr>
          <a:lstStyle/>
          <a:p>
            <a:r>
              <a:rPr lang="zh-CN" altLang="en-US" sz="1900" dirty="0">
                <a:solidFill>
                  <a:schemeClr val="bg1"/>
                </a:solidFill>
                <a:latin typeface="微软雅黑" pitchFamily="34" charset="-122"/>
                <a:ea typeface="微软雅黑" pitchFamily="34" charset="-122"/>
              </a:rPr>
              <a:t>添加文字</a:t>
            </a:r>
          </a:p>
        </p:txBody>
      </p:sp>
      <p:sp>
        <p:nvSpPr>
          <p:cNvPr id="56" name="TextBox 55"/>
          <p:cNvSpPr txBox="1"/>
          <p:nvPr/>
        </p:nvSpPr>
        <p:spPr>
          <a:xfrm>
            <a:off x="3358485" y="1862706"/>
            <a:ext cx="1068555" cy="349810"/>
          </a:xfrm>
          <a:prstGeom prst="rect">
            <a:avLst/>
          </a:prstGeom>
          <a:noFill/>
        </p:spPr>
        <p:txBody>
          <a:bodyPr wrap="none" lIns="72148" tIns="36075" rIns="72148" bIns="36075" rtlCol="0" anchor="ctr">
            <a:spAutoFit/>
          </a:bodyPr>
          <a:lstStyle/>
          <a:p>
            <a:r>
              <a:rPr lang="zh-CN" altLang="en-US" dirty="0" smtClean="0">
                <a:solidFill>
                  <a:schemeClr val="bg1"/>
                </a:solidFill>
                <a:latin typeface="微软雅黑" pitchFamily="34" charset="-122"/>
                <a:ea typeface="微软雅黑" pitchFamily="34" charset="-122"/>
              </a:rPr>
              <a:t>添加文字</a:t>
            </a:r>
            <a:endParaRPr lang="zh-CN" altLang="en-US" dirty="0">
              <a:solidFill>
                <a:schemeClr val="bg1"/>
              </a:solidFill>
              <a:latin typeface="微软雅黑" pitchFamily="34" charset="-122"/>
              <a:ea typeface="微软雅黑" pitchFamily="34" charset="-122"/>
            </a:endParaRPr>
          </a:p>
        </p:txBody>
      </p:sp>
      <p:cxnSp>
        <p:nvCxnSpPr>
          <p:cNvPr id="57" name="直接连接符 56"/>
          <p:cNvCxnSpPr/>
          <p:nvPr/>
        </p:nvCxnSpPr>
        <p:spPr>
          <a:xfrm>
            <a:off x="4722884" y="1540389"/>
            <a:ext cx="84132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p:nvCxnSpPr>
        <p:spPr>
          <a:xfrm>
            <a:off x="3824870" y="2272324"/>
            <a:ext cx="1739344"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p:cNvCxnSpPr/>
          <p:nvPr/>
        </p:nvCxnSpPr>
        <p:spPr>
          <a:xfrm>
            <a:off x="2713996" y="3106242"/>
            <a:ext cx="2850217"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p:cNvCxnSpPr/>
          <p:nvPr/>
        </p:nvCxnSpPr>
        <p:spPr>
          <a:xfrm>
            <a:off x="1476463" y="3975013"/>
            <a:ext cx="4087750"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1" name="TextBox 60"/>
          <p:cNvSpPr txBox="1"/>
          <p:nvPr/>
        </p:nvSpPr>
        <p:spPr>
          <a:xfrm>
            <a:off x="5630192" y="3757685"/>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2" name="TextBox 61"/>
          <p:cNvSpPr txBox="1"/>
          <p:nvPr/>
        </p:nvSpPr>
        <p:spPr>
          <a:xfrm>
            <a:off x="5630192" y="2902265"/>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3" name="TextBox 62"/>
          <p:cNvSpPr txBox="1"/>
          <p:nvPr/>
        </p:nvSpPr>
        <p:spPr>
          <a:xfrm>
            <a:off x="5630192" y="2046846"/>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4" name="TextBox 63"/>
          <p:cNvSpPr txBox="1"/>
          <p:nvPr/>
        </p:nvSpPr>
        <p:spPr>
          <a:xfrm>
            <a:off x="5630192" y="1355868"/>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5" name="TextBox 64"/>
          <p:cNvSpPr txBox="1"/>
          <p:nvPr/>
        </p:nvSpPr>
        <p:spPr>
          <a:xfrm>
            <a:off x="4328273" y="1276773"/>
            <a:ext cx="760938" cy="257499"/>
          </a:xfrm>
          <a:prstGeom prst="rect">
            <a:avLst/>
          </a:prstGeom>
          <a:noFill/>
        </p:spPr>
        <p:txBody>
          <a:bodyPr wrap="none" lIns="72148" tIns="36075" rIns="72148" bIns="36075" rtlCol="0" anchor="ctr">
            <a:spAutoFit/>
          </a:bodyPr>
          <a:lstStyle/>
          <a:p>
            <a:r>
              <a:rPr lang="zh-CN" altLang="en-US" sz="1200" dirty="0">
                <a:solidFill>
                  <a:schemeClr val="bg1"/>
                </a:solidFill>
                <a:latin typeface="微软雅黑" pitchFamily="34" charset="-122"/>
                <a:ea typeface="微软雅黑" pitchFamily="34" charset="-122"/>
              </a:rPr>
              <a:t>添加文字</a:t>
            </a:r>
          </a:p>
        </p:txBody>
      </p:sp>
      <p:sp>
        <p:nvSpPr>
          <p:cNvPr id="25" name="TextBox 2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2775094549"/>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2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42000">
                                          <p:cBhvr additive="base">
                                            <p:cTn id="7" dur="500" fill="hold"/>
                                            <p:tgtEl>
                                              <p:spTgt spid="44"/>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2000">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14:bounceEnd="42000">
                                          <p:cBhvr additive="base">
                                            <p:cTn id="11" dur="500" fill="hold"/>
                                            <p:tgtEl>
                                              <p:spTgt spid="48"/>
                                            </p:tgtEl>
                                            <p:attrNameLst>
                                              <p:attrName>ppt_x</p:attrName>
                                            </p:attrNameLst>
                                          </p:cBhvr>
                                          <p:tavLst>
                                            <p:tav tm="0">
                                              <p:val>
                                                <p:strVal val="#ppt_x"/>
                                              </p:val>
                                            </p:tav>
                                            <p:tav tm="100000">
                                              <p:val>
                                                <p:strVal val="#ppt_x"/>
                                              </p:val>
                                            </p:tav>
                                          </p:tavLst>
                                        </p:anim>
                                        <p:anim calcmode="lin" valueType="num" p14:bounceEnd="42000">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2000">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14:bounceEnd="42000">
                                          <p:cBhvr additive="base">
                                            <p:cTn id="15" dur="500" fill="hold"/>
                                            <p:tgtEl>
                                              <p:spTgt spid="50"/>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600"/>
                                      </p:stCondLst>
                                      <p:childTnLst>
                                        <p:set>
                                          <p:cBhvr>
                                            <p:cTn id="18" dur="1" fill="hold">
                                              <p:stCondLst>
                                                <p:cond delay="0"/>
                                              </p:stCondLst>
                                            </p:cTn>
                                            <p:tgtEl>
                                              <p:spTgt spid="52"/>
                                            </p:tgtEl>
                                            <p:attrNameLst>
                                              <p:attrName>style.visibility</p:attrName>
                                            </p:attrNameLst>
                                          </p:cBhvr>
                                          <p:to>
                                            <p:strVal val="visible"/>
                                          </p:to>
                                        </p:set>
                                        <p:anim calcmode="lin" valueType="num" p14:bounceEnd="42000">
                                          <p:cBhvr additive="base">
                                            <p:cTn id="19" dur="500" fill="hold"/>
                                            <p:tgtEl>
                                              <p:spTgt spid="52"/>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52"/>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left)">
                                          <p:cBhvr>
                                            <p:cTn id="56" dur="500"/>
                                            <p:tgtEl>
                                              <p:spTgt spid="62"/>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down)">
                                          <p:cBhvr>
                                            <p:cTn id="78" dur="500"/>
                                            <p:tgtEl>
                                              <p:spTgt spid="4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49" grpId="0" animBg="1"/>
          <p:bldP spid="50" grpId="0" animBg="1"/>
          <p:bldP spid="51" grpId="0" animBg="1"/>
          <p:bldP spid="52" grpId="0" animBg="1"/>
          <p:bldP spid="53" grpId="0" animBg="1"/>
          <p:bldP spid="54" grpId="0"/>
          <p:bldP spid="55" grpId="0"/>
          <p:bldP spid="56" grpId="0"/>
          <p:bldP spid="61" grpId="0"/>
          <p:bldP spid="62" grpId="0"/>
          <p:bldP spid="63" grpId="0"/>
          <p:bldP spid="64"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left)">
                                          <p:cBhvr>
                                            <p:cTn id="56" dur="500"/>
                                            <p:tgtEl>
                                              <p:spTgt spid="62"/>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down)">
                                          <p:cBhvr>
                                            <p:cTn id="78" dur="500"/>
                                            <p:tgtEl>
                                              <p:spTgt spid="4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49" grpId="0" animBg="1"/>
          <p:bldP spid="50" grpId="0" animBg="1"/>
          <p:bldP spid="51" grpId="0" animBg="1"/>
          <p:bldP spid="52" grpId="0" animBg="1"/>
          <p:bldP spid="53" grpId="0" animBg="1"/>
          <p:bldP spid="54" grpId="0"/>
          <p:bldP spid="55" grpId="0"/>
          <p:bldP spid="56" grpId="0"/>
          <p:bldP spid="61" grpId="0"/>
          <p:bldP spid="62" grpId="0"/>
          <p:bldP spid="63" grpId="0"/>
          <p:bldP spid="64" grpId="0"/>
          <p:bldP spid="6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359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594998319"/>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1000"/>
                                        <p:tgtEl>
                                          <p:spTgt spid="63"/>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63"/>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par>
                          <p:cTn id="58" fill="hold">
                            <p:stCondLst>
                              <p:cond delay="390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4400"/>
                            </p:stCondLst>
                            <p:childTnLst>
                              <p:par>
                                <p:cTn id="64" presetID="26" presetClass="emph" presetSubtype="0" fill="hold" grpId="2" nodeType="afterEffect">
                                  <p:stCondLst>
                                    <p:cond delay="0"/>
                                  </p:stCondLst>
                                  <p:childTnLst>
                                    <p:animEffect transition="out" filter="fade">
                                      <p:cBhvr>
                                        <p:cTn id="65" dur="500" tmFilter="0, 0; .2, .5; .8, .5; 1, 0"/>
                                        <p:tgtEl>
                                          <p:spTgt spid="59"/>
                                        </p:tgtEl>
                                      </p:cBhvr>
                                    </p:animEffect>
                                    <p:animScale>
                                      <p:cBhvr>
                                        <p:cTn id="66" dur="250" autoRev="1" fill="hold"/>
                                        <p:tgtEl>
                                          <p:spTgt spid="59"/>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60"/>
                                        </p:tgtEl>
                                      </p:cBhvr>
                                    </p:animEffect>
                                    <p:animScale>
                                      <p:cBhvr>
                                        <p:cTn id="69"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59" grpId="2" animBg="1"/>
      <p:bldP spid="63" grpId="0" animBg="1"/>
      <p:bldP spid="63"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bwMode="auto">
          <a:xfrm rot="16200000" flipH="1">
            <a:off x="4581202"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3" name="等腰三角形 21"/>
          <p:cNvSpPr/>
          <p:nvPr/>
        </p:nvSpPr>
        <p:spPr bwMode="auto">
          <a:xfrm rot="5400000">
            <a:off x="2481868"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4" name="椭圆 23"/>
          <p:cNvSpPr/>
          <p:nvPr/>
        </p:nvSpPr>
        <p:spPr bwMode="auto">
          <a:xfrm>
            <a:off x="2463415" y="1615801"/>
            <a:ext cx="2672612"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sp>
        <p:nvSpPr>
          <p:cNvPr id="25" name="椭圆 24"/>
          <p:cNvSpPr/>
          <p:nvPr/>
        </p:nvSpPr>
        <p:spPr bwMode="auto">
          <a:xfrm>
            <a:off x="4062562" y="1615801"/>
            <a:ext cx="2673775"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cxnSp>
        <p:nvCxnSpPr>
          <p:cNvPr id="26" name="直接连接符 25"/>
          <p:cNvCxnSpPr>
            <a:cxnSpLocks noChangeShapeType="1"/>
          </p:cNvCxnSpPr>
          <p:nvPr/>
        </p:nvCxnSpPr>
        <p:spPr bwMode="auto">
          <a:xfrm>
            <a:off x="3197278" y="2271068"/>
            <a:ext cx="418686" cy="197397"/>
          </a:xfrm>
          <a:prstGeom prst="line">
            <a:avLst/>
          </a:prstGeom>
          <a:noFill/>
          <a:ln w="28575" algn="ctr">
            <a:solidFill>
              <a:schemeClr val="bg1">
                <a:lumMod val="50000"/>
              </a:schemeClr>
            </a:solidFill>
            <a:round/>
            <a:headEnd type="none" w="med" len="med"/>
            <a:tailEnd type="arrow" w="med" len="med"/>
          </a:ln>
        </p:spPr>
      </p:cxnSp>
      <p:cxnSp>
        <p:nvCxnSpPr>
          <p:cNvPr id="27" name="直接连接符 26"/>
          <p:cNvCxnSpPr>
            <a:cxnSpLocks noChangeShapeType="1"/>
          </p:cNvCxnSpPr>
          <p:nvPr/>
        </p:nvCxnSpPr>
        <p:spPr bwMode="auto">
          <a:xfrm>
            <a:off x="2973978" y="2877276"/>
            <a:ext cx="432642" cy="0"/>
          </a:xfrm>
          <a:prstGeom prst="line">
            <a:avLst/>
          </a:prstGeom>
          <a:noFill/>
          <a:ln w="28575" algn="ctr">
            <a:solidFill>
              <a:schemeClr val="bg1">
                <a:lumMod val="50000"/>
              </a:schemeClr>
            </a:solidFill>
            <a:round/>
            <a:headEnd type="none" w="med" len="med"/>
            <a:tailEnd type="arrow" w="med" len="med"/>
          </a:ln>
        </p:spPr>
      </p:cxnSp>
      <p:cxnSp>
        <p:nvCxnSpPr>
          <p:cNvPr id="28" name="直接连接符 27"/>
          <p:cNvCxnSpPr>
            <a:cxnSpLocks noChangeShapeType="1"/>
          </p:cNvCxnSpPr>
          <p:nvPr/>
        </p:nvCxnSpPr>
        <p:spPr bwMode="auto">
          <a:xfrm flipV="1">
            <a:off x="3197277" y="3269736"/>
            <a:ext cx="432642" cy="230103"/>
          </a:xfrm>
          <a:prstGeom prst="line">
            <a:avLst/>
          </a:prstGeom>
          <a:noFill/>
          <a:ln w="28575" algn="ctr">
            <a:solidFill>
              <a:schemeClr val="bg1">
                <a:lumMod val="50000"/>
              </a:schemeClr>
            </a:solidFill>
            <a:round/>
            <a:headEnd type="none" w="med" len="med"/>
            <a:tailEnd type="arrow" w="med" len="med"/>
          </a:ln>
        </p:spPr>
      </p:cxnSp>
      <p:cxnSp>
        <p:nvCxnSpPr>
          <p:cNvPr id="29" name="直接连接符 28"/>
          <p:cNvCxnSpPr>
            <a:cxnSpLocks noChangeShapeType="1"/>
          </p:cNvCxnSpPr>
          <p:nvPr/>
        </p:nvCxnSpPr>
        <p:spPr bwMode="auto">
          <a:xfrm flipH="1" flipV="1">
            <a:off x="5638448" y="3260392"/>
            <a:ext cx="432642" cy="230103"/>
          </a:xfrm>
          <a:prstGeom prst="line">
            <a:avLst/>
          </a:prstGeom>
          <a:noFill/>
          <a:ln w="28575" algn="ctr">
            <a:solidFill>
              <a:schemeClr val="bg1">
                <a:lumMod val="50000"/>
              </a:schemeClr>
            </a:solidFill>
            <a:round/>
            <a:headEnd type="none" w="med" len="med"/>
            <a:tailEnd type="arrow" w="med" len="med"/>
          </a:ln>
        </p:spPr>
      </p:cxnSp>
      <p:cxnSp>
        <p:nvCxnSpPr>
          <p:cNvPr id="30" name="直接连接符 29"/>
          <p:cNvCxnSpPr>
            <a:cxnSpLocks noChangeShapeType="1"/>
          </p:cNvCxnSpPr>
          <p:nvPr/>
        </p:nvCxnSpPr>
        <p:spPr bwMode="auto">
          <a:xfrm flipH="1">
            <a:off x="5854769" y="2874940"/>
            <a:ext cx="432642" cy="0"/>
          </a:xfrm>
          <a:prstGeom prst="line">
            <a:avLst/>
          </a:prstGeom>
          <a:noFill/>
          <a:ln w="28575" algn="ctr">
            <a:solidFill>
              <a:schemeClr val="bg1">
                <a:lumMod val="50000"/>
              </a:schemeClr>
            </a:solidFill>
            <a:round/>
            <a:headEnd type="none" w="med" len="med"/>
            <a:tailEnd type="arrow" w="med" len="med"/>
          </a:ln>
        </p:spPr>
      </p:cxnSp>
      <p:cxnSp>
        <p:nvCxnSpPr>
          <p:cNvPr id="31" name="直接连接符 30"/>
          <p:cNvCxnSpPr>
            <a:cxnSpLocks noChangeShapeType="1"/>
          </p:cNvCxnSpPr>
          <p:nvPr/>
        </p:nvCxnSpPr>
        <p:spPr bwMode="auto">
          <a:xfrm flipH="1">
            <a:off x="5652405" y="2271068"/>
            <a:ext cx="418686" cy="197397"/>
          </a:xfrm>
          <a:prstGeom prst="line">
            <a:avLst/>
          </a:prstGeom>
          <a:noFill/>
          <a:ln w="28575" algn="ctr">
            <a:solidFill>
              <a:schemeClr val="bg1">
                <a:lumMod val="50000"/>
              </a:schemeClr>
            </a:solidFill>
            <a:round/>
            <a:headEnd type="none" w="med" len="med"/>
            <a:tailEnd type="arrow" w="med" len="med"/>
          </a:ln>
        </p:spPr>
      </p:cxnSp>
      <p:grpSp>
        <p:nvGrpSpPr>
          <p:cNvPr id="32" name="组合 31"/>
          <p:cNvGrpSpPr/>
          <p:nvPr/>
        </p:nvGrpSpPr>
        <p:grpSpPr>
          <a:xfrm>
            <a:off x="3829960" y="2107543"/>
            <a:ext cx="1542159" cy="1548812"/>
            <a:chOff x="5014912" y="2584450"/>
            <a:chExt cx="2105025" cy="2105025"/>
          </a:xfrm>
        </p:grpSpPr>
        <p:sp>
          <p:nvSpPr>
            <p:cNvPr id="33" name="Oval 19"/>
            <p:cNvSpPr>
              <a:spLocks noChangeArrowheads="1"/>
            </p:cNvSpPr>
            <p:nvPr/>
          </p:nvSpPr>
          <p:spPr bwMode="auto">
            <a:xfrm>
              <a:off x="5014912" y="2584450"/>
              <a:ext cx="2105025" cy="2105025"/>
            </a:xfrm>
            <a:prstGeom prst="ellipse">
              <a:avLst/>
            </a:prstGeom>
            <a:solidFill>
              <a:schemeClr val="tx2"/>
            </a:solidFill>
            <a:ln w="3175" cap="flat" cmpd="sng" algn="ctr">
              <a:noFill/>
              <a:prstDash val="solid"/>
            </a:ln>
            <a:effectLst/>
          </p:spPr>
          <p:txBody>
            <a:bodyPr anchor="ctr"/>
            <a:lstStyle/>
            <a:p>
              <a:pPr algn="ctr">
                <a:lnSpc>
                  <a:spcPct val="120000"/>
                </a:lnSpc>
                <a:defRPr/>
              </a:pPr>
              <a:endParaRPr lang="zh-CN" altLang="en-US" sz="700" kern="0" dirty="0">
                <a:solidFill>
                  <a:srgbClr val="4D4D4D"/>
                </a:solidFill>
                <a:latin typeface="微软雅黑" pitchFamily="34" charset="-122"/>
                <a:ea typeface="微软雅黑" pitchFamily="34" charset="-122"/>
              </a:endParaRPr>
            </a:p>
          </p:txBody>
        </p:sp>
        <p:sp>
          <p:nvSpPr>
            <p:cNvPr id="34"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zh-CN" altLang="en-US" sz="1600" b="1" kern="0" dirty="0">
                  <a:solidFill>
                    <a:srgbClr val="4D4D4D"/>
                  </a:solidFill>
                  <a:latin typeface="Impact" pitchFamily="34" charset="0"/>
                  <a:ea typeface="微软雅黑" pitchFamily="34" charset="-122"/>
                </a:rPr>
                <a:t>存在不足</a:t>
              </a:r>
            </a:p>
          </p:txBody>
        </p:sp>
      </p:grpSp>
      <p:sp>
        <p:nvSpPr>
          <p:cNvPr id="35" name="Oval 19"/>
          <p:cNvSpPr>
            <a:spLocks noChangeArrowheads="1"/>
          </p:cNvSpPr>
          <p:nvPr/>
        </p:nvSpPr>
        <p:spPr bwMode="auto">
          <a:xfrm>
            <a:off x="2476206" y="1678875"/>
            <a:ext cx="726886" cy="730020"/>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36" name="Oval 19"/>
          <p:cNvSpPr>
            <a:spLocks noChangeArrowheads="1"/>
          </p:cNvSpPr>
          <p:nvPr/>
        </p:nvSpPr>
        <p:spPr bwMode="auto">
          <a:xfrm>
            <a:off x="6033876" y="1690555"/>
            <a:ext cx="726885"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7" name="Oval 19"/>
          <p:cNvSpPr>
            <a:spLocks noChangeArrowheads="1"/>
          </p:cNvSpPr>
          <p:nvPr/>
        </p:nvSpPr>
        <p:spPr bwMode="auto">
          <a:xfrm>
            <a:off x="6364172" y="2538548"/>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8" name="Oval 19"/>
          <p:cNvSpPr>
            <a:spLocks noChangeArrowheads="1"/>
          </p:cNvSpPr>
          <p:nvPr/>
        </p:nvSpPr>
        <p:spPr bwMode="auto">
          <a:xfrm>
            <a:off x="6069927" y="3377196"/>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9" name="Oval 19"/>
          <p:cNvSpPr>
            <a:spLocks noChangeArrowheads="1"/>
          </p:cNvSpPr>
          <p:nvPr/>
        </p:nvSpPr>
        <p:spPr bwMode="auto">
          <a:xfrm>
            <a:off x="2150562" y="2510515"/>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40" name="Oval 19"/>
          <p:cNvSpPr>
            <a:spLocks noChangeArrowheads="1"/>
          </p:cNvSpPr>
          <p:nvPr/>
        </p:nvSpPr>
        <p:spPr bwMode="auto">
          <a:xfrm>
            <a:off x="2448295" y="3372523"/>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41" name="TextBox 40"/>
          <p:cNvSpPr txBox="1"/>
          <p:nvPr/>
        </p:nvSpPr>
        <p:spPr>
          <a:xfrm>
            <a:off x="539552" y="1701021"/>
            <a:ext cx="1749809"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a:t>
            </a:r>
          </a:p>
        </p:txBody>
      </p:sp>
      <p:sp>
        <p:nvSpPr>
          <p:cNvPr id="42" name="TextBox 41"/>
          <p:cNvSpPr txBox="1"/>
          <p:nvPr/>
        </p:nvSpPr>
        <p:spPr>
          <a:xfrm>
            <a:off x="6823926" y="170102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3" name="TextBox 42"/>
          <p:cNvSpPr txBox="1"/>
          <p:nvPr/>
        </p:nvSpPr>
        <p:spPr>
          <a:xfrm>
            <a:off x="246712" y="266410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a:t>
            </a:r>
          </a:p>
        </p:txBody>
      </p:sp>
      <p:sp>
        <p:nvSpPr>
          <p:cNvPr id="44" name="TextBox 43"/>
          <p:cNvSpPr txBox="1"/>
          <p:nvPr/>
        </p:nvSpPr>
        <p:spPr>
          <a:xfrm>
            <a:off x="7166353" y="266410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5" name="TextBox 44"/>
          <p:cNvSpPr txBox="1"/>
          <p:nvPr/>
        </p:nvSpPr>
        <p:spPr>
          <a:xfrm>
            <a:off x="6842832" y="3502750"/>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6" name="TextBox 45"/>
          <p:cNvSpPr txBox="1"/>
          <p:nvPr/>
        </p:nvSpPr>
        <p:spPr>
          <a:xfrm>
            <a:off x="541670" y="3502750"/>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7" name="TextBox 4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437826968"/>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par>
                          <p:cTn id="24" fill="hold">
                            <p:stCondLst>
                              <p:cond delay="1000"/>
                            </p:stCondLst>
                            <p:childTnLst>
                              <p:par>
                                <p:cTn id="25" presetID="52"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Scale>
                                      <p:cBhvr>
                                        <p:cTn id="2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5"/>
                                        </p:tgtEl>
                                        <p:attrNameLst>
                                          <p:attrName>ppt_x</p:attrName>
                                          <p:attrName>ppt_y</p:attrName>
                                        </p:attrNameLst>
                                      </p:cBhvr>
                                    </p:animMotion>
                                    <p:animEffect transition="in" filter="fade">
                                      <p:cBhvr>
                                        <p:cTn id="29" dur="1000"/>
                                        <p:tgtEl>
                                          <p:spTgt spid="35"/>
                                        </p:tgtEl>
                                      </p:cBhvr>
                                    </p:animEffect>
                                  </p:childTnLst>
                                </p:cTn>
                              </p:par>
                              <p:par>
                                <p:cTn id="30" presetID="52" presetClass="entr" presetSubtype="0" fill="hold" grpId="0" nodeType="withEffect">
                                  <p:stCondLst>
                                    <p:cond delay="200"/>
                                  </p:stCondLst>
                                  <p:childTnLst>
                                    <p:set>
                                      <p:cBhvr>
                                        <p:cTn id="31" dur="1" fill="hold">
                                          <p:stCondLst>
                                            <p:cond delay="0"/>
                                          </p:stCondLst>
                                        </p:cTn>
                                        <p:tgtEl>
                                          <p:spTgt spid="36"/>
                                        </p:tgtEl>
                                        <p:attrNameLst>
                                          <p:attrName>style.visibility</p:attrName>
                                        </p:attrNameLst>
                                      </p:cBhvr>
                                      <p:to>
                                        <p:strVal val="visible"/>
                                      </p:to>
                                    </p:set>
                                    <p:animScale>
                                      <p:cBhvr>
                                        <p:cTn id="32"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6"/>
                                        </p:tgtEl>
                                        <p:attrNameLst>
                                          <p:attrName>ppt_x</p:attrName>
                                          <p:attrName>ppt_y</p:attrName>
                                        </p:attrNameLst>
                                      </p:cBhvr>
                                    </p:animMotion>
                                    <p:animEffect transition="in" filter="fade">
                                      <p:cBhvr>
                                        <p:cTn id="34" dur="1000"/>
                                        <p:tgtEl>
                                          <p:spTgt spid="36"/>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39"/>
                                        </p:tgtEl>
                                        <p:attrNameLst>
                                          <p:attrName>style.visibility</p:attrName>
                                        </p:attrNameLst>
                                      </p:cBhvr>
                                      <p:to>
                                        <p:strVal val="visible"/>
                                      </p:to>
                                    </p:set>
                                    <p:animScale>
                                      <p:cBhvr>
                                        <p:cTn id="37"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9"/>
                                        </p:tgtEl>
                                        <p:attrNameLst>
                                          <p:attrName>ppt_x</p:attrName>
                                          <p:attrName>ppt_y</p:attrName>
                                        </p:attrNameLst>
                                      </p:cBhvr>
                                    </p:animMotion>
                                    <p:animEffect transition="in" filter="fade">
                                      <p:cBhvr>
                                        <p:cTn id="39" dur="1000"/>
                                        <p:tgtEl>
                                          <p:spTgt spid="39"/>
                                        </p:tgtEl>
                                      </p:cBhvr>
                                    </p:animEffect>
                                  </p:childTnLst>
                                </p:cTn>
                              </p:par>
                              <p:par>
                                <p:cTn id="40" presetID="52" presetClass="entr" presetSubtype="0" fill="hold" grpId="0" nodeType="withEffect">
                                  <p:stCondLst>
                                    <p:cond delay="600"/>
                                  </p:stCondLst>
                                  <p:childTnLst>
                                    <p:set>
                                      <p:cBhvr>
                                        <p:cTn id="41" dur="1" fill="hold">
                                          <p:stCondLst>
                                            <p:cond delay="0"/>
                                          </p:stCondLst>
                                        </p:cTn>
                                        <p:tgtEl>
                                          <p:spTgt spid="37"/>
                                        </p:tgtEl>
                                        <p:attrNameLst>
                                          <p:attrName>style.visibility</p:attrName>
                                        </p:attrNameLst>
                                      </p:cBhvr>
                                      <p:to>
                                        <p:strVal val="visible"/>
                                      </p:to>
                                    </p:set>
                                    <p:animScale>
                                      <p:cBhvr>
                                        <p:cTn id="42"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7"/>
                                        </p:tgtEl>
                                        <p:attrNameLst>
                                          <p:attrName>ppt_x</p:attrName>
                                          <p:attrName>ppt_y</p:attrName>
                                        </p:attrNameLst>
                                      </p:cBhvr>
                                    </p:animMotion>
                                    <p:animEffect transition="in" filter="fade">
                                      <p:cBhvr>
                                        <p:cTn id="44" dur="1000"/>
                                        <p:tgtEl>
                                          <p:spTgt spid="37"/>
                                        </p:tgtEl>
                                      </p:cBhvr>
                                    </p:animEffect>
                                  </p:childTnLst>
                                </p:cTn>
                              </p:par>
                              <p:par>
                                <p:cTn id="45" presetID="52" presetClass="entr" presetSubtype="0" fill="hold" grpId="0" nodeType="withEffect">
                                  <p:stCondLst>
                                    <p:cond delay="800"/>
                                  </p:stCondLst>
                                  <p:childTnLst>
                                    <p:set>
                                      <p:cBhvr>
                                        <p:cTn id="46" dur="1" fill="hold">
                                          <p:stCondLst>
                                            <p:cond delay="0"/>
                                          </p:stCondLst>
                                        </p:cTn>
                                        <p:tgtEl>
                                          <p:spTgt spid="40"/>
                                        </p:tgtEl>
                                        <p:attrNameLst>
                                          <p:attrName>style.visibility</p:attrName>
                                        </p:attrNameLst>
                                      </p:cBhvr>
                                      <p:to>
                                        <p:strVal val="visible"/>
                                      </p:to>
                                    </p:set>
                                    <p:animScale>
                                      <p:cBhvr>
                                        <p:cTn id="47"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40"/>
                                        </p:tgtEl>
                                        <p:attrNameLst>
                                          <p:attrName>ppt_x</p:attrName>
                                          <p:attrName>ppt_y</p:attrName>
                                        </p:attrNameLst>
                                      </p:cBhvr>
                                    </p:animMotion>
                                    <p:animEffect transition="in" filter="fade">
                                      <p:cBhvr>
                                        <p:cTn id="49" dur="1000"/>
                                        <p:tgtEl>
                                          <p:spTgt spid="40"/>
                                        </p:tgtEl>
                                      </p:cBhvr>
                                    </p:animEffect>
                                  </p:childTnLst>
                                </p:cTn>
                              </p:par>
                              <p:par>
                                <p:cTn id="50" presetID="52" presetClass="entr" presetSubtype="0" fill="hold" grpId="0" nodeType="withEffect">
                                  <p:stCondLst>
                                    <p:cond delay="1000"/>
                                  </p:stCondLst>
                                  <p:childTnLst>
                                    <p:set>
                                      <p:cBhvr>
                                        <p:cTn id="51" dur="1" fill="hold">
                                          <p:stCondLst>
                                            <p:cond delay="0"/>
                                          </p:stCondLst>
                                        </p:cTn>
                                        <p:tgtEl>
                                          <p:spTgt spid="38"/>
                                        </p:tgtEl>
                                        <p:attrNameLst>
                                          <p:attrName>style.visibility</p:attrName>
                                        </p:attrNameLst>
                                      </p:cBhvr>
                                      <p:to>
                                        <p:strVal val="visible"/>
                                      </p:to>
                                    </p:set>
                                    <p:animScale>
                                      <p:cBhvr>
                                        <p:cTn id="52"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38"/>
                                        </p:tgtEl>
                                        <p:attrNameLst>
                                          <p:attrName>ppt_x</p:attrName>
                                          <p:attrName>ppt_y</p:attrName>
                                        </p:attrNameLst>
                                      </p:cBhvr>
                                    </p:animMotion>
                                    <p:animEffect transition="in" filter="fade">
                                      <p:cBhvr>
                                        <p:cTn id="54" dur="1000"/>
                                        <p:tgtEl>
                                          <p:spTgt spid="38"/>
                                        </p:tgtEl>
                                      </p:cBhvr>
                                    </p:animEffect>
                                  </p:childTnLst>
                                </p:cTn>
                              </p:par>
                            </p:childTnLst>
                          </p:cTn>
                        </p:par>
                        <p:par>
                          <p:cTn id="55" fill="hold">
                            <p:stCondLst>
                              <p:cond delay="3000"/>
                            </p:stCondLst>
                            <p:childTnLst>
                              <p:par>
                                <p:cTn id="56" presetID="1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p:tgtEl>
                                          <p:spTgt spid="26"/>
                                        </p:tgtEl>
                                        <p:attrNameLst>
                                          <p:attrName>ppt_x</p:attrName>
                                        </p:attrNameLst>
                                      </p:cBhvr>
                                      <p:tavLst>
                                        <p:tav tm="0">
                                          <p:val>
                                            <p:strVal val="#ppt_x-#ppt_w*1.125000"/>
                                          </p:val>
                                        </p:tav>
                                        <p:tav tm="100000">
                                          <p:val>
                                            <p:strVal val="#ppt_x"/>
                                          </p:val>
                                        </p:tav>
                                      </p:tavLst>
                                    </p:anim>
                                    <p:animEffect transition="in" filter="wipe(right)">
                                      <p:cBhvr>
                                        <p:cTn id="59" dur="500"/>
                                        <p:tgtEl>
                                          <p:spTgt spid="26"/>
                                        </p:tgtEl>
                                      </p:cBhvr>
                                    </p:animEffect>
                                  </p:childTnLst>
                                </p:cTn>
                              </p:par>
                              <p:par>
                                <p:cTn id="60" presetID="12" presetClass="entr" presetSubtype="8"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p:tgtEl>
                                          <p:spTgt spid="27"/>
                                        </p:tgtEl>
                                        <p:attrNameLst>
                                          <p:attrName>ppt_x</p:attrName>
                                        </p:attrNameLst>
                                      </p:cBhvr>
                                      <p:tavLst>
                                        <p:tav tm="0">
                                          <p:val>
                                            <p:strVal val="#ppt_x-#ppt_w*1.125000"/>
                                          </p:val>
                                        </p:tav>
                                        <p:tav tm="100000">
                                          <p:val>
                                            <p:strVal val="#ppt_x"/>
                                          </p:val>
                                        </p:tav>
                                      </p:tavLst>
                                    </p:anim>
                                    <p:animEffect transition="in" filter="wipe(right)">
                                      <p:cBhvr>
                                        <p:cTn id="63" dur="500"/>
                                        <p:tgtEl>
                                          <p:spTgt spid="27"/>
                                        </p:tgtEl>
                                      </p:cBhvr>
                                    </p:animEffect>
                                  </p:childTnLst>
                                </p:cTn>
                              </p:par>
                              <p:par>
                                <p:cTn id="64" presetID="12" presetClass="entr" presetSubtype="8"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p:tgtEl>
                                          <p:spTgt spid="28"/>
                                        </p:tgtEl>
                                        <p:attrNameLst>
                                          <p:attrName>ppt_x</p:attrName>
                                        </p:attrNameLst>
                                      </p:cBhvr>
                                      <p:tavLst>
                                        <p:tav tm="0">
                                          <p:val>
                                            <p:strVal val="#ppt_x-#ppt_w*1.125000"/>
                                          </p:val>
                                        </p:tav>
                                        <p:tav tm="100000">
                                          <p:val>
                                            <p:strVal val="#ppt_x"/>
                                          </p:val>
                                        </p:tav>
                                      </p:tavLst>
                                    </p:anim>
                                    <p:animEffect transition="in" filter="wipe(right)">
                                      <p:cBhvr>
                                        <p:cTn id="67" dur="500"/>
                                        <p:tgtEl>
                                          <p:spTgt spid="28"/>
                                        </p:tgtEl>
                                      </p:cBhvr>
                                    </p:animEffect>
                                  </p:childTnLst>
                                </p:cTn>
                              </p:par>
                              <p:par>
                                <p:cTn id="68" presetID="12" presetClass="entr" presetSubtype="2"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p:tgtEl>
                                          <p:spTgt spid="31"/>
                                        </p:tgtEl>
                                        <p:attrNameLst>
                                          <p:attrName>ppt_x</p:attrName>
                                        </p:attrNameLst>
                                      </p:cBhvr>
                                      <p:tavLst>
                                        <p:tav tm="0">
                                          <p:val>
                                            <p:strVal val="#ppt_x+#ppt_w*1.125000"/>
                                          </p:val>
                                        </p:tav>
                                        <p:tav tm="100000">
                                          <p:val>
                                            <p:strVal val="#ppt_x"/>
                                          </p:val>
                                        </p:tav>
                                      </p:tavLst>
                                    </p:anim>
                                    <p:animEffect transition="in" filter="wipe(left)">
                                      <p:cBhvr>
                                        <p:cTn id="71" dur="500"/>
                                        <p:tgtEl>
                                          <p:spTgt spid="31"/>
                                        </p:tgtEl>
                                      </p:cBhvr>
                                    </p:animEffect>
                                  </p:childTnLst>
                                </p:cTn>
                              </p:par>
                              <p:par>
                                <p:cTn id="72" presetID="12" presetClass="entr" presetSubtype="2"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p:tgtEl>
                                          <p:spTgt spid="30"/>
                                        </p:tgtEl>
                                        <p:attrNameLst>
                                          <p:attrName>ppt_x</p:attrName>
                                        </p:attrNameLst>
                                      </p:cBhvr>
                                      <p:tavLst>
                                        <p:tav tm="0">
                                          <p:val>
                                            <p:strVal val="#ppt_x+#ppt_w*1.125000"/>
                                          </p:val>
                                        </p:tav>
                                        <p:tav tm="100000">
                                          <p:val>
                                            <p:strVal val="#ppt_x"/>
                                          </p:val>
                                        </p:tav>
                                      </p:tavLst>
                                    </p:anim>
                                    <p:animEffect transition="in" filter="wipe(left)">
                                      <p:cBhvr>
                                        <p:cTn id="75" dur="500"/>
                                        <p:tgtEl>
                                          <p:spTgt spid="30"/>
                                        </p:tgtEl>
                                      </p:cBhvr>
                                    </p:animEffect>
                                  </p:childTnLst>
                                </p:cTn>
                              </p:par>
                              <p:par>
                                <p:cTn id="76" presetID="12" presetClass="entr" presetSubtype="2"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p:tgtEl>
                                          <p:spTgt spid="29"/>
                                        </p:tgtEl>
                                        <p:attrNameLst>
                                          <p:attrName>ppt_x</p:attrName>
                                        </p:attrNameLst>
                                      </p:cBhvr>
                                      <p:tavLst>
                                        <p:tav tm="0">
                                          <p:val>
                                            <p:strVal val="#ppt_x+#ppt_w*1.125000"/>
                                          </p:val>
                                        </p:tav>
                                        <p:tav tm="100000">
                                          <p:val>
                                            <p:strVal val="#ppt_x"/>
                                          </p:val>
                                        </p:tav>
                                      </p:tavLst>
                                    </p:anim>
                                    <p:animEffect transition="in" filter="wipe(left)">
                                      <p:cBhvr>
                                        <p:cTn id="79" dur="500"/>
                                        <p:tgtEl>
                                          <p:spTgt spid="29"/>
                                        </p:tgtEl>
                                      </p:cBhvr>
                                    </p:animEffect>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left)">
                                      <p:cBhvr>
                                        <p:cTn id="86" dur="500"/>
                                        <p:tgtEl>
                                          <p:spTgt spid="4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left)">
                                      <p:cBhvr>
                                        <p:cTn id="89" dur="500"/>
                                        <p:tgtEl>
                                          <p:spTgt spid="4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left)">
                                      <p:cBhvr>
                                        <p:cTn id="95" dur="500"/>
                                        <p:tgtEl>
                                          <p:spTgt spid="4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箭头 16"/>
          <p:cNvSpPr>
            <a:spLocks noChangeArrowheads="1"/>
          </p:cNvSpPr>
          <p:nvPr/>
        </p:nvSpPr>
        <p:spPr bwMode="auto">
          <a:xfrm>
            <a:off x="2788018" y="1733045"/>
            <a:ext cx="3558591" cy="394495"/>
          </a:xfrm>
          <a:prstGeom prst="rightArrow">
            <a:avLst>
              <a:gd name="adj1" fmla="val 50000"/>
              <a:gd name="adj2" fmla="val 50092"/>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8" name="右箭头 17"/>
          <p:cNvSpPr>
            <a:spLocks noChangeArrowheads="1"/>
          </p:cNvSpPr>
          <p:nvPr/>
        </p:nvSpPr>
        <p:spPr bwMode="auto">
          <a:xfrm flipH="1">
            <a:off x="2919263" y="2324786"/>
            <a:ext cx="3684853" cy="392809"/>
          </a:xfrm>
          <a:prstGeom prst="rightArrow">
            <a:avLst>
              <a:gd name="adj1" fmla="val 50000"/>
              <a:gd name="adj2" fmla="val 50064"/>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9" name="椭圆 18"/>
          <p:cNvSpPr>
            <a:spLocks noChangeArrowheads="1"/>
          </p:cNvSpPr>
          <p:nvPr/>
        </p:nvSpPr>
        <p:spPr bwMode="auto">
          <a:xfrm>
            <a:off x="1043608" y="1240770"/>
            <a:ext cx="1875654" cy="1903351"/>
          </a:xfrm>
          <a:prstGeom prst="ellipse">
            <a:avLst/>
          </a:prstGeom>
          <a:solidFill>
            <a:schemeClr val="tx2"/>
          </a:solidFill>
          <a:ln>
            <a:noFill/>
          </a:ln>
          <a:effectLst/>
          <a:extLst/>
        </p:spPr>
        <p:txBody>
          <a:bodyPr lIns="96171" tIns="48084" rIns="96171" bIns="48084" anchor="ctr"/>
          <a:lstStyle/>
          <a:p>
            <a:pPr>
              <a:lnSpc>
                <a:spcPct val="120000"/>
              </a:lnSpc>
              <a:defRPr/>
            </a:pPr>
            <a:r>
              <a:rPr lang="zh-CN" altLang="en-US" sz="1900" kern="0" dirty="0">
                <a:solidFill>
                  <a:srgbClr val="FFFFFF"/>
                </a:solidFill>
                <a:latin typeface="微软雅黑" pitchFamily="34" charset="-122"/>
                <a:ea typeface="微软雅黑" pitchFamily="34" charset="-122"/>
              </a:rPr>
              <a:t>  添加内容</a:t>
            </a:r>
          </a:p>
        </p:txBody>
      </p:sp>
      <p:sp>
        <p:nvSpPr>
          <p:cNvPr id="20" name="椭圆 19"/>
          <p:cNvSpPr>
            <a:spLocks noChangeArrowheads="1"/>
          </p:cNvSpPr>
          <p:nvPr/>
        </p:nvSpPr>
        <p:spPr bwMode="auto">
          <a:xfrm>
            <a:off x="6409739" y="1240770"/>
            <a:ext cx="1877315" cy="1903351"/>
          </a:xfrm>
          <a:prstGeom prst="ellipse">
            <a:avLst/>
          </a:prstGeom>
          <a:solidFill>
            <a:schemeClr val="tx2"/>
          </a:solidFill>
          <a:ln>
            <a:noFill/>
          </a:ln>
          <a:effectLst/>
          <a:extLst/>
        </p:spPr>
        <p:txBody>
          <a:bodyPr lIns="96171" tIns="48084" rIns="96171" bIns="48084" anchor="ctr"/>
          <a:lstStyle/>
          <a:p>
            <a:pPr>
              <a:lnSpc>
                <a:spcPct val="120000"/>
              </a:lnSpc>
              <a:defRPr/>
            </a:pPr>
            <a:r>
              <a:rPr lang="zh-CN" altLang="en-US" sz="1900" kern="0" dirty="0">
                <a:solidFill>
                  <a:srgbClr val="FFFFFF"/>
                </a:solidFill>
                <a:latin typeface="微软雅黑" pitchFamily="34" charset="-122"/>
                <a:ea typeface="微软雅黑" pitchFamily="34" charset="-122"/>
              </a:rPr>
              <a:t>  添加内容</a:t>
            </a:r>
          </a:p>
        </p:txBody>
      </p:sp>
      <p:sp>
        <p:nvSpPr>
          <p:cNvPr id="21" name="矩形 20"/>
          <p:cNvSpPr/>
          <p:nvPr/>
        </p:nvSpPr>
        <p:spPr>
          <a:xfrm>
            <a:off x="3791467" y="1603233"/>
            <a:ext cx="1486900" cy="1245861"/>
          </a:xfrm>
          <a:prstGeom prst="rect">
            <a:avLst/>
          </a:prstGeom>
          <a:solidFill>
            <a:schemeClr val="bg2"/>
          </a:solidFill>
          <a:ln w="3175" cap="flat" cmpd="sng" algn="ctr">
            <a:noFill/>
            <a:prstDash val="solid"/>
          </a:ln>
          <a:effectLst/>
        </p:spPr>
        <p:txBody>
          <a:bodyPr lIns="96171" tIns="48084" rIns="96171" bIns="48084" anchor="ctr"/>
          <a:lstStyle/>
          <a:p>
            <a:pPr>
              <a:lnSpc>
                <a:spcPct val="120000"/>
              </a:lnSpc>
              <a:defRPr/>
            </a:pPr>
            <a:r>
              <a:rPr lang="zh-CN" altLang="en-US" kern="0" dirty="0">
                <a:solidFill>
                  <a:srgbClr val="414455"/>
                </a:solidFill>
                <a:latin typeface="微软雅黑" pitchFamily="34" charset="-122"/>
                <a:ea typeface="微软雅黑" pitchFamily="34" charset="-122"/>
              </a:rPr>
              <a:t>   </a:t>
            </a:r>
            <a:r>
              <a:rPr lang="zh-CN" altLang="en-US" kern="0" dirty="0" smtClean="0">
                <a:solidFill>
                  <a:srgbClr val="FFFFFF"/>
                </a:solidFill>
                <a:latin typeface="微软雅黑" pitchFamily="34" charset="-122"/>
                <a:ea typeface="微软雅黑" pitchFamily="34" charset="-122"/>
              </a:rPr>
              <a:t>添加内容</a:t>
            </a:r>
            <a:endParaRPr lang="zh-CN" altLang="en-US" kern="0" dirty="0">
              <a:solidFill>
                <a:srgbClr val="FFFFFF"/>
              </a:solidFill>
              <a:latin typeface="微软雅黑" pitchFamily="34" charset="-122"/>
              <a:ea typeface="微软雅黑" pitchFamily="34" charset="-122"/>
            </a:endParaRPr>
          </a:p>
        </p:txBody>
      </p:sp>
      <p:sp>
        <p:nvSpPr>
          <p:cNvPr id="22" name="下箭头 21"/>
          <p:cNvSpPr>
            <a:spLocks noChangeArrowheads="1"/>
          </p:cNvSpPr>
          <p:nvPr/>
        </p:nvSpPr>
        <p:spPr bwMode="auto">
          <a:xfrm>
            <a:off x="4140348" y="3182896"/>
            <a:ext cx="842301" cy="590055"/>
          </a:xfrm>
          <a:prstGeom prst="downArrow">
            <a:avLst>
              <a:gd name="adj1" fmla="val 50000"/>
              <a:gd name="adj2" fmla="val 50000"/>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23" name="TextBox 22"/>
          <p:cNvSpPr txBox="1"/>
          <p:nvPr/>
        </p:nvSpPr>
        <p:spPr bwMode="auto">
          <a:xfrm>
            <a:off x="1148407" y="3344740"/>
            <a:ext cx="1551692"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4" name="TextBox 23"/>
          <p:cNvSpPr txBox="1"/>
          <p:nvPr/>
        </p:nvSpPr>
        <p:spPr bwMode="auto">
          <a:xfrm>
            <a:off x="6572685" y="3408804"/>
            <a:ext cx="1553354"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5" name="TextBox 19"/>
          <p:cNvSpPr txBox="1">
            <a:spLocks noChangeArrowheads="1"/>
          </p:cNvSpPr>
          <p:nvPr/>
        </p:nvSpPr>
        <p:spPr bwMode="auto">
          <a:xfrm>
            <a:off x="4084828" y="3965141"/>
            <a:ext cx="1177890" cy="688038"/>
          </a:xfrm>
          <a:prstGeom prst="rect">
            <a:avLst/>
          </a:prstGeom>
          <a:noFill/>
          <a:ln>
            <a:noFill/>
          </a:ln>
          <a:extLst/>
        </p:spPr>
        <p:txBody>
          <a:bodyPr lIns="96171" tIns="48084" rIns="96171" bIns="48084">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1600" kern="0" dirty="0">
                <a:solidFill>
                  <a:srgbClr val="4D4D4D"/>
                </a:solidFill>
                <a:latin typeface="微软雅黑" pitchFamily="34" charset="-122"/>
                <a:ea typeface="微软雅黑" pitchFamily="34" charset="-122"/>
              </a:rPr>
              <a:t>单击此处添加标题</a:t>
            </a:r>
          </a:p>
        </p:txBody>
      </p:sp>
      <p:sp>
        <p:nvSpPr>
          <p:cNvPr id="15" name="TextBox 1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2073463070"/>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style.rotation</p:attrName>
                                        </p:attrNameLst>
                                      </p:cBhvr>
                                      <p:tavLst>
                                        <p:tav tm="0">
                                          <p:val>
                                            <p:fltVal val="360"/>
                                          </p:val>
                                        </p:tav>
                                        <p:tav tm="100000">
                                          <p:val>
                                            <p:fltVal val="0"/>
                                          </p:val>
                                        </p:tav>
                                      </p:tavLst>
                                    </p:anim>
                                    <p:animEffect transition="in" filter="fade">
                                      <p:cBhvr>
                                        <p:cTn id="16" dur="500"/>
                                        <p:tgtEl>
                                          <p:spTgt spid="20"/>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Right)">
                                      <p:cBhvr>
                                        <p:cTn id="23" dur="500"/>
                                        <p:tgtEl>
                                          <p:spTgt spid="18"/>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strVal val="#ppt_h"/>
                                          </p:val>
                                        </p:tav>
                                        <p:tav tm="100000">
                                          <p:val>
                                            <p:strVal val="#ppt_h"/>
                                          </p:val>
                                        </p:tav>
                                      </p:tavLst>
                                    </p:anim>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8" presetClass="entr" presetSubtype="16"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amond(in)">
                                      <p:cBhvr>
                                        <p:cTn id="38" dur="500"/>
                                        <p:tgtEl>
                                          <p:spTgt spid="25"/>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amond(in)">
                                      <p:cBhvr>
                                        <p:cTn id="41" dur="500"/>
                                        <p:tgtEl>
                                          <p:spTgt spid="23"/>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diamond(in)">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025957" y="3576300"/>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0" name="TextBox 29"/>
          <p:cNvSpPr txBox="1"/>
          <p:nvPr/>
        </p:nvSpPr>
        <p:spPr>
          <a:xfrm>
            <a:off x="2123749" y="2460847"/>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a:t>
            </a:r>
          </a:p>
        </p:txBody>
      </p:sp>
      <p:sp>
        <p:nvSpPr>
          <p:cNvPr id="31" name="TextBox 30"/>
          <p:cNvSpPr txBox="1"/>
          <p:nvPr/>
        </p:nvSpPr>
        <p:spPr>
          <a:xfrm>
            <a:off x="3607913" y="3400925"/>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2" name="TextBox 31"/>
          <p:cNvSpPr txBox="1"/>
          <p:nvPr/>
        </p:nvSpPr>
        <p:spPr>
          <a:xfrm>
            <a:off x="4689429" y="2589997"/>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a:t>
            </a:r>
          </a:p>
        </p:txBody>
      </p:sp>
      <p:sp>
        <p:nvSpPr>
          <p:cNvPr id="33" name="矩形 32"/>
          <p:cNvSpPr/>
          <p:nvPr/>
        </p:nvSpPr>
        <p:spPr>
          <a:xfrm>
            <a:off x="6300192" y="1934455"/>
            <a:ext cx="2150220" cy="2077455"/>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35" name="Freeform 4"/>
          <p:cNvSpPr>
            <a:spLocks/>
          </p:cNvSpPr>
          <p:nvPr/>
        </p:nvSpPr>
        <p:spPr bwMode="auto">
          <a:xfrm>
            <a:off x="1838595" y="1941795"/>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tx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6" name="Freeform 6"/>
          <p:cNvSpPr>
            <a:spLocks/>
          </p:cNvSpPr>
          <p:nvPr/>
        </p:nvSpPr>
        <p:spPr bwMode="auto">
          <a:xfrm>
            <a:off x="3330306" y="2894186"/>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1">
              <a:lumMod val="50000"/>
            </a:schemeClr>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rgbClr val="414455"/>
              </a:solidFill>
              <a:latin typeface="微软雅黑" pitchFamily="34" charset="-122"/>
              <a:ea typeface="微软雅黑" pitchFamily="34" charset="-122"/>
            </a:endParaRPr>
          </a:p>
        </p:txBody>
      </p:sp>
      <p:sp>
        <p:nvSpPr>
          <p:cNvPr id="37" name="Freeform 8"/>
          <p:cNvSpPr>
            <a:spLocks/>
          </p:cNvSpPr>
          <p:nvPr/>
        </p:nvSpPr>
        <p:spPr bwMode="auto">
          <a:xfrm>
            <a:off x="685592" y="3027695"/>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bg1">
              <a:lumMod val="50000"/>
            </a:schemeClr>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8" name="Freeform 6"/>
          <p:cNvSpPr>
            <a:spLocks/>
          </p:cNvSpPr>
          <p:nvPr/>
        </p:nvSpPr>
        <p:spPr bwMode="auto">
          <a:xfrm>
            <a:off x="4443769" y="1996823"/>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pPr>
            <a:endParaRPr lang="en-US" sz="2100" kern="0" dirty="0">
              <a:solidFill>
                <a:sysClr val="window" lastClr="FFFFFF"/>
              </a:solidFill>
              <a:latin typeface="微软雅黑" pitchFamily="34" charset="-122"/>
              <a:ea typeface="微软雅黑" pitchFamily="34" charset="-122"/>
            </a:endParaRPr>
          </a:p>
        </p:txBody>
      </p:sp>
      <p:sp>
        <p:nvSpPr>
          <p:cNvPr id="39" name="矩形 38"/>
          <p:cNvSpPr/>
          <p:nvPr/>
        </p:nvSpPr>
        <p:spPr>
          <a:xfrm>
            <a:off x="3114597" y="1203598"/>
            <a:ext cx="2880301"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2673774618"/>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Vertical)">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37"/>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ppt_w</p:attrName>
                                        </p:attrNameLst>
                                      </p:cBhvr>
                                      <p:tavLst>
                                        <p:tav tm="0">
                                          <p:val>
                                            <p:fltVal val="0"/>
                                          </p:val>
                                        </p:tav>
                                        <p:tav tm="100000">
                                          <p:val>
                                            <p:strVal val="#ppt_w"/>
                                          </p:val>
                                        </p:tav>
                                      </p:tavLst>
                                    </p:anim>
                                    <p:anim calcmode="lin" valueType="num">
                                      <p:cBhvr>
                                        <p:cTn id="17" dur="500" fill="hold"/>
                                        <p:tgtEl>
                                          <p:spTgt spid="29"/>
                                        </p:tgtEl>
                                        <p:attrNameLst>
                                          <p:attrName>ppt_h</p:attrName>
                                        </p:attrNameLst>
                                      </p:cBhvr>
                                      <p:tavLst>
                                        <p:tav tm="0">
                                          <p:val>
                                            <p:fltVal val="0"/>
                                          </p:val>
                                        </p:tav>
                                        <p:tav tm="100000">
                                          <p:val>
                                            <p:strVal val="#ppt_h"/>
                                          </p:val>
                                        </p:tav>
                                      </p:tavLst>
                                    </p:anim>
                                    <p:animEffect transition="in" filter="fade">
                                      <p:cBhvr>
                                        <p:cTn id="18" dur="500"/>
                                        <p:tgtEl>
                                          <p:spTgt spid="29"/>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35"/>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Effect transition="in" filter="fade">
                                      <p:cBhvr>
                                        <p:cTn id="28" dur="500"/>
                                        <p:tgtEl>
                                          <p:spTgt spid="30"/>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36"/>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38"/>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5" grpId="0" animBg="1"/>
      <p:bldP spid="35" grpId="1" animBg="1"/>
      <p:bldP spid="36" grpId="0" animBg="1"/>
      <p:bldP spid="36" grpId="1" animBg="1"/>
      <p:bldP spid="37" grpId="0" animBg="1"/>
      <p:bldP spid="37" grpId="1" animBg="1"/>
      <p:bldP spid="38" grpId="0" animBg="1"/>
      <p:bldP spid="38" grpId="1"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
        <p:nvSpPr>
          <p:cNvPr id="67" name="Freeform 105"/>
          <p:cNvSpPr>
            <a:spLocks/>
          </p:cNvSpPr>
          <p:nvPr/>
        </p:nvSpPr>
        <p:spPr bwMode="auto">
          <a:xfrm>
            <a:off x="4570593" y="3248188"/>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68" name="Freeform 107"/>
          <p:cNvSpPr>
            <a:spLocks/>
          </p:cNvSpPr>
          <p:nvPr/>
        </p:nvSpPr>
        <p:spPr bwMode="auto">
          <a:xfrm>
            <a:off x="3563987" y="3248188"/>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987648" y="1311886"/>
            <a:ext cx="3022994" cy="2874298"/>
            <a:chOff x="3748193" y="2000673"/>
            <a:chExt cx="4030134" cy="3833285"/>
          </a:xfrm>
        </p:grpSpPr>
        <p:sp>
          <p:nvSpPr>
            <p:cNvPr id="70" name="Freeform 104"/>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1" name="Freeform 106"/>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4" name="Freeform 108"/>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5" name="Freeform 109"/>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6" name="Freeform 121"/>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7" name="Freeform 122"/>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8" name="Freeform 123"/>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9" name="Freeform 124"/>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81" name="矩形 1"/>
          <p:cNvSpPr>
            <a:spLocks noChangeArrowheads="1"/>
          </p:cNvSpPr>
          <p:nvPr/>
        </p:nvSpPr>
        <p:spPr bwMode="auto">
          <a:xfrm>
            <a:off x="6172058" y="1275606"/>
            <a:ext cx="1879704"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矩形 1"/>
          <p:cNvSpPr>
            <a:spLocks noChangeArrowheads="1"/>
          </p:cNvSpPr>
          <p:nvPr/>
        </p:nvSpPr>
        <p:spPr bwMode="auto">
          <a:xfrm>
            <a:off x="979573" y="1275606"/>
            <a:ext cx="1970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矩形 1"/>
          <p:cNvSpPr>
            <a:spLocks noChangeArrowheads="1"/>
          </p:cNvSpPr>
          <p:nvPr/>
        </p:nvSpPr>
        <p:spPr bwMode="auto">
          <a:xfrm>
            <a:off x="6172055" y="2794494"/>
            <a:ext cx="1879704"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矩形 1"/>
          <p:cNvSpPr>
            <a:spLocks noChangeArrowheads="1"/>
          </p:cNvSpPr>
          <p:nvPr/>
        </p:nvSpPr>
        <p:spPr bwMode="auto">
          <a:xfrm>
            <a:off x="943087" y="2796078"/>
            <a:ext cx="1970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2" name="组合 101"/>
          <p:cNvGrpSpPr/>
          <p:nvPr/>
        </p:nvGrpSpPr>
        <p:grpSpPr>
          <a:xfrm>
            <a:off x="1059038" y="1716605"/>
            <a:ext cx="3014603" cy="661834"/>
            <a:chOff x="1177047" y="2540424"/>
            <a:chExt cx="4018947" cy="882650"/>
          </a:xfrm>
        </p:grpSpPr>
        <p:sp>
          <p:nvSpPr>
            <p:cNvPr id="103" name="任意多边形 102"/>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4" name="Oval 54"/>
            <p:cNvSpPr>
              <a:spLocks noChangeArrowheads="1"/>
            </p:cNvSpPr>
            <p:nvPr/>
          </p:nvSpPr>
          <p:spPr bwMode="auto">
            <a:xfrm>
              <a:off x="5085927" y="3313007"/>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5099299" y="1726128"/>
            <a:ext cx="2784837" cy="658659"/>
            <a:chOff x="6563360" y="2553124"/>
            <a:chExt cx="3712633" cy="878416"/>
          </a:xfrm>
        </p:grpSpPr>
        <p:sp>
          <p:nvSpPr>
            <p:cNvPr id="106" name="任意多边形 105"/>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7" name="Oval 54"/>
            <p:cNvSpPr>
              <a:spLocks noChangeArrowheads="1"/>
            </p:cNvSpPr>
            <p:nvPr/>
          </p:nvSpPr>
          <p:spPr bwMode="auto">
            <a:xfrm>
              <a:off x="6563360" y="3321473"/>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5146930" y="3241839"/>
            <a:ext cx="2757847" cy="661834"/>
            <a:chOff x="6626860" y="4574541"/>
            <a:chExt cx="3676651" cy="882650"/>
          </a:xfrm>
        </p:grpSpPr>
        <p:sp>
          <p:nvSpPr>
            <p:cNvPr id="109" name="任意多边形 108"/>
            <p:cNvSpPr/>
            <p:nvPr/>
          </p:nvSpPr>
          <p:spPr>
            <a:xfrm>
              <a:off x="6686127" y="4574541"/>
              <a:ext cx="3617384"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0" name="Oval 54"/>
            <p:cNvSpPr>
              <a:spLocks noChangeArrowheads="1"/>
            </p:cNvSpPr>
            <p:nvPr/>
          </p:nvSpPr>
          <p:spPr bwMode="auto">
            <a:xfrm>
              <a:off x="6626860"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1059037" y="3241839"/>
            <a:ext cx="2730404" cy="661834"/>
            <a:chOff x="1177046" y="4574541"/>
            <a:chExt cx="3640065" cy="882650"/>
          </a:xfrm>
        </p:grpSpPr>
        <p:sp>
          <p:nvSpPr>
            <p:cNvPr id="112" name="任意多边形 111"/>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3" name="Oval 54"/>
            <p:cNvSpPr>
              <a:spLocks noChangeArrowheads="1"/>
            </p:cNvSpPr>
            <p:nvPr/>
          </p:nvSpPr>
          <p:spPr bwMode="auto">
            <a:xfrm>
              <a:off x="4707044"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114" name="矩形 1"/>
          <p:cNvSpPr>
            <a:spLocks noChangeArrowheads="1"/>
          </p:cNvSpPr>
          <p:nvPr/>
        </p:nvSpPr>
        <p:spPr bwMode="auto">
          <a:xfrm>
            <a:off x="915021" y="1783607"/>
            <a:ext cx="2035163" cy="80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矩形 1"/>
          <p:cNvSpPr>
            <a:spLocks noChangeArrowheads="1"/>
          </p:cNvSpPr>
          <p:nvPr/>
        </p:nvSpPr>
        <p:spPr bwMode="auto">
          <a:xfrm>
            <a:off x="940153" y="3303744"/>
            <a:ext cx="2035163" cy="80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矩形 1"/>
          <p:cNvSpPr>
            <a:spLocks noChangeArrowheads="1"/>
          </p:cNvSpPr>
          <p:nvPr/>
        </p:nvSpPr>
        <p:spPr bwMode="auto">
          <a:xfrm>
            <a:off x="6152590" y="1794445"/>
            <a:ext cx="2035163" cy="80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矩形 1"/>
          <p:cNvSpPr>
            <a:spLocks noChangeArrowheads="1"/>
          </p:cNvSpPr>
          <p:nvPr/>
        </p:nvSpPr>
        <p:spPr bwMode="auto">
          <a:xfrm>
            <a:off x="6209245" y="3316247"/>
            <a:ext cx="2035163" cy="80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6120390"/>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500"/>
                                        <p:tgtEl>
                                          <p:spTgt spid="10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wipe(up)">
                                      <p:cBhvr>
                                        <p:cTn id="21" dur="500"/>
                                        <p:tgtEl>
                                          <p:spTgt spid="114"/>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wipe(left)">
                                      <p:cBhvr>
                                        <p:cTn id="25" dur="500"/>
                                        <p:tgtEl>
                                          <p:spTgt spid="105"/>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ipe(up)">
                                      <p:cBhvr>
                                        <p:cTn id="33" dur="500"/>
                                        <p:tgtEl>
                                          <p:spTgt spid="116"/>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wipe(right)">
                                      <p:cBhvr>
                                        <p:cTn id="37" dur="500"/>
                                        <p:tgtEl>
                                          <p:spTgt spid="111"/>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wipe(up)">
                                      <p:cBhvr>
                                        <p:cTn id="45" dur="500"/>
                                        <p:tgtEl>
                                          <p:spTgt spid="115"/>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500"/>
                                        <p:tgtEl>
                                          <p:spTgt spid="108"/>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left)">
                                      <p:cBhvr>
                                        <p:cTn id="53" dur="500"/>
                                        <p:tgtEl>
                                          <p:spTgt spid="91"/>
                                        </p:tgtEl>
                                      </p:cBhvr>
                                    </p:animEffect>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wipe(up)">
                                      <p:cBhvr>
                                        <p:cTn id="5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4" grpId="0"/>
      <p:bldP spid="91" grpId="0"/>
      <p:bldP spid="96" grpId="0"/>
      <p:bldP spid="114" grpId="0"/>
      <p:bldP spid="115" grpId="0"/>
      <p:bldP spid="116"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4"/>
          <p:cNvSpPr>
            <a:spLocks noChangeArrowheads="1"/>
          </p:cNvSpPr>
          <p:nvPr/>
        </p:nvSpPr>
        <p:spPr bwMode="auto">
          <a:xfrm>
            <a:off x="971600" y="1286435"/>
            <a:ext cx="1506364" cy="1008111"/>
          </a:xfrm>
          <a:prstGeom prst="roundRect">
            <a:avLst>
              <a:gd name="adj" fmla="val 13125"/>
            </a:avLst>
          </a:prstGeom>
          <a:solidFill>
            <a:schemeClr val="tx2"/>
          </a:solidFill>
          <a:ln w="3175">
            <a:noFill/>
            <a:round/>
            <a:headEnd/>
            <a:tailEnd/>
          </a:ln>
        </p:spPr>
        <p:txBody>
          <a:bodyPr anchor="ctr"/>
          <a:lstStyle/>
          <a:p>
            <a:pPr algn="ctr"/>
            <a:r>
              <a:rPr lang="zh-CN" altLang="en-US" b="1" dirty="0" smtClean="0">
                <a:solidFill>
                  <a:schemeClr val="bg1"/>
                </a:solidFill>
                <a:latin typeface="微软雅黑" pitchFamily="34" charset="-122"/>
                <a:ea typeface="微软雅黑" pitchFamily="34" charset="-122"/>
              </a:rPr>
              <a:t>添加</a:t>
            </a:r>
            <a:endParaRPr lang="en-US" altLang="zh-CN" b="1" dirty="0" smtClean="0">
              <a:solidFill>
                <a:schemeClr val="bg1"/>
              </a:solidFill>
              <a:latin typeface="微软雅黑" pitchFamily="34" charset="-122"/>
              <a:ea typeface="微软雅黑" pitchFamily="34" charset="-122"/>
            </a:endParaRPr>
          </a:p>
          <a:p>
            <a:pPr algn="ctr"/>
            <a:r>
              <a:rPr lang="zh-CN" altLang="en-US" b="1" dirty="0" smtClean="0">
                <a:solidFill>
                  <a:schemeClr val="bg1"/>
                </a:solidFill>
                <a:latin typeface="微软雅黑" pitchFamily="34" charset="-122"/>
                <a:ea typeface="微软雅黑" pitchFamily="34" charset="-122"/>
              </a:rPr>
              <a:t>文本</a:t>
            </a:r>
            <a:endParaRPr lang="zh-CN" altLang="en-US" b="1" i="0" dirty="0">
              <a:solidFill>
                <a:schemeClr val="bg1"/>
              </a:solidFill>
              <a:latin typeface="微软雅黑" pitchFamily="34" charset="-122"/>
              <a:ea typeface="微软雅黑" pitchFamily="34" charset="-122"/>
            </a:endParaRPr>
          </a:p>
        </p:txBody>
      </p:sp>
      <p:sp>
        <p:nvSpPr>
          <p:cNvPr id="31" name="AutoShape 6"/>
          <p:cNvSpPr>
            <a:spLocks noChangeArrowheads="1"/>
          </p:cNvSpPr>
          <p:nvPr/>
        </p:nvSpPr>
        <p:spPr bwMode="auto">
          <a:xfrm>
            <a:off x="2559024" y="1286435"/>
            <a:ext cx="5829400" cy="1008111"/>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smtClean="0">
              <a:solidFill>
                <a:srgbClr val="FFFFFF"/>
              </a:solidFill>
              <a:latin typeface="微软雅黑" pitchFamily="34" charset="-122"/>
              <a:ea typeface="微软雅黑" pitchFamily="34" charset="-122"/>
            </a:endParaRPr>
          </a:p>
          <a:p>
            <a:pPr algn="just">
              <a:lnSpc>
                <a:spcPct val="120000"/>
              </a:lnSpc>
            </a:pPr>
            <a:r>
              <a:rPr lang="zh-CN" altLang="en-US" sz="1200" dirty="0" smtClean="0">
                <a:solidFill>
                  <a:srgbClr val="FFFFFF"/>
                </a:solidFill>
                <a:latin typeface="微软雅黑" pitchFamily="34" charset="-122"/>
                <a:ea typeface="微软雅黑" pitchFamily="34" charset="-122"/>
              </a:rPr>
              <a:t>详写</a:t>
            </a:r>
            <a:r>
              <a:rPr lang="zh-CN" altLang="en-US" sz="1200" dirty="0">
                <a:solidFill>
                  <a:srgbClr val="FFFFFF"/>
                </a:solidFill>
                <a:latin typeface="微软雅黑" pitchFamily="34" charset="-122"/>
                <a:ea typeface="微软雅黑" pitchFamily="34" charset="-122"/>
              </a:rPr>
              <a:t>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32" name="AutoShape 8"/>
          <p:cNvSpPr>
            <a:spLocks noChangeArrowheads="1"/>
          </p:cNvSpPr>
          <p:nvPr/>
        </p:nvSpPr>
        <p:spPr bwMode="auto">
          <a:xfrm>
            <a:off x="971600" y="2427734"/>
            <a:ext cx="1506364" cy="1008112"/>
          </a:xfrm>
          <a:prstGeom prst="roundRect">
            <a:avLst>
              <a:gd name="adj" fmla="val 13125"/>
            </a:avLst>
          </a:prstGeom>
          <a:solidFill>
            <a:schemeClr val="tx2"/>
          </a:solidFill>
          <a:ln w="3175">
            <a:noFill/>
            <a:round/>
            <a:headEnd/>
            <a:tailEnd/>
          </a:ln>
        </p:spPr>
        <p:txBody>
          <a:bodyPr anchor="ctr"/>
          <a:lstStyle/>
          <a:p>
            <a:pPr algn="ctr"/>
            <a:r>
              <a:rPr lang="zh-CN" altLang="en-US" b="1" dirty="0" smtClean="0">
                <a:solidFill>
                  <a:schemeClr val="bg1"/>
                </a:solidFill>
                <a:latin typeface="微软雅黑" pitchFamily="34" charset="-122"/>
                <a:ea typeface="微软雅黑" pitchFamily="34" charset="-122"/>
              </a:rPr>
              <a:t>添加</a:t>
            </a:r>
            <a:endParaRPr lang="en-US" altLang="zh-CN" b="1" dirty="0" smtClean="0">
              <a:solidFill>
                <a:schemeClr val="bg1"/>
              </a:solidFill>
              <a:latin typeface="微软雅黑" pitchFamily="34" charset="-122"/>
              <a:ea typeface="微软雅黑" pitchFamily="34" charset="-122"/>
            </a:endParaRPr>
          </a:p>
          <a:p>
            <a:pPr algn="ctr"/>
            <a:r>
              <a:rPr lang="zh-CN" altLang="en-US" b="1" dirty="0" smtClean="0">
                <a:solidFill>
                  <a:schemeClr val="bg1"/>
                </a:solidFill>
                <a:latin typeface="微软雅黑" pitchFamily="34" charset="-122"/>
                <a:ea typeface="微软雅黑" pitchFamily="34" charset="-122"/>
              </a:rPr>
              <a:t>文本</a:t>
            </a:r>
            <a:endParaRPr lang="zh-CN" altLang="en-US" b="1" dirty="0">
              <a:solidFill>
                <a:schemeClr val="bg1"/>
              </a:solidFill>
              <a:latin typeface="微软雅黑" pitchFamily="34" charset="-122"/>
              <a:ea typeface="微软雅黑" pitchFamily="34" charset="-122"/>
            </a:endParaRPr>
          </a:p>
        </p:txBody>
      </p:sp>
      <p:sp>
        <p:nvSpPr>
          <p:cNvPr id="33" name="AutoShape 10"/>
          <p:cNvSpPr>
            <a:spLocks noChangeArrowheads="1"/>
          </p:cNvSpPr>
          <p:nvPr/>
        </p:nvSpPr>
        <p:spPr bwMode="auto">
          <a:xfrm>
            <a:off x="2559023" y="2427734"/>
            <a:ext cx="5829399" cy="1008112"/>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smtClean="0">
              <a:solidFill>
                <a:srgbClr val="FFFFFF"/>
              </a:solidFill>
              <a:latin typeface="微软雅黑" pitchFamily="34" charset="-122"/>
              <a:ea typeface="微软雅黑" pitchFamily="34" charset="-122"/>
            </a:endParaRPr>
          </a:p>
          <a:p>
            <a:pPr algn="just">
              <a:lnSpc>
                <a:spcPct val="120000"/>
              </a:lnSpc>
            </a:pPr>
            <a:r>
              <a:rPr lang="zh-CN" altLang="en-US" sz="1200" dirty="0" smtClean="0">
                <a:solidFill>
                  <a:srgbClr val="FFFFFF"/>
                </a:solidFill>
                <a:latin typeface="微软雅黑" pitchFamily="34" charset="-122"/>
                <a:ea typeface="微软雅黑" pitchFamily="34" charset="-122"/>
              </a:rPr>
              <a:t>详</a:t>
            </a:r>
            <a:r>
              <a:rPr lang="zh-CN" altLang="en-US" sz="1200" dirty="0">
                <a:solidFill>
                  <a:srgbClr val="FFFFFF"/>
                </a:solidFill>
                <a:latin typeface="微软雅黑" pitchFamily="34" charset="-122"/>
                <a:ea typeface="微软雅黑" pitchFamily="34" charset="-122"/>
              </a:rPr>
              <a:t>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34" name="AutoShape 12"/>
          <p:cNvSpPr>
            <a:spLocks noChangeArrowheads="1"/>
          </p:cNvSpPr>
          <p:nvPr/>
        </p:nvSpPr>
        <p:spPr bwMode="auto">
          <a:xfrm>
            <a:off x="971600" y="3579862"/>
            <a:ext cx="1506364" cy="1008112"/>
          </a:xfrm>
          <a:prstGeom prst="roundRect">
            <a:avLst>
              <a:gd name="adj" fmla="val 13125"/>
            </a:avLst>
          </a:prstGeom>
          <a:solidFill>
            <a:schemeClr val="tx2"/>
          </a:solidFill>
          <a:ln w="3175">
            <a:noFill/>
            <a:round/>
            <a:headEnd/>
            <a:tailEnd/>
          </a:ln>
        </p:spPr>
        <p:txBody>
          <a:bodyPr anchor="ctr"/>
          <a:lstStyle/>
          <a:p>
            <a:pPr algn="ctr"/>
            <a:r>
              <a:rPr lang="zh-CN" altLang="en-US" b="1" dirty="0" smtClean="0">
                <a:solidFill>
                  <a:schemeClr val="bg1"/>
                </a:solidFill>
                <a:latin typeface="微软雅黑" pitchFamily="34" charset="-122"/>
                <a:ea typeface="微软雅黑" pitchFamily="34" charset="-122"/>
              </a:rPr>
              <a:t>添加</a:t>
            </a:r>
            <a:endParaRPr lang="en-US" altLang="zh-CN" b="1" dirty="0" smtClean="0">
              <a:solidFill>
                <a:schemeClr val="bg1"/>
              </a:solidFill>
              <a:latin typeface="微软雅黑" pitchFamily="34" charset="-122"/>
              <a:ea typeface="微软雅黑" pitchFamily="34" charset="-122"/>
            </a:endParaRPr>
          </a:p>
          <a:p>
            <a:pPr algn="ctr"/>
            <a:r>
              <a:rPr lang="zh-CN" altLang="en-US" b="1" dirty="0" smtClean="0">
                <a:solidFill>
                  <a:schemeClr val="bg1"/>
                </a:solidFill>
                <a:latin typeface="微软雅黑" pitchFamily="34" charset="-122"/>
                <a:ea typeface="微软雅黑" pitchFamily="34" charset="-122"/>
              </a:rPr>
              <a:t>文本</a:t>
            </a:r>
            <a:endParaRPr lang="zh-CN" altLang="en-US" b="1" dirty="0">
              <a:solidFill>
                <a:schemeClr val="bg1"/>
              </a:solidFill>
              <a:latin typeface="微软雅黑" pitchFamily="34" charset="-122"/>
              <a:ea typeface="微软雅黑" pitchFamily="34" charset="-122"/>
            </a:endParaRPr>
          </a:p>
        </p:txBody>
      </p:sp>
      <p:sp>
        <p:nvSpPr>
          <p:cNvPr id="35" name="AutoShape 14"/>
          <p:cNvSpPr>
            <a:spLocks noChangeArrowheads="1"/>
          </p:cNvSpPr>
          <p:nvPr/>
        </p:nvSpPr>
        <p:spPr bwMode="auto">
          <a:xfrm>
            <a:off x="2559023" y="3579862"/>
            <a:ext cx="5829399" cy="1008112"/>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smtClean="0">
              <a:solidFill>
                <a:srgbClr val="FFFFFF"/>
              </a:solidFill>
              <a:latin typeface="微软雅黑" pitchFamily="34" charset="-122"/>
              <a:ea typeface="微软雅黑" pitchFamily="34" charset="-122"/>
            </a:endParaRPr>
          </a:p>
          <a:p>
            <a:pPr algn="just">
              <a:lnSpc>
                <a:spcPct val="120000"/>
              </a:lnSpc>
            </a:pPr>
            <a:r>
              <a:rPr lang="zh-CN" altLang="en-US" sz="1200" dirty="0" smtClean="0">
                <a:solidFill>
                  <a:srgbClr val="FFFFFF"/>
                </a:solidFill>
                <a:latin typeface="微软雅黑" pitchFamily="34" charset="-122"/>
                <a:ea typeface="微软雅黑" pitchFamily="34" charset="-122"/>
              </a:rPr>
              <a:t>详</a:t>
            </a:r>
            <a:r>
              <a:rPr lang="zh-CN" altLang="en-US" sz="1200" dirty="0">
                <a:solidFill>
                  <a:srgbClr val="FFFFFF"/>
                </a:solidFill>
                <a:latin typeface="微软雅黑" pitchFamily="34" charset="-122"/>
                <a:ea typeface="微软雅黑" pitchFamily="34" charset="-122"/>
              </a:rPr>
              <a:t>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13" name="TextBox 1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2157954898"/>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4*#ppt_w"/>
                                          </p:val>
                                        </p:tav>
                                        <p:tav tm="100000">
                                          <p:val>
                                            <p:strVal val="#ppt_w"/>
                                          </p:val>
                                        </p:tav>
                                      </p:tavLst>
                                    </p:anim>
                                    <p:anim calcmode="lin" valueType="num">
                                      <p:cBhvr>
                                        <p:cTn id="8" dur="500" fill="hold"/>
                                        <p:tgtEl>
                                          <p:spTgt spid="30"/>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strVal val="4*#ppt_w"/>
                                          </p:val>
                                        </p:tav>
                                        <p:tav tm="100000">
                                          <p:val>
                                            <p:strVal val="#ppt_w"/>
                                          </p:val>
                                        </p:tav>
                                      </p:tavLst>
                                    </p:anim>
                                    <p:anim calcmode="lin" valueType="num">
                                      <p:cBhvr>
                                        <p:cTn id="12" dur="500" fill="hold"/>
                                        <p:tgtEl>
                                          <p:spTgt spid="32"/>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ppt_w</p:attrName>
                                        </p:attrNameLst>
                                      </p:cBhvr>
                                      <p:tavLst>
                                        <p:tav tm="0">
                                          <p:val>
                                            <p:strVal val="4*#ppt_w"/>
                                          </p:val>
                                        </p:tav>
                                        <p:tav tm="100000">
                                          <p:val>
                                            <p:strVal val="#ppt_w"/>
                                          </p:val>
                                        </p:tav>
                                      </p:tavLst>
                                    </p:anim>
                                    <p:anim calcmode="lin" valueType="num">
                                      <p:cBhvr>
                                        <p:cTn id="16" dur="500" fill="hold"/>
                                        <p:tgtEl>
                                          <p:spTgt spid="34"/>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12" presetClass="entr" presetSubtype="2"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lide(fromRight)">
                                      <p:cBhvr>
                                        <p:cTn id="20" dur="500"/>
                                        <p:tgtEl>
                                          <p:spTgt spid="31"/>
                                        </p:tgtEl>
                                      </p:cBhvr>
                                    </p:animEffect>
                                  </p:childTnLst>
                                </p:cTn>
                              </p:par>
                              <p:par>
                                <p:cTn id="21" presetID="12" presetClass="entr" presetSubtype="2" fill="hold" grpId="0" nodeType="withEffect">
                                  <p:stCondLst>
                                    <p:cond delay="300"/>
                                  </p:stCondLst>
                                  <p:childTnLst>
                                    <p:set>
                                      <p:cBhvr>
                                        <p:cTn id="22" dur="1" fill="hold">
                                          <p:stCondLst>
                                            <p:cond delay="0"/>
                                          </p:stCondLst>
                                        </p:cTn>
                                        <p:tgtEl>
                                          <p:spTgt spid="33"/>
                                        </p:tgtEl>
                                        <p:attrNameLst>
                                          <p:attrName>style.visibility</p:attrName>
                                        </p:attrNameLst>
                                      </p:cBhvr>
                                      <p:to>
                                        <p:strVal val="visible"/>
                                      </p:to>
                                    </p:set>
                                    <p:animEffect transition="in" filter="slide(fromRight)">
                                      <p:cBhvr>
                                        <p:cTn id="23" dur="500"/>
                                        <p:tgtEl>
                                          <p:spTgt spid="33"/>
                                        </p:tgtEl>
                                      </p:cBhvr>
                                    </p:animEffect>
                                  </p:childTnLst>
                                </p:cTn>
                              </p:par>
                              <p:par>
                                <p:cTn id="24" presetID="12" presetClass="entr" presetSubtype="2" fill="hold" grpId="0" nodeType="withEffect">
                                  <p:stCondLst>
                                    <p:cond delay="600"/>
                                  </p:stCondLst>
                                  <p:childTnLst>
                                    <p:set>
                                      <p:cBhvr>
                                        <p:cTn id="25" dur="1" fill="hold">
                                          <p:stCondLst>
                                            <p:cond delay="0"/>
                                          </p:stCondLst>
                                        </p:cTn>
                                        <p:tgtEl>
                                          <p:spTgt spid="35"/>
                                        </p:tgtEl>
                                        <p:attrNameLst>
                                          <p:attrName>style.visibility</p:attrName>
                                        </p:attrNameLst>
                                      </p:cBhvr>
                                      <p:to>
                                        <p:strVal val="visible"/>
                                      </p:to>
                                    </p:set>
                                    <p:animEffect transition="in" filter="slide(fromRight)">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5076056" y="3803637"/>
            <a:ext cx="2972164" cy="503773"/>
            <a:chOff x="6339097" y="5057483"/>
            <a:chExt cx="3744416" cy="511504"/>
          </a:xfrm>
        </p:grpSpPr>
        <p:sp>
          <p:nvSpPr>
            <p:cNvPr id="56" name="圆角矩形 55"/>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下箭头 57"/>
          <p:cNvSpPr/>
          <p:nvPr/>
        </p:nvSpPr>
        <p:spPr>
          <a:xfrm rot="16200000">
            <a:off x="3602551" y="377542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32216649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59"/>
                                        </p:tgtEl>
                                        <p:attrNameLst>
                                          <p:attrName>style.visibility</p:attrName>
                                        </p:attrNameLst>
                                      </p:cBhvr>
                                      <p:to>
                                        <p:strVal val="visible"/>
                                      </p:to>
                                    </p:set>
                                    <p:anim calcmode="lin" valueType="num">
                                      <p:cBhvr>
                                        <p:cTn id="13" dur="250" fill="hold"/>
                                        <p:tgtEl>
                                          <p:spTgt spid="59"/>
                                        </p:tgtEl>
                                        <p:attrNameLst>
                                          <p:attrName>ppt_x</p:attrName>
                                        </p:attrNameLst>
                                      </p:cBhvr>
                                      <p:tavLst>
                                        <p:tav tm="0">
                                          <p:val>
                                            <p:strVal val="#ppt_x"/>
                                          </p:val>
                                        </p:tav>
                                        <p:tav tm="100000">
                                          <p:val>
                                            <p:strVal val="#ppt_x"/>
                                          </p:val>
                                        </p:tav>
                                      </p:tavLst>
                                    </p:anim>
                                    <p:anim calcmode="lin" valueType="num">
                                      <p:cBhvr>
                                        <p:cTn id="14" dur="250" fill="hold"/>
                                        <p:tgtEl>
                                          <p:spTgt spid="59"/>
                                        </p:tgtEl>
                                        <p:attrNameLst>
                                          <p:attrName>ppt_y</p:attrName>
                                        </p:attrNameLst>
                                      </p:cBhvr>
                                      <p:tavLst>
                                        <p:tav tm="0">
                                          <p:val>
                                            <p:strVal val="#ppt_y-#ppt_h/2"/>
                                          </p:val>
                                        </p:tav>
                                        <p:tav tm="100000">
                                          <p:val>
                                            <p:strVal val="#ppt_y"/>
                                          </p:val>
                                        </p:tav>
                                      </p:tavLst>
                                    </p:anim>
                                    <p:anim calcmode="lin" valueType="num">
                                      <p:cBhvr>
                                        <p:cTn id="15" dur="250" fill="hold"/>
                                        <p:tgtEl>
                                          <p:spTgt spid="59"/>
                                        </p:tgtEl>
                                        <p:attrNameLst>
                                          <p:attrName>ppt_w</p:attrName>
                                        </p:attrNameLst>
                                      </p:cBhvr>
                                      <p:tavLst>
                                        <p:tav tm="0">
                                          <p:val>
                                            <p:strVal val="#ppt_w"/>
                                          </p:val>
                                        </p:tav>
                                        <p:tav tm="100000">
                                          <p:val>
                                            <p:strVal val="#ppt_w"/>
                                          </p:val>
                                        </p:tav>
                                      </p:tavLst>
                                    </p:anim>
                                    <p:anim calcmode="lin" valueType="num">
                                      <p:cBhvr>
                                        <p:cTn id="16" dur="250" fill="hold"/>
                                        <p:tgtEl>
                                          <p:spTgt spid="59"/>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54"/>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par>
                          <p:cTn id="58" fill="hold">
                            <p:stCondLst>
                              <p:cond delay="3900"/>
                            </p:stCondLst>
                            <p:childTnLst>
                              <p:par>
                                <p:cTn id="59" presetID="2" presetClass="entr" presetSubtype="8" fill="hold" grpId="0" nodeType="after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0-#ppt_w/2"/>
                                          </p:val>
                                        </p:tav>
                                        <p:tav tm="100000">
                                          <p:val>
                                            <p:strVal val="#ppt_x"/>
                                          </p:val>
                                        </p:tav>
                                      </p:tavLst>
                                    </p:anim>
                                    <p:anim calcmode="lin" valueType="num">
                                      <p:cBhvr additive="base">
                                        <p:cTn id="62" dur="500" fill="hold"/>
                                        <p:tgtEl>
                                          <p:spTgt spid="58"/>
                                        </p:tgtEl>
                                        <p:attrNameLst>
                                          <p:attrName>ppt_y</p:attrName>
                                        </p:attrNameLst>
                                      </p:cBhvr>
                                      <p:tavLst>
                                        <p:tav tm="0">
                                          <p:val>
                                            <p:strVal val="#ppt_y"/>
                                          </p:val>
                                        </p:tav>
                                        <p:tav tm="100000">
                                          <p:val>
                                            <p:strVal val="#ppt_y"/>
                                          </p:val>
                                        </p:tav>
                                      </p:tavLst>
                                    </p:anim>
                                  </p:childTnLst>
                                </p:cTn>
                              </p:par>
                            </p:childTnLst>
                          </p:cTn>
                        </p:par>
                        <p:par>
                          <p:cTn id="63" fill="hold">
                            <p:stCondLst>
                              <p:cond delay="4400"/>
                            </p:stCondLst>
                            <p:childTnLst>
                              <p:par>
                                <p:cTn id="64" presetID="26" presetClass="emph" presetSubtype="0" fill="hold" grpId="2" nodeType="afterEffect">
                                  <p:stCondLst>
                                    <p:cond delay="0"/>
                                  </p:stCondLst>
                                  <p:childTnLst>
                                    <p:animEffect transition="out" filter="fade">
                                      <p:cBhvr>
                                        <p:cTn id="65" dur="500" tmFilter="0, 0; .2, .5; .8, .5; 1, 0"/>
                                        <p:tgtEl>
                                          <p:spTgt spid="54"/>
                                        </p:tgtEl>
                                      </p:cBhvr>
                                    </p:animEffect>
                                    <p:animScale>
                                      <p:cBhvr>
                                        <p:cTn id="66" dur="250" autoRev="1" fill="hold"/>
                                        <p:tgtEl>
                                          <p:spTgt spid="54"/>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55"/>
                                        </p:tgtEl>
                                      </p:cBhvr>
                                    </p:animEffect>
                                    <p:animScale>
                                      <p:cBhvr>
                                        <p:cTn id="69"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0" grpId="0" animBg="1"/>
      <p:bldP spid="50" grpId="1" animBg="1"/>
      <p:bldP spid="54" grpId="0" animBg="1"/>
      <p:bldP spid="54" grpId="1" animBg="1"/>
      <p:bldP spid="54" grpId="2" animBg="1"/>
      <p:bldP spid="58" grpId="0" animBg="1"/>
      <p:bldP spid="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a:spLocks/>
          </p:cNvSpPr>
          <p:nvPr/>
        </p:nvSpPr>
        <p:spPr bwMode="gray">
          <a:xfrm flipV="1">
            <a:off x="1455267" y="2697452"/>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19" name="箭头2"/>
          <p:cNvSpPr>
            <a:spLocks/>
          </p:cNvSpPr>
          <p:nvPr/>
        </p:nvSpPr>
        <p:spPr bwMode="gray">
          <a:xfrm rot="16200000">
            <a:off x="1773284" y="2179280"/>
            <a:ext cx="358296"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0" name="箭头1"/>
          <p:cNvSpPr>
            <a:spLocks/>
          </p:cNvSpPr>
          <p:nvPr/>
        </p:nvSpPr>
        <p:spPr bwMode="gray">
          <a:xfrm>
            <a:off x="1447508" y="1614420"/>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1" name="文本1"/>
          <p:cNvSpPr>
            <a:spLocks noChangeArrowheads="1"/>
          </p:cNvSpPr>
          <p:nvPr/>
        </p:nvSpPr>
        <p:spPr bwMode="gray">
          <a:xfrm>
            <a:off x="4756508" y="1275606"/>
            <a:ext cx="3369762" cy="938507"/>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2" name="标题1"/>
          <p:cNvSpPr>
            <a:spLocks noChangeArrowheads="1"/>
          </p:cNvSpPr>
          <p:nvPr/>
        </p:nvSpPr>
        <p:spPr bwMode="gray">
          <a:xfrm>
            <a:off x="2737240" y="1275606"/>
            <a:ext cx="1993390" cy="938507"/>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   </a:t>
            </a:r>
            <a:r>
              <a:rPr lang="zh-CN" altLang="en-US" b="1" dirty="0" smtClean="0">
                <a:solidFill>
                  <a:sysClr val="window" lastClr="FFFFFF">
                    <a:lumMod val="95000"/>
                  </a:sysClr>
                </a:solidFill>
                <a:latin typeface="微软雅黑" pitchFamily="34" charset="-122"/>
                <a:ea typeface="微软雅黑" pitchFamily="34" charset="-122"/>
              </a:rPr>
              <a:t>点击</a:t>
            </a:r>
            <a:r>
              <a:rPr lang="zh-CN" altLang="en-US" b="1" dirty="0">
                <a:solidFill>
                  <a:sysClr val="window" lastClr="FFFFFF">
                    <a:lumMod val="95000"/>
                  </a:sysClr>
                </a:solidFill>
                <a:latin typeface="微软雅黑" pitchFamily="34" charset="-122"/>
                <a:ea typeface="微软雅黑" pitchFamily="34" charset="-122"/>
              </a:rPr>
              <a:t>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3" name="文本2"/>
          <p:cNvSpPr>
            <a:spLocks noChangeArrowheads="1"/>
          </p:cNvSpPr>
          <p:nvPr/>
        </p:nvSpPr>
        <p:spPr bwMode="gray">
          <a:xfrm>
            <a:off x="4756508" y="2424881"/>
            <a:ext cx="3369762" cy="866499"/>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200" dirty="0">
              <a:solidFill>
                <a:schemeClr val="bg1"/>
              </a:solidFill>
              <a:latin typeface="微软雅黑" pitchFamily="34" charset="-122"/>
              <a:ea typeface="微软雅黑" pitchFamily="34" charset="-122"/>
            </a:endParaRPr>
          </a:p>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4" name="标题2"/>
          <p:cNvSpPr>
            <a:spLocks noChangeArrowheads="1"/>
          </p:cNvSpPr>
          <p:nvPr/>
        </p:nvSpPr>
        <p:spPr bwMode="gray">
          <a:xfrm>
            <a:off x="2746761" y="2424881"/>
            <a:ext cx="1983869" cy="866499"/>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5" name="文本3"/>
          <p:cNvSpPr>
            <a:spLocks noChangeArrowheads="1"/>
          </p:cNvSpPr>
          <p:nvPr/>
        </p:nvSpPr>
        <p:spPr bwMode="ltGray">
          <a:xfrm>
            <a:off x="4756507" y="3512674"/>
            <a:ext cx="3372927" cy="931284"/>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6" name="标题3"/>
          <p:cNvSpPr>
            <a:spLocks noChangeArrowheads="1"/>
          </p:cNvSpPr>
          <p:nvPr/>
        </p:nvSpPr>
        <p:spPr bwMode="gray">
          <a:xfrm>
            <a:off x="2732480" y="3505532"/>
            <a:ext cx="1998150" cy="939031"/>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7" name="Oval 19"/>
          <p:cNvSpPr>
            <a:spLocks noChangeArrowheads="1"/>
          </p:cNvSpPr>
          <p:nvPr/>
        </p:nvSpPr>
        <p:spPr bwMode="auto">
          <a:xfrm>
            <a:off x="1060253" y="2319617"/>
            <a:ext cx="1079438" cy="1079750"/>
          </a:xfrm>
          <a:prstGeom prst="roundRect">
            <a:avLst/>
          </a:prstGeom>
          <a:solidFill>
            <a:schemeClr val="tx2"/>
          </a:solidFill>
          <a:ln w="3175" cap="flat" cmpd="sng" algn="ctr">
            <a:noFill/>
            <a:prstDash val="solid"/>
          </a:ln>
          <a:effectLst/>
        </p:spPr>
        <p:txBody>
          <a:bodyPr lIns="94450" tIns="34272" rIns="94450" bIns="134928" anchor="ctr"/>
          <a:lstStyle/>
          <a:p>
            <a:pPr algn="ctr">
              <a:lnSpc>
                <a:spcPct val="120000"/>
              </a:lnSpc>
            </a:pPr>
            <a:r>
              <a:rPr lang="zh-CN" altLang="en-US" sz="2000" b="1" kern="0" dirty="0" smtClean="0">
                <a:solidFill>
                  <a:srgbClr val="F9F9F9"/>
                </a:solidFill>
                <a:latin typeface="微软雅黑" pitchFamily="34" charset="-122"/>
                <a:ea typeface="微软雅黑" pitchFamily="34" charset="-122"/>
              </a:rPr>
              <a:t>添加</a:t>
            </a:r>
            <a:endParaRPr lang="en-US" altLang="zh-CN" sz="2000" b="1" kern="0" dirty="0" smtClean="0">
              <a:solidFill>
                <a:srgbClr val="F9F9F9"/>
              </a:solidFill>
              <a:latin typeface="微软雅黑" pitchFamily="34" charset="-122"/>
              <a:ea typeface="微软雅黑" pitchFamily="34" charset="-122"/>
            </a:endParaRPr>
          </a:p>
          <a:p>
            <a:pPr algn="ctr">
              <a:lnSpc>
                <a:spcPct val="120000"/>
              </a:lnSpc>
            </a:pPr>
            <a:r>
              <a:rPr lang="zh-CN" altLang="en-US" sz="2000" b="1" kern="0" dirty="0" smtClean="0">
                <a:solidFill>
                  <a:srgbClr val="F9F9F9"/>
                </a:solidFill>
                <a:latin typeface="微软雅黑" pitchFamily="34" charset="-122"/>
                <a:ea typeface="微软雅黑" pitchFamily="34" charset="-122"/>
              </a:rPr>
              <a:t>内容</a:t>
            </a:r>
            <a:endParaRPr lang="zh-CN" altLang="en-US" sz="2000" b="1" kern="0" dirty="0">
              <a:solidFill>
                <a:srgbClr val="F9F9F9"/>
              </a:solidFill>
              <a:latin typeface="微软雅黑" pitchFamily="34" charset="-122"/>
              <a:ea typeface="微软雅黑" pitchFamily="34" charset="-122"/>
            </a:endParaRP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300492410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825838" y="13494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latin typeface="+mn-ea"/>
                <a:cs typeface="Arial Unicode MS" pitchFamily="34" charset="-122"/>
              </a:rPr>
              <a:t>01</a:t>
            </a:r>
            <a:endParaRPr lang="zh-CN" altLang="en-US" sz="3200" b="1" dirty="0">
              <a:solidFill>
                <a:schemeClr val="tx2"/>
              </a:solidFill>
              <a:latin typeface="+mn-ea"/>
              <a:cs typeface="Arial Unicode MS" pitchFamily="34" charset="-122"/>
            </a:endParaRPr>
          </a:p>
        </p:txBody>
      </p:sp>
      <p:sp>
        <p:nvSpPr>
          <p:cNvPr id="25" name="矩形 24"/>
          <p:cNvSpPr/>
          <p:nvPr/>
        </p:nvSpPr>
        <p:spPr>
          <a:xfrm>
            <a:off x="1588" y="2375585"/>
            <a:ext cx="1402632"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同心圆 25"/>
          <p:cNvSpPr/>
          <p:nvPr/>
        </p:nvSpPr>
        <p:spPr>
          <a:xfrm>
            <a:off x="628473" y="1167594"/>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27" name="TextBox 26"/>
          <p:cNvSpPr txBox="1"/>
          <p:nvPr/>
        </p:nvSpPr>
        <p:spPr>
          <a:xfrm>
            <a:off x="2132861" y="1346799"/>
            <a:ext cx="2511147" cy="959943"/>
          </a:xfrm>
          <a:prstGeom prst="rect">
            <a:avLst/>
          </a:prstGeom>
          <a:noFill/>
        </p:spPr>
        <p:txBody>
          <a:bodyPr wrap="square" rtlCol="0">
            <a:spAutoFit/>
          </a:bodyPr>
          <a:lstStyle/>
          <a:p>
            <a:pPr algn="just">
              <a:lnSpc>
                <a:spcPct val="120000"/>
              </a:lnSpc>
            </a:pPr>
            <a:r>
              <a:rPr lang="zh-CN" altLang="en-US" sz="1200" dirty="0" smtClean="0">
                <a:solidFill>
                  <a:schemeClr val="tx1">
                    <a:lumMod val="75000"/>
                    <a:lumOff val="25000"/>
                  </a:schemeClr>
                </a:solidFill>
                <a:latin typeface="微软雅黑" pitchFamily="34" charset="-122"/>
                <a:ea typeface="微软雅黑" pitchFamily="34" charset="-122"/>
              </a:rPr>
              <a:t>详</a:t>
            </a: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8" name="椭圆 27"/>
          <p:cNvSpPr/>
          <p:nvPr/>
        </p:nvSpPr>
        <p:spPr>
          <a:xfrm>
            <a:off x="4909272" y="185819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bg2"/>
                </a:solidFill>
                <a:latin typeface="+mn-ea"/>
                <a:cs typeface="Arial Unicode MS" pitchFamily="34" charset="-122"/>
              </a:rPr>
              <a:t>02</a:t>
            </a:r>
            <a:endParaRPr lang="zh-CN" altLang="en-US" sz="3200" b="1" dirty="0">
              <a:solidFill>
                <a:schemeClr val="bg2"/>
              </a:solidFill>
              <a:latin typeface="+mn-ea"/>
              <a:cs typeface="Arial Unicode MS" pitchFamily="34" charset="-122"/>
            </a:endParaRPr>
          </a:p>
        </p:txBody>
      </p:sp>
      <p:sp>
        <p:nvSpPr>
          <p:cNvPr id="29" name="矩形 28"/>
          <p:cNvSpPr/>
          <p:nvPr/>
        </p:nvSpPr>
        <p:spPr>
          <a:xfrm>
            <a:off x="1588" y="2884305"/>
            <a:ext cx="5427925" cy="1961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0" name="同心圆 29"/>
          <p:cNvSpPr/>
          <p:nvPr/>
        </p:nvSpPr>
        <p:spPr>
          <a:xfrm>
            <a:off x="4717604" y="1676314"/>
            <a:ext cx="1423818" cy="1404156"/>
          </a:xfrm>
          <a:prstGeom prst="donut">
            <a:avLst>
              <a:gd name="adj" fmla="val 138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1" name="椭圆 30"/>
          <p:cNvSpPr/>
          <p:nvPr/>
        </p:nvSpPr>
        <p:spPr>
          <a:xfrm>
            <a:off x="3834849" y="3581719"/>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2"/>
                </a:solidFill>
                <a:latin typeface="+mn-ea"/>
                <a:cs typeface="Arial Unicode MS" pitchFamily="34" charset="-122"/>
              </a:rPr>
              <a:t>03</a:t>
            </a:r>
            <a:endParaRPr lang="zh-CN" altLang="en-US" sz="3200" b="1" dirty="0">
              <a:solidFill>
                <a:schemeClr val="tx2"/>
              </a:solidFill>
              <a:latin typeface="+mn-ea"/>
              <a:cs typeface="Arial Unicode MS" pitchFamily="34" charset="-122"/>
            </a:endParaRPr>
          </a:p>
        </p:txBody>
      </p:sp>
      <p:sp>
        <p:nvSpPr>
          <p:cNvPr id="32" name="矩形 31"/>
          <p:cNvSpPr/>
          <p:nvPr/>
        </p:nvSpPr>
        <p:spPr>
          <a:xfrm>
            <a:off x="1589" y="3399842"/>
            <a:ext cx="4355975"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同心圆 32"/>
          <p:cNvSpPr/>
          <p:nvPr/>
        </p:nvSpPr>
        <p:spPr>
          <a:xfrm flipV="1">
            <a:off x="3637484" y="3399842"/>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4" name="TextBox 33"/>
          <p:cNvSpPr txBox="1"/>
          <p:nvPr/>
        </p:nvSpPr>
        <p:spPr>
          <a:xfrm>
            <a:off x="6228184" y="1900448"/>
            <a:ext cx="2590700" cy="959943"/>
          </a:xfrm>
          <a:prstGeom prst="rect">
            <a:avLst/>
          </a:prstGeom>
          <a:noFill/>
        </p:spPr>
        <p:txBody>
          <a:bodyPr wrap="square" rtlCol="0">
            <a:spAutoFit/>
          </a:bodyPr>
          <a:lstStyle/>
          <a:p>
            <a:pPr algn="just">
              <a:lnSpc>
                <a:spcPct val="120000"/>
              </a:lnSpc>
            </a:pPr>
            <a:r>
              <a:rPr lang="zh-CN" altLang="en-US" sz="1200" dirty="0" smtClean="0">
                <a:solidFill>
                  <a:schemeClr val="tx1">
                    <a:lumMod val="75000"/>
                    <a:lumOff val="25000"/>
                  </a:schemeClr>
                </a:solidFill>
                <a:latin typeface="微软雅黑" pitchFamily="34" charset="-122"/>
                <a:ea typeface="微软雅黑" pitchFamily="34" charset="-122"/>
              </a:rPr>
              <a:t>详</a:t>
            </a: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35" name="TextBox 34"/>
          <p:cNvSpPr txBox="1"/>
          <p:nvPr/>
        </p:nvSpPr>
        <p:spPr>
          <a:xfrm>
            <a:off x="5221660" y="3705614"/>
            <a:ext cx="3022748" cy="738344"/>
          </a:xfrm>
          <a:prstGeom prst="rect">
            <a:avLst/>
          </a:prstGeom>
          <a:noFill/>
        </p:spPr>
        <p:txBody>
          <a:bodyPr wrap="square" rtlCol="0">
            <a:spAutoFit/>
          </a:bodyPr>
          <a:lstStyle/>
          <a:p>
            <a:pPr algn="just">
              <a:lnSpc>
                <a:spcPct val="120000"/>
              </a:lnSpc>
            </a:pPr>
            <a:r>
              <a:rPr lang="zh-CN" altLang="en-US" sz="1200" dirty="0" smtClean="0">
                <a:solidFill>
                  <a:schemeClr val="tx1">
                    <a:lumMod val="75000"/>
                    <a:lumOff val="25000"/>
                  </a:schemeClr>
                </a:solidFill>
                <a:latin typeface="微软雅黑" pitchFamily="34" charset="-122"/>
                <a:ea typeface="微软雅黑" pitchFamily="34" charset="-122"/>
              </a:rPr>
              <a:t>详</a:t>
            </a: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4133021691"/>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3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800"/>
                            </p:stCondLst>
                            <p:childTnLst>
                              <p:par>
                                <p:cTn id="23" presetID="22" presetClass="entr" presetSubtype="4"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6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3100"/>
                            </p:stCondLst>
                            <p:childTnLst>
                              <p:par>
                                <p:cTn id="37" presetID="22" presetClass="entr" presetSubtype="1"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900"/>
                            </p:stCondLst>
                            <p:childTnLst>
                              <p:par>
                                <p:cTn id="44" presetID="22"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8" grpId="0"/>
      <p:bldP spid="29" grpId="0" animBg="1"/>
      <p:bldP spid="30" grpId="0" animBg="1"/>
      <p:bldP spid="31" grpId="0"/>
      <p:bldP spid="32" grpId="0" animBg="1"/>
      <p:bldP spid="33" grpId="0" animBg="1"/>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6" y="2403654"/>
            <a:ext cx="2972164"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297216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圆角矩形 47"/>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9" name="组合 48"/>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302449392"/>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40"/>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48"/>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390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4400"/>
                            </p:stCondLst>
                            <p:childTnLst>
                              <p:par>
                                <p:cTn id="64" presetID="26" presetClass="emph" presetSubtype="0" fill="hold" grpId="2" nodeType="afterEffect">
                                  <p:stCondLst>
                                    <p:cond delay="0"/>
                                  </p:stCondLst>
                                  <p:childTnLst>
                                    <p:animEffect transition="out" filter="fade">
                                      <p:cBhvr>
                                        <p:cTn id="65" dur="500" tmFilter="0, 0; .2, .5; .8, .5; 1, 0"/>
                                        <p:tgtEl>
                                          <p:spTgt spid="25"/>
                                        </p:tgtEl>
                                      </p:cBhvr>
                                    </p:animEffect>
                                    <p:animScale>
                                      <p:cBhvr>
                                        <p:cTn id="66" dur="250" autoRev="1" fill="hold"/>
                                        <p:tgtEl>
                                          <p:spTgt spid="25"/>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26"/>
                                        </p:tgtEl>
                                      </p:cBhvr>
                                    </p:animEffect>
                                    <p:animScale>
                                      <p:cBhvr>
                                        <p:cTn id="6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48" grpId="0" animBg="1"/>
      <p:bldP spid="48" grpId="1" animBg="1"/>
      <p:bldP spid="67"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9504" y="3294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2" name="矩形 11"/>
          <p:cNvSpPr/>
          <p:nvPr/>
        </p:nvSpPr>
        <p:spPr>
          <a:xfrm>
            <a:off x="2087401" y="1589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3" name="椭圆 64"/>
          <p:cNvSpPr>
            <a:spLocks noChangeArrowheads="1"/>
          </p:cNvSpPr>
          <p:nvPr/>
        </p:nvSpPr>
        <p:spPr bwMode="auto">
          <a:xfrm>
            <a:off x="953128" y="1341964"/>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4" name="TextBox 13"/>
          <p:cNvSpPr txBox="1"/>
          <p:nvPr/>
        </p:nvSpPr>
        <p:spPr>
          <a:xfrm>
            <a:off x="2436039" y="1714237"/>
            <a:ext cx="4429069" cy="1269566"/>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ysClr val="windowText" lastClr="000000"/>
                </a:solidFill>
                <a:latin typeface="微软雅黑" pitchFamily="34" charset="-122"/>
                <a:ea typeface="微软雅黑" pitchFamily="34" charset="-122"/>
              </a:rPr>
              <a:t>。或者</a:t>
            </a:r>
            <a:r>
              <a:rPr lang="zh-CN" altLang="en-US" sz="1200" dirty="0">
                <a:solidFill>
                  <a:sysClr val="windowText" lastClr="000000"/>
                </a:solidFill>
                <a:latin typeface="微软雅黑" pitchFamily="34" charset="-122"/>
                <a:ea typeface="微软雅黑" pitchFamily="34" charset="-122"/>
              </a:rPr>
              <a:t>通过复制您的文本后。</a:t>
            </a:r>
          </a:p>
        </p:txBody>
      </p:sp>
      <p:sp>
        <p:nvSpPr>
          <p:cNvPr id="15" name="椭圆 64"/>
          <p:cNvSpPr>
            <a:spLocks noChangeArrowheads="1"/>
          </p:cNvSpPr>
          <p:nvPr/>
        </p:nvSpPr>
        <p:spPr bwMode="auto">
          <a:xfrm>
            <a:off x="7056600" y="2834655"/>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6" name="TextBox 15"/>
          <p:cNvSpPr txBox="1"/>
          <p:nvPr/>
        </p:nvSpPr>
        <p:spPr>
          <a:xfrm>
            <a:off x="2436039" y="3456424"/>
            <a:ext cx="4429069" cy="1269566"/>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ysClr val="windowText" lastClr="000000"/>
                </a:solidFill>
                <a:latin typeface="微软雅黑" pitchFamily="34" charset="-122"/>
                <a:ea typeface="微软雅黑" pitchFamily="34" charset="-122"/>
              </a:rPr>
              <a:t>。或者</a:t>
            </a:r>
            <a:r>
              <a:rPr lang="zh-CN" altLang="en-US" sz="1200" dirty="0">
                <a:solidFill>
                  <a:sysClr val="windowText" lastClr="000000"/>
                </a:solidFill>
                <a:latin typeface="微软雅黑" pitchFamily="34" charset="-122"/>
                <a:ea typeface="微软雅黑" pitchFamily="34" charset="-122"/>
              </a:rPr>
              <a:t>通过复制您的文本后。</a:t>
            </a:r>
          </a:p>
        </p:txBody>
      </p:sp>
      <p:sp>
        <p:nvSpPr>
          <p:cNvPr id="17" name="TextBox 1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896508584"/>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100"/>
                                        <p:tgtEl>
                                          <p:spTgt spid="14"/>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4"/>
                                        </p:tgtEl>
                                      </p:cBhvr>
                                      <p:to x="80000" y="100000"/>
                                    </p:animScale>
                                    <p:anim by="(#ppt_w*0.10)" calcmode="lin" valueType="num">
                                      <p:cBhvr>
                                        <p:cTn id="21" dur="50" autoRev="1" fill="hold">
                                          <p:stCondLst>
                                            <p:cond delay="0"/>
                                          </p:stCondLst>
                                        </p:cTn>
                                        <p:tgtEl>
                                          <p:spTgt spid="14"/>
                                        </p:tgtEl>
                                        <p:attrNameLst>
                                          <p:attrName>ppt_x</p:attrName>
                                        </p:attrNameLst>
                                      </p:cBhvr>
                                    </p:anim>
                                    <p:anim by="(-#ppt_w*0.10)" calcmode="lin" valueType="num">
                                      <p:cBhvr>
                                        <p:cTn id="22" dur="50" autoRev="1" fill="hold">
                                          <p:stCondLst>
                                            <p:cond delay="0"/>
                                          </p:stCondLst>
                                        </p:cTn>
                                        <p:tgtEl>
                                          <p:spTgt spid="14"/>
                                        </p:tgtEl>
                                        <p:attrNameLst>
                                          <p:attrName>ppt_y</p:attrName>
                                        </p:attrNameLst>
                                      </p:cBhvr>
                                    </p:anim>
                                    <p:animRot by="-480000">
                                      <p:cBhvr>
                                        <p:cTn id="23" dur="50" autoRev="1" fill="hold">
                                          <p:stCondLst>
                                            <p:cond delay="0"/>
                                          </p:stCondLst>
                                        </p:cTn>
                                        <p:tgtEl>
                                          <p:spTgt spid="14"/>
                                        </p:tgtEl>
                                        <p:attrNameLst>
                                          <p:attrName>r</p:attrName>
                                        </p:attrNameLst>
                                      </p:cBhvr>
                                    </p:animRot>
                                  </p:childTnLst>
                                </p:cTn>
                              </p:par>
                            </p:childTnLst>
                          </p:cTn>
                        </p:par>
                        <p:par>
                          <p:cTn id="24" fill="hold">
                            <p:stCondLst>
                              <p:cond delay="494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5"/>
                                        </p:tgtEl>
                                        <p:attrNameLst>
                                          <p:attrName>r</p:attrName>
                                        </p:attrNameLst>
                                      </p:cBhvr>
                                    </p:animRot>
                                  </p:childTnLst>
                                </p:cTn>
                              </p:par>
                            </p:childTnLst>
                          </p:cTn>
                        </p:par>
                        <p:par>
                          <p:cTn id="31" fill="hold">
                            <p:stCondLst>
                              <p:cond delay="544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par>
                          <p:cTn id="35" fill="hold">
                            <p:stCondLst>
                              <p:cond delay="594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6"/>
                                        </p:tgtEl>
                                        <p:attrNameLst>
                                          <p:attrName>style.visibility</p:attrName>
                                        </p:attrNameLst>
                                      </p:cBhvr>
                                      <p:to>
                                        <p:strVal val="visible"/>
                                      </p:to>
                                    </p:set>
                                    <p:animEffect transition="in" filter="wipe(left)">
                                      <p:cBhvr>
                                        <p:cTn id="38" dur="100"/>
                                        <p:tgtEl>
                                          <p:spTgt spid="1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6"/>
                                        </p:tgtEl>
                                      </p:cBhvr>
                                      <p:to x="80000" y="100000"/>
                                    </p:animScale>
                                    <p:anim by="(#ppt_w*0.10)" calcmode="lin" valueType="num">
                                      <p:cBhvr>
                                        <p:cTn id="41" dur="50" autoRev="1" fill="hold">
                                          <p:stCondLst>
                                            <p:cond delay="0"/>
                                          </p:stCondLst>
                                        </p:cTn>
                                        <p:tgtEl>
                                          <p:spTgt spid="16"/>
                                        </p:tgtEl>
                                        <p:attrNameLst>
                                          <p:attrName>ppt_x</p:attrName>
                                        </p:attrNameLst>
                                      </p:cBhvr>
                                    </p:anim>
                                    <p:anim by="(-#ppt_w*0.10)" calcmode="lin" valueType="num">
                                      <p:cBhvr>
                                        <p:cTn id="42" dur="50" autoRev="1" fill="hold">
                                          <p:stCondLst>
                                            <p:cond delay="0"/>
                                          </p:stCondLst>
                                        </p:cTn>
                                        <p:tgtEl>
                                          <p:spTgt spid="16"/>
                                        </p:tgtEl>
                                        <p:attrNameLst>
                                          <p:attrName>ppt_y</p:attrName>
                                        </p:attrNameLst>
                                      </p:cBhvr>
                                    </p:anim>
                                    <p:animRot by="-480000">
                                      <p:cBhvr>
                                        <p:cTn id="43"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p:bldP spid="14" grpId="1"/>
      <p:bldP spid="15" grpId="0" animBg="1"/>
      <p:bldP spid="15" grpId="1" animBg="1"/>
      <p:bldP spid="16" grpId="0"/>
      <p:bldP spid="1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30"/>
          <p:cNvSpPr>
            <a:spLocks noChangeArrowheads="1"/>
          </p:cNvSpPr>
          <p:nvPr/>
        </p:nvSpPr>
        <p:spPr bwMode="auto">
          <a:xfrm>
            <a:off x="2920124" y="2891975"/>
            <a:ext cx="2514481"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pPr latinLnBrk="1">
              <a:buClr>
                <a:srgbClr val="FF0000"/>
              </a:buClr>
              <a:buSzPct val="70000"/>
            </a:pPr>
            <a:r>
              <a:rPr lang="en-US" altLang="zh-CN" b="1" dirty="0">
                <a:solidFill>
                  <a:srgbClr val="000000"/>
                </a:solidFill>
                <a:latin typeface="微软雅黑" pitchFamily="34" charset="-122"/>
                <a:ea typeface="微软雅黑" pitchFamily="34" charset="-122"/>
                <a:sym typeface="微软雅黑" pitchFamily="34" charset="-122"/>
              </a:rPr>
              <a:t>10 </a:t>
            </a:r>
            <a:r>
              <a:rPr lang="zh-CN" altLang="en-US" sz="12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33" name="Freeform 7"/>
          <p:cNvSpPr>
            <a:spLocks noChangeArrowheads="1"/>
          </p:cNvSpPr>
          <p:nvPr/>
        </p:nvSpPr>
        <p:spPr bwMode="auto">
          <a:xfrm>
            <a:off x="703994" y="1016729"/>
            <a:ext cx="4861046" cy="3388013"/>
          </a:xfrm>
          <a:custGeom>
            <a:avLst/>
            <a:gdLst>
              <a:gd name="T0" fmla="*/ 0 w 625"/>
              <a:gd name="T1" fmla="*/ 2147483647 h 495"/>
              <a:gd name="T2" fmla="*/ 2147483647 w 625"/>
              <a:gd name="T3" fmla="*/ 2147483647 h 495"/>
              <a:gd name="T4" fmla="*/ 2147483647 w 625"/>
              <a:gd name="T5" fmla="*/ 2147483647 h 495"/>
              <a:gd name="T6" fmla="*/ 2147483647 w 625"/>
              <a:gd name="T7" fmla="*/ 2147483647 h 495"/>
              <a:gd name="T8" fmla="*/ 2147483647 w 625"/>
              <a:gd name="T9" fmla="*/ 2147483647 h 495"/>
              <a:gd name="T10" fmla="*/ 2147483647 w 625"/>
              <a:gd name="T11" fmla="*/ 2147483647 h 495"/>
              <a:gd name="T12" fmla="*/ 2147483647 w 625"/>
              <a:gd name="T13" fmla="*/ 2147483647 h 495"/>
              <a:gd name="T14" fmla="*/ 2147483647 w 625"/>
              <a:gd name="T15" fmla="*/ 2147483647 h 495"/>
              <a:gd name="T16" fmla="*/ 2147483647 w 625"/>
              <a:gd name="T17" fmla="*/ 2147483647 h 495"/>
              <a:gd name="T18" fmla="*/ 2147483647 w 625"/>
              <a:gd name="T19" fmla="*/ 2147483647 h 495"/>
              <a:gd name="T20" fmla="*/ 2147483647 w 625"/>
              <a:gd name="T21" fmla="*/ 2147483647 h 495"/>
              <a:gd name="T22" fmla="*/ 2147483647 w 625"/>
              <a:gd name="T23" fmla="*/ 2147483647 h 495"/>
              <a:gd name="T24" fmla="*/ 2147483647 w 625"/>
              <a:gd name="T25" fmla="*/ 2147483647 h 495"/>
              <a:gd name="T26" fmla="*/ 2147483647 w 625"/>
              <a:gd name="T27" fmla="*/ 2147483647 h 495"/>
              <a:gd name="T28" fmla="*/ 2147483647 w 625"/>
              <a:gd name="T29" fmla="*/ 1772890328 h 495"/>
              <a:gd name="T30" fmla="*/ 2147483647 w 625"/>
              <a:gd name="T31" fmla="*/ 1283821987 h 495"/>
              <a:gd name="T32" fmla="*/ 2147483647 w 625"/>
              <a:gd name="T33" fmla="*/ 611339336 h 495"/>
              <a:gd name="T34" fmla="*/ 2147483647 w 625"/>
              <a:gd name="T35" fmla="*/ 0 h 495"/>
              <a:gd name="T36" fmla="*/ 2147483647 w 625"/>
              <a:gd name="T37" fmla="*/ 1956296820 h 495"/>
              <a:gd name="T38" fmla="*/ 2147483647 w 625"/>
              <a:gd name="T39" fmla="*/ 2147483647 h 495"/>
              <a:gd name="T40" fmla="*/ 2147483647 w 625"/>
              <a:gd name="T41" fmla="*/ 2147483647 h 495"/>
              <a:gd name="T42" fmla="*/ 2147483647 w 625"/>
              <a:gd name="T43" fmla="*/ 2147483647 h 495"/>
              <a:gd name="T44" fmla="*/ 2147483647 w 625"/>
              <a:gd name="T45" fmla="*/ 2147483647 h 495"/>
              <a:gd name="T46" fmla="*/ 2147483647 w 625"/>
              <a:gd name="T47" fmla="*/ 2147483647 h 495"/>
              <a:gd name="T48" fmla="*/ 2147483647 w 625"/>
              <a:gd name="T49" fmla="*/ 2147483647 h 495"/>
              <a:gd name="T50" fmla="*/ 2147483647 w 625"/>
              <a:gd name="T51" fmla="*/ 2147483647 h 495"/>
              <a:gd name="T52" fmla="*/ 2147483647 w 625"/>
              <a:gd name="T53" fmla="*/ 2147483647 h 495"/>
              <a:gd name="T54" fmla="*/ 2147483647 w 625"/>
              <a:gd name="T55" fmla="*/ 2147483647 h 495"/>
              <a:gd name="T56" fmla="*/ 2147483647 w 625"/>
              <a:gd name="T57" fmla="*/ 2147483647 h 495"/>
              <a:gd name="T58" fmla="*/ 2147483647 w 625"/>
              <a:gd name="T59" fmla="*/ 2147483647 h 495"/>
              <a:gd name="T60" fmla="*/ 2147483647 w 625"/>
              <a:gd name="T61" fmla="*/ 2147483647 h 495"/>
              <a:gd name="T62" fmla="*/ 2147483647 w 625"/>
              <a:gd name="T63" fmla="*/ 2147483647 h 495"/>
              <a:gd name="T64" fmla="*/ 2147483647 w 625"/>
              <a:gd name="T65" fmla="*/ 2147483647 h 495"/>
              <a:gd name="T66" fmla="*/ 2147483647 w 625"/>
              <a:gd name="T67" fmla="*/ 2147483647 h 495"/>
              <a:gd name="T68" fmla="*/ 2147483647 w 625"/>
              <a:gd name="T69" fmla="*/ 2147483647 h 495"/>
              <a:gd name="T70" fmla="*/ 0 w 625"/>
              <a:gd name="T71" fmla="*/ 2147483647 h 495"/>
              <a:gd name="T72" fmla="*/ 0 w 625"/>
              <a:gd name="T73" fmla="*/ 2147483647 h 4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5"/>
              <a:gd name="T112" fmla="*/ 0 h 495"/>
              <a:gd name="T113" fmla="*/ 625 w 625"/>
              <a:gd name="T114" fmla="*/ 495 h 4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solidFill>
            <a:schemeClr val="tx2"/>
          </a:solidFill>
          <a:ln>
            <a:noFill/>
          </a:ln>
          <a:extLst/>
        </p:spPr>
        <p:txBody>
          <a:bodyPr lIns="68543" tIns="34272" rIns="68543" bIns="34272" anchor="ctr"/>
          <a:lstStyle/>
          <a:p>
            <a:endParaRPr lang="zh-CN" altLang="en-US"/>
          </a:p>
        </p:txBody>
      </p:sp>
      <p:sp>
        <p:nvSpPr>
          <p:cNvPr id="35" name="矩形 8"/>
          <p:cNvSpPr>
            <a:spLocks noChangeArrowheads="1"/>
          </p:cNvSpPr>
          <p:nvPr/>
        </p:nvSpPr>
        <p:spPr bwMode="auto">
          <a:xfrm>
            <a:off x="666289" y="3748189"/>
            <a:ext cx="939926"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p>
            <a:pPr algn="ct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2013</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a typeface="微软雅黑" pitchFamily="34" charset="-122"/>
            </a:endParaRPr>
          </a:p>
        </p:txBody>
      </p:sp>
      <p:sp>
        <p:nvSpPr>
          <p:cNvPr id="55" name="矩形 9"/>
          <p:cNvSpPr>
            <a:spLocks noChangeArrowheads="1"/>
          </p:cNvSpPr>
          <p:nvPr/>
        </p:nvSpPr>
        <p:spPr bwMode="auto">
          <a:xfrm>
            <a:off x="1514890" y="2960494"/>
            <a:ext cx="939926"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p>
            <a:pPr algn="ctr" latinLnBrk="1">
              <a:buClr>
                <a:srgbClr val="FF0000"/>
              </a:buClr>
              <a:buSzPct val="70000"/>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2014</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56" name="矩形 10"/>
          <p:cNvSpPr>
            <a:spLocks noChangeArrowheads="1"/>
          </p:cNvSpPr>
          <p:nvPr/>
        </p:nvSpPr>
        <p:spPr bwMode="auto">
          <a:xfrm>
            <a:off x="2458991" y="2150592"/>
            <a:ext cx="957560"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p>
            <a:pPr algn="ctr" latinLnBrk="1">
              <a:buClr>
                <a:srgbClr val="FF0000"/>
              </a:buClr>
              <a:buSzPct val="70000"/>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PPTS</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ndParaRPr>
          </a:p>
        </p:txBody>
      </p:sp>
      <p:sp>
        <p:nvSpPr>
          <p:cNvPr id="57" name="矩形 11"/>
          <p:cNvSpPr>
            <a:spLocks noChangeArrowheads="1"/>
          </p:cNvSpPr>
          <p:nvPr/>
        </p:nvSpPr>
        <p:spPr bwMode="auto">
          <a:xfrm>
            <a:off x="3439410" y="1318482"/>
            <a:ext cx="939926"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p>
            <a:pPr algn="ctr" latinLnBrk="1">
              <a:buClr>
                <a:srgbClr val="FF0000"/>
              </a:buClr>
              <a:buSzPct val="70000"/>
              <a:buFont typeface="Wingdings" pitchFamily="2" charset="2"/>
              <a:buNone/>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2017</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58" name="Text Box 30"/>
          <p:cNvSpPr>
            <a:spLocks noChangeArrowheads="1"/>
          </p:cNvSpPr>
          <p:nvPr/>
        </p:nvSpPr>
        <p:spPr bwMode="auto">
          <a:xfrm>
            <a:off x="3837748" y="2082072"/>
            <a:ext cx="2083699"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pPr latinLnBrk="1">
              <a:buClr>
                <a:srgbClr val="FF0000"/>
              </a:buClr>
              <a:buSzPct val="70000"/>
            </a:pPr>
            <a:r>
              <a:rPr lang="en-US" altLang="zh-CN" b="1" dirty="0">
                <a:solidFill>
                  <a:srgbClr val="000000"/>
                </a:solidFill>
                <a:latin typeface="微软雅黑" pitchFamily="34" charset="-122"/>
                <a:ea typeface="微软雅黑" pitchFamily="34" charset="-122"/>
                <a:sym typeface="微软雅黑" pitchFamily="34" charset="-122"/>
              </a:rPr>
              <a:t>10 </a:t>
            </a:r>
            <a:r>
              <a:rPr lang="zh-CN" altLang="en-US" sz="12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59" name="Text Box 30"/>
          <p:cNvSpPr>
            <a:spLocks noChangeArrowheads="1"/>
          </p:cNvSpPr>
          <p:nvPr/>
        </p:nvSpPr>
        <p:spPr bwMode="auto">
          <a:xfrm>
            <a:off x="2002500" y="3697376"/>
            <a:ext cx="2513291"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pPr latinLnBrk="1">
              <a:buClr>
                <a:srgbClr val="FF0000"/>
              </a:buClr>
              <a:buSzPct val="70000"/>
            </a:pPr>
            <a:r>
              <a:rPr lang="en-US" altLang="zh-CN" b="1" dirty="0">
                <a:solidFill>
                  <a:srgbClr val="000000"/>
                </a:solidFill>
                <a:latin typeface="微软雅黑" pitchFamily="34" charset="-122"/>
                <a:ea typeface="微软雅黑" pitchFamily="34" charset="-122"/>
                <a:sym typeface="微软雅黑" pitchFamily="34" charset="-122"/>
              </a:rPr>
              <a:t>10 </a:t>
            </a:r>
            <a:r>
              <a:rPr lang="zh-CN" altLang="en-US" sz="12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60" name="Text Box 30"/>
          <p:cNvSpPr>
            <a:spLocks noChangeArrowheads="1"/>
          </p:cNvSpPr>
          <p:nvPr/>
        </p:nvSpPr>
        <p:spPr bwMode="auto">
          <a:xfrm>
            <a:off x="653052" y="4457786"/>
            <a:ext cx="2513291" cy="3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pPr latinLnBrk="1">
              <a:buClr>
                <a:srgbClr val="FF0000"/>
              </a:buClr>
              <a:buSzPct val="70000"/>
            </a:pPr>
            <a:r>
              <a:rPr lang="en-US" altLang="zh-CN" b="1">
                <a:solidFill>
                  <a:srgbClr val="000000"/>
                </a:solidFill>
                <a:latin typeface="微软雅黑" pitchFamily="34" charset="-122"/>
                <a:ea typeface="微软雅黑" pitchFamily="34" charset="-122"/>
                <a:sym typeface="微软雅黑" pitchFamily="34" charset="-122"/>
              </a:rPr>
              <a:t>10 </a:t>
            </a:r>
            <a:r>
              <a:rPr lang="zh-CN" altLang="en-US" sz="12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61" name="矩形 60"/>
          <p:cNvSpPr/>
          <p:nvPr/>
        </p:nvSpPr>
        <p:spPr>
          <a:xfrm>
            <a:off x="6084168" y="1821550"/>
            <a:ext cx="2359133" cy="2562204"/>
          </a:xfrm>
          <a:prstGeom prst="rect">
            <a:avLst/>
          </a:prstGeom>
        </p:spPr>
        <p:txBody>
          <a:bodyPr wrap="square" lIns="68543" tIns="34272" rIns="68543" bIns="34272">
            <a:spAutoFit/>
          </a:bodyPr>
          <a:lstStyle/>
          <a:p>
            <a:pPr algn="just">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a:p>
            <a:pPr algn="just">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a:p>
            <a:pPr algn="just">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chemeClr val="tx1">
                    <a:lumMod val="85000"/>
                    <a:lumOff val="15000"/>
                  </a:schemeClr>
                </a:solidFill>
                <a:latin typeface="微软雅黑" pitchFamily="34" charset="-122"/>
                <a:ea typeface="微软雅黑" pitchFamily="34" charset="-122"/>
              </a:rPr>
              <a:t>。</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5" name="TextBox 1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2011051133"/>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p:cBhvr>
                                        <p:cTn id="7" dur="750"/>
                                        <p:tgtEl>
                                          <p:spTgt spid="33"/>
                                        </p:tgtEl>
                                      </p:cBhvr>
                                    </p:animEffect>
                                  </p:childTnLst>
                                </p:cTn>
                              </p:par>
                            </p:childTnLst>
                          </p:cTn>
                        </p:par>
                        <p:par>
                          <p:cTn id="8" fill="hold">
                            <p:stCondLst>
                              <p:cond delay="750"/>
                            </p:stCondLst>
                            <p:childTnLst>
                              <p:par>
                                <p:cTn id="9" presetID="2" presetClass="entr" presetSubtype="2"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p:cTn id="11" dur="500" fill="hold"/>
                                        <p:tgtEl>
                                          <p:spTgt spid="58"/>
                                        </p:tgtEl>
                                        <p:attrNameLst>
                                          <p:attrName>ppt_x</p:attrName>
                                        </p:attrNameLst>
                                      </p:cBhvr>
                                      <p:tavLst>
                                        <p:tav tm="0">
                                          <p:val>
                                            <p:strVal val="1+#ppt_w/2"/>
                                          </p:val>
                                        </p:tav>
                                        <p:tav tm="100000">
                                          <p:val>
                                            <p:strVal val="#ppt_x"/>
                                          </p:val>
                                        </p:tav>
                                      </p:tavLst>
                                    </p:anim>
                                    <p:anim calcmode="lin" valueType="num">
                                      <p:cBhvr>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ppt_x</p:attrName>
                                        </p:attrNameLst>
                                      </p:cBhvr>
                                      <p:tavLst>
                                        <p:tav tm="0">
                                          <p:val>
                                            <p:strVal val="1+#ppt_w/2"/>
                                          </p:val>
                                        </p:tav>
                                        <p:tav tm="100000">
                                          <p:val>
                                            <p:strVal val="#ppt_x"/>
                                          </p:val>
                                        </p:tav>
                                      </p:tavLst>
                                    </p:anim>
                                    <p:anim calcmode="lin" valueType="num">
                                      <p:cBhvr>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ppt_x</p:attrName>
                                        </p:attrNameLst>
                                      </p:cBhvr>
                                      <p:tavLst>
                                        <p:tav tm="0">
                                          <p:val>
                                            <p:strVal val="1+#ppt_w/2"/>
                                          </p:val>
                                        </p:tav>
                                        <p:tav tm="100000">
                                          <p:val>
                                            <p:strVal val="#ppt_x"/>
                                          </p:val>
                                        </p:tav>
                                      </p:tavLst>
                                    </p:anim>
                                    <p:anim calcmode="lin" valueType="num">
                                      <p:cBhvr>
                                        <p:cTn id="20" dur="50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75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ppt_x</p:attrName>
                                        </p:attrNameLst>
                                      </p:cBhvr>
                                      <p:tavLst>
                                        <p:tav tm="0">
                                          <p:val>
                                            <p:strVal val="1+#ppt_w/2"/>
                                          </p:val>
                                        </p:tav>
                                        <p:tav tm="100000">
                                          <p:val>
                                            <p:strVal val="#ppt_x"/>
                                          </p:val>
                                        </p:tav>
                                      </p:tavLst>
                                    </p:anim>
                                    <p:anim calcmode="lin" valueType="num">
                                      <p:cBhvr>
                                        <p:cTn id="24" dur="500" fill="hold"/>
                                        <p:tgtEl>
                                          <p:spTgt spid="60"/>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left)">
                                      <p:cBhvr>
                                        <p:cTn id="2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utoUpdateAnimBg="0"/>
      <p:bldP spid="33" grpId="0" animBg="1"/>
      <p:bldP spid="58" grpId="0" bldLvl="0" autoUpdateAnimBg="0"/>
      <p:bldP spid="59" grpId="0" bldLvl="0" autoUpdateAnimBg="0"/>
      <p:bldP spid="60" grpId="0" bldLvl="0" autoUpdateAnimBg="0"/>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429252" y="1542229"/>
            <a:ext cx="2027143" cy="2020491"/>
            <a:chOff x="1440917" y="1548121"/>
            <a:chExt cx="2027143" cy="2020491"/>
          </a:xfrm>
          <a:solidFill>
            <a:schemeClr val="tx2"/>
          </a:solidFill>
        </p:grpSpPr>
        <p:sp>
          <p:nvSpPr>
            <p:cNvPr id="13" name="Freeform 6"/>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889683" y="2173729"/>
              <a:ext cx="1304283" cy="311551"/>
            </a:xfrm>
            <a:prstGeom prst="rect">
              <a:avLst/>
            </a:prstGeom>
            <a:grp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添加文本</a:t>
              </a:r>
            </a:p>
          </p:txBody>
        </p:sp>
        <p:sp>
          <p:nvSpPr>
            <p:cNvPr id="15" name="TextBox 9"/>
            <p:cNvSpPr txBox="1">
              <a:spLocks noChangeArrowheads="1"/>
            </p:cNvSpPr>
            <p:nvPr/>
          </p:nvSpPr>
          <p:spPr bwMode="auto">
            <a:xfrm>
              <a:off x="1970406" y="2491031"/>
              <a:ext cx="930063"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40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16" name="组合 15"/>
          <p:cNvGrpSpPr/>
          <p:nvPr/>
        </p:nvGrpSpPr>
        <p:grpSpPr>
          <a:xfrm>
            <a:off x="3100004" y="2938934"/>
            <a:ext cx="1640481" cy="1635098"/>
            <a:chOff x="3111668" y="2944827"/>
            <a:chExt cx="1640481" cy="1635098"/>
          </a:xfrm>
          <a:solidFill>
            <a:schemeClr val="tx2"/>
          </a:solidFill>
        </p:grpSpPr>
        <p:sp>
          <p:nvSpPr>
            <p:cNvPr id="17" name="Freeform 7"/>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TextBox 17"/>
            <p:cNvSpPr txBox="1"/>
            <p:nvPr/>
          </p:nvSpPr>
          <p:spPr>
            <a:xfrm>
              <a:off x="3421327" y="3347926"/>
              <a:ext cx="1078663" cy="276999"/>
            </a:xfrm>
            <a:prstGeom prst="rect">
              <a:avLst/>
            </a:prstGeom>
            <a:grpFill/>
          </p:spPr>
          <p:txBody>
            <a:bodyPr wrap="square" lIns="0" tIns="0" rIns="0" bIns="0" rtlCol="0">
              <a:spAutoFit/>
            </a:bodyPr>
            <a:lstStyle/>
            <a:p>
              <a:pPr algn="ctr"/>
              <a:r>
                <a:rPr lang="zh-CN" altLang="en-US" b="1" dirty="0" smtClean="0">
                  <a:solidFill>
                    <a:schemeClr val="bg1"/>
                  </a:solidFill>
                  <a:latin typeface="微软雅黑" pitchFamily="34" charset="-122"/>
                  <a:ea typeface="微软雅黑" pitchFamily="34" charset="-122"/>
                </a:rPr>
                <a:t>添加文本</a:t>
              </a:r>
              <a:endParaRPr lang="zh-CN" altLang="en-US" b="1" dirty="0">
                <a:solidFill>
                  <a:schemeClr val="bg1"/>
                </a:solidFill>
                <a:latin typeface="微软雅黑" pitchFamily="34" charset="-122"/>
                <a:ea typeface="微软雅黑" pitchFamily="34" charset="-122"/>
              </a:endParaRPr>
            </a:p>
          </p:txBody>
        </p:sp>
        <p:sp>
          <p:nvSpPr>
            <p:cNvPr id="19" name="TextBox 9"/>
            <p:cNvSpPr txBox="1">
              <a:spLocks noChangeArrowheads="1"/>
            </p:cNvSpPr>
            <p:nvPr/>
          </p:nvSpPr>
          <p:spPr bwMode="auto">
            <a:xfrm>
              <a:off x="3466877" y="3620484"/>
              <a:ext cx="930063"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30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20" name="组合 19"/>
          <p:cNvGrpSpPr/>
          <p:nvPr/>
        </p:nvGrpSpPr>
        <p:grpSpPr>
          <a:xfrm>
            <a:off x="4242700" y="1904483"/>
            <a:ext cx="1300156" cy="1295980"/>
            <a:chOff x="4254365" y="1910376"/>
            <a:chExt cx="1300156" cy="1295980"/>
          </a:xfrm>
          <a:solidFill>
            <a:schemeClr val="bg2"/>
          </a:solidFill>
        </p:grpSpPr>
        <p:sp>
          <p:nvSpPr>
            <p:cNvPr id="21" name="Freeform 5"/>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2" name="TextBox 21"/>
            <p:cNvSpPr txBox="1"/>
            <p:nvPr/>
          </p:nvSpPr>
          <p:spPr>
            <a:xfrm>
              <a:off x="4434737" y="2241239"/>
              <a:ext cx="901312" cy="219240"/>
            </a:xfrm>
            <a:prstGeom prst="rect">
              <a:avLst/>
            </a:prstGeom>
            <a:grpFill/>
          </p:spPr>
          <p:txBody>
            <a:bodyPr wrap="square" lIns="0" tIns="0" rIns="0" bIns="0" rtlCol="0">
              <a:spAutoFit/>
            </a:bodyPr>
            <a:lstStyle/>
            <a:p>
              <a:pPr algn="ctr"/>
              <a:r>
                <a:rPr lang="zh-CN" altLang="en-US" sz="1400" b="1" dirty="0">
                  <a:solidFill>
                    <a:schemeClr val="bg1"/>
                  </a:solidFill>
                  <a:latin typeface="微软雅黑" pitchFamily="34" charset="-122"/>
                  <a:ea typeface="微软雅黑" pitchFamily="34" charset="-122"/>
                </a:rPr>
                <a:t>添加文本</a:t>
              </a:r>
            </a:p>
          </p:txBody>
        </p:sp>
        <p:sp>
          <p:nvSpPr>
            <p:cNvPr id="23" name="TextBox 9"/>
            <p:cNvSpPr txBox="1">
              <a:spLocks noChangeArrowheads="1"/>
            </p:cNvSpPr>
            <p:nvPr/>
          </p:nvSpPr>
          <p:spPr bwMode="auto">
            <a:xfrm>
              <a:off x="4478200" y="2460479"/>
              <a:ext cx="930063"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20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24" name="组合 23"/>
          <p:cNvGrpSpPr/>
          <p:nvPr/>
        </p:nvGrpSpPr>
        <p:grpSpPr>
          <a:xfrm>
            <a:off x="3383596" y="1203599"/>
            <a:ext cx="1073298" cy="1069851"/>
            <a:chOff x="3395261" y="1209491"/>
            <a:chExt cx="1073298" cy="1069851"/>
          </a:xfrm>
          <a:solidFill>
            <a:schemeClr val="tx2"/>
          </a:solidFill>
        </p:grpSpPr>
        <p:sp>
          <p:nvSpPr>
            <p:cNvPr id="25" name="Freeform 5"/>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TextBox 25"/>
            <p:cNvSpPr txBox="1"/>
            <p:nvPr/>
          </p:nvSpPr>
          <p:spPr>
            <a:xfrm>
              <a:off x="3582648" y="1516900"/>
              <a:ext cx="698523" cy="184623"/>
            </a:xfrm>
            <a:prstGeom prst="rect">
              <a:avLst/>
            </a:prstGeom>
            <a:grpFill/>
          </p:spPr>
          <p:txBody>
            <a:bodyPr wrap="square" lIns="0" tIns="0" rIns="0" bIns="0" rtlCol="0">
              <a:spAutoFit/>
            </a:bodyPr>
            <a:lstStyle/>
            <a:p>
              <a:pPr algn="ctr"/>
              <a:r>
                <a:rPr lang="zh-CN" altLang="en-US" sz="1200" b="1" dirty="0">
                  <a:solidFill>
                    <a:schemeClr val="bg1"/>
                  </a:solidFill>
                  <a:latin typeface="微软雅黑" pitchFamily="34" charset="-122"/>
                  <a:ea typeface="微软雅黑" pitchFamily="34" charset="-122"/>
                </a:rPr>
                <a:t>添加文本</a:t>
              </a:r>
            </a:p>
          </p:txBody>
        </p:sp>
        <p:sp>
          <p:nvSpPr>
            <p:cNvPr id="27" name="TextBox 9"/>
            <p:cNvSpPr txBox="1">
              <a:spLocks noChangeArrowheads="1"/>
            </p:cNvSpPr>
            <p:nvPr/>
          </p:nvSpPr>
          <p:spPr bwMode="auto">
            <a:xfrm>
              <a:off x="3555043" y="1654258"/>
              <a:ext cx="753732" cy="4616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400" b="1" dirty="0">
                  <a:solidFill>
                    <a:schemeClr val="bg1"/>
                  </a:solidFill>
                  <a:latin typeface="微软雅黑" pitchFamily="34" charset="-122"/>
                  <a:ea typeface="微软雅黑" pitchFamily="34" charset="-122"/>
                </a:rPr>
                <a:t>10</a:t>
              </a:r>
              <a:r>
                <a:rPr lang="en-US" altLang="zh-CN" sz="1600" b="1" dirty="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grpSp>
      <p:sp>
        <p:nvSpPr>
          <p:cNvPr id="28" name="TextBox 27"/>
          <p:cNvSpPr txBox="1"/>
          <p:nvPr/>
        </p:nvSpPr>
        <p:spPr>
          <a:xfrm>
            <a:off x="4677963" y="1355512"/>
            <a:ext cx="3482771" cy="38472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29" name="TextBox 28"/>
          <p:cNvSpPr txBox="1"/>
          <p:nvPr/>
        </p:nvSpPr>
        <p:spPr>
          <a:xfrm>
            <a:off x="5712463" y="2299530"/>
            <a:ext cx="2448271"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0" name="TextBox 29"/>
          <p:cNvSpPr txBox="1"/>
          <p:nvPr/>
        </p:nvSpPr>
        <p:spPr>
          <a:xfrm>
            <a:off x="4892778" y="3598809"/>
            <a:ext cx="2691893"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1" name="TextBox 30"/>
          <p:cNvSpPr txBox="1"/>
          <p:nvPr/>
        </p:nvSpPr>
        <p:spPr>
          <a:xfrm>
            <a:off x="683568" y="3598808"/>
            <a:ext cx="1759256" cy="76944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2" name="TextBox 31"/>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2519891601"/>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4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2" presetClass="entr" presetSubtype="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1+#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1+#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4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2" name="TextBox 21"/>
          <p:cNvSpPr txBox="1"/>
          <p:nvPr/>
        </p:nvSpPr>
        <p:spPr>
          <a:xfrm>
            <a:off x="755576" y="987574"/>
            <a:ext cx="4088280" cy="746348"/>
          </a:xfrm>
          <a:prstGeom prst="rect">
            <a:avLst/>
          </a:prstGeom>
          <a:noFill/>
        </p:spPr>
        <p:txBody>
          <a:bodyPr wrap="none" lIns="68571" tIns="34285" rIns="68571" bIns="34285" rtlCol="0">
            <a:spAutoFit/>
          </a:bodyPr>
          <a:lstStyle/>
          <a:p>
            <a:r>
              <a:rPr lang="zh-CN" altLang="en-US" sz="4400" b="1" dirty="0" smtClean="0">
                <a:solidFill>
                  <a:schemeClr val="tx2"/>
                </a:solidFill>
                <a:latin typeface="微软雅黑" panose="020B0503020204020204" pitchFamily="34" charset="-122"/>
                <a:ea typeface="微软雅黑" panose="020B0503020204020204" pitchFamily="34" charset="-122"/>
              </a:rPr>
              <a:t>感谢您的观看！</a:t>
            </a:r>
            <a:endParaRPr lang="zh-CN" altLang="en-US" sz="4400" b="1" dirty="0">
              <a:solidFill>
                <a:schemeClr val="tx2"/>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716858" y="1784683"/>
            <a:ext cx="4347665" cy="338554"/>
          </a:xfrm>
          <a:prstGeom prst="rect">
            <a:avLst/>
          </a:prstGeom>
          <a:noFill/>
        </p:spPr>
        <p:txBody>
          <a:bodyPr wrap="none" rtlCol="0">
            <a:spAutoFit/>
          </a:bodyPr>
          <a:lstStyle/>
          <a:p>
            <a:r>
              <a:rPr lang="zh-CN" altLang="en-US" sz="1600" dirty="0">
                <a:solidFill>
                  <a:schemeClr val="tx1">
                    <a:lumMod val="65000"/>
                    <a:lumOff val="35000"/>
                  </a:schemeClr>
                </a:solidFill>
              </a:rPr>
              <a:t>适合各行业工作汇报</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项目报告</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年终总结</a:t>
            </a:r>
            <a:r>
              <a:rPr lang="en-US" altLang="zh-CN" sz="1600" dirty="0">
                <a:solidFill>
                  <a:schemeClr val="tx1">
                    <a:lumMod val="65000"/>
                    <a:lumOff val="35000"/>
                  </a:schemeClr>
                </a:solidFill>
              </a:rPr>
              <a:t>/</a:t>
            </a:r>
            <a:r>
              <a:rPr lang="zh-CN" altLang="en-US" sz="1600" dirty="0" smtClean="0">
                <a:solidFill>
                  <a:schemeClr val="tx1">
                    <a:lumMod val="65000"/>
                    <a:lumOff val="35000"/>
                  </a:schemeClr>
                </a:solidFill>
              </a:rPr>
              <a:t>计划</a:t>
            </a:r>
            <a:endParaRPr lang="zh-CN" altLang="en-US" sz="1600" dirty="0">
              <a:solidFill>
                <a:schemeClr val="tx1">
                  <a:lumMod val="65000"/>
                  <a:lumOff val="35000"/>
                </a:schemeClr>
              </a:solidFill>
            </a:endParaRPr>
          </a:p>
        </p:txBody>
      </p:sp>
      <p:sp>
        <p:nvSpPr>
          <p:cNvPr id="43" name="TextBox 42"/>
          <p:cNvSpPr txBox="1"/>
          <p:nvPr/>
        </p:nvSpPr>
        <p:spPr>
          <a:xfrm>
            <a:off x="7236296" y="402799"/>
            <a:ext cx="1385123" cy="584775"/>
          </a:xfrm>
          <a:prstGeom prst="rect">
            <a:avLst/>
          </a:prstGeom>
          <a:noFill/>
        </p:spPr>
        <p:txBody>
          <a:bodyPr wrap="none" rtlCol="0">
            <a:spAutoFit/>
          </a:bodyPr>
          <a:lstStyle/>
          <a:p>
            <a:r>
              <a:rPr lang="en-US" altLang="zh-CN" sz="3200" b="1" dirty="0" smtClean="0">
                <a:solidFill>
                  <a:schemeClr val="tx1">
                    <a:lumMod val="65000"/>
                    <a:lumOff val="35000"/>
                  </a:schemeClr>
                </a:solidFill>
              </a:rPr>
              <a:t>LOGO</a:t>
            </a:r>
            <a:endParaRPr lang="zh-CN" altLang="en-US" sz="3200" b="1" dirty="0">
              <a:solidFill>
                <a:schemeClr val="tx1">
                  <a:lumMod val="65000"/>
                  <a:lumOff val="35000"/>
                </a:schemeClr>
              </a:solidFill>
            </a:endParaRPr>
          </a:p>
        </p:txBody>
      </p:sp>
      <p:sp>
        <p:nvSpPr>
          <p:cNvPr id="44" name="TextBox 43"/>
          <p:cNvSpPr txBox="1"/>
          <p:nvPr/>
        </p:nvSpPr>
        <p:spPr>
          <a:xfrm>
            <a:off x="735058" y="2787774"/>
            <a:ext cx="1404552" cy="338554"/>
          </a:xfrm>
          <a:prstGeom prst="rect">
            <a:avLst/>
          </a:prstGeom>
          <a:noFill/>
        </p:spPr>
        <p:txBody>
          <a:bodyPr wrap="none" rtlCol="0">
            <a:spAutoFit/>
          </a:bodyPr>
          <a:lstStyle/>
          <a:p>
            <a:r>
              <a:rPr lang="zh-CN" altLang="en-US" sz="1600" dirty="0">
                <a:solidFill>
                  <a:schemeClr val="tx1">
                    <a:lumMod val="75000"/>
                    <a:lumOff val="25000"/>
                  </a:schemeClr>
                </a:solidFill>
              </a:rPr>
              <a:t>汇报</a:t>
            </a:r>
            <a:r>
              <a:rPr lang="zh-CN" altLang="en-US" sz="1600" dirty="0" smtClean="0">
                <a:solidFill>
                  <a:schemeClr val="tx1">
                    <a:lumMod val="75000"/>
                    <a:lumOff val="25000"/>
                  </a:schemeClr>
                </a:solidFill>
              </a:rPr>
              <a:t>人：</a:t>
            </a:r>
            <a:r>
              <a:rPr lang="en-US" altLang="zh-CN" sz="1600" dirty="0">
                <a:solidFill>
                  <a:schemeClr val="tx1">
                    <a:lumMod val="75000"/>
                    <a:lumOff val="25000"/>
                  </a:schemeClr>
                </a:solidFill>
              </a:rPr>
              <a:t>XXX</a:t>
            </a:r>
            <a:endParaRPr lang="zh-CN" altLang="en-US" sz="1600" dirty="0">
              <a:solidFill>
                <a:schemeClr val="tx1">
                  <a:lumMod val="75000"/>
                  <a:lumOff val="25000"/>
                </a:schemeClr>
              </a:solidFill>
            </a:endParaRPr>
          </a:p>
        </p:txBody>
      </p:sp>
      <p:sp>
        <p:nvSpPr>
          <p:cNvPr id="45" name="TextBox 44"/>
          <p:cNvSpPr txBox="1"/>
          <p:nvPr/>
        </p:nvSpPr>
        <p:spPr>
          <a:xfrm>
            <a:off x="735058" y="3147814"/>
            <a:ext cx="1826141" cy="338554"/>
          </a:xfrm>
          <a:prstGeom prst="rect">
            <a:avLst/>
          </a:prstGeom>
          <a:noFill/>
        </p:spPr>
        <p:txBody>
          <a:bodyPr wrap="none" rtlCol="0">
            <a:spAutoFit/>
          </a:bodyPr>
          <a:lstStyle/>
          <a:p>
            <a:r>
              <a:rPr lang="zh-CN" altLang="en-US" sz="1600" dirty="0" smtClean="0">
                <a:solidFill>
                  <a:schemeClr val="tx1">
                    <a:lumMod val="75000"/>
                    <a:lumOff val="25000"/>
                  </a:schemeClr>
                </a:solidFill>
              </a:rPr>
              <a:t>部门：市场营销部</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4290104600"/>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ppt_w</p:attrName>
                                        </p:attrNameLst>
                                      </p:cBhvr>
                                      <p:tavLst>
                                        <p:tav tm="0">
                                          <p:val>
                                            <p:fltVal val="0"/>
                                          </p:val>
                                        </p:tav>
                                        <p:tav tm="100000">
                                          <p:val>
                                            <p:strVal val="#ppt_w"/>
                                          </p:val>
                                        </p:tav>
                                      </p:tavLst>
                                    </p:anim>
                                    <p:anim calcmode="lin" valueType="num">
                                      <p:cBhvr>
                                        <p:cTn id="14" dur="500" fill="hold"/>
                                        <p:tgtEl>
                                          <p:spTgt spid="43"/>
                                        </p:tgtEl>
                                        <p:attrNameLst>
                                          <p:attrName>ppt_h</p:attrName>
                                        </p:attrNameLst>
                                      </p:cBhvr>
                                      <p:tavLst>
                                        <p:tav tm="0">
                                          <p:val>
                                            <p:fltVal val="0"/>
                                          </p:val>
                                        </p:tav>
                                        <p:tav tm="100000">
                                          <p:val>
                                            <p:strVal val="#ppt_h"/>
                                          </p:val>
                                        </p:tav>
                                      </p:tavLst>
                                    </p:anim>
                                    <p:animEffect transition="in" filter="fade">
                                      <p:cBhvr>
                                        <p:cTn id="15" dur="500"/>
                                        <p:tgtEl>
                                          <p:spTgt spid="43"/>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2"/>
                                        </p:tgtEl>
                                        <p:attrNameLst>
                                          <p:attrName>ppt_y</p:attrName>
                                        </p:attrNameLst>
                                      </p:cBhvr>
                                      <p:tavLst>
                                        <p:tav tm="0">
                                          <p:val>
                                            <p:strVal val="#ppt_y"/>
                                          </p:val>
                                        </p:tav>
                                        <p:tav tm="100000">
                                          <p:val>
                                            <p:strVal val="#ppt_y"/>
                                          </p:val>
                                        </p:tav>
                                      </p:tavLst>
                                    </p:anim>
                                    <p:anim calcmode="lin" valueType="num">
                                      <p:cBhvr>
                                        <p:cTn id="2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2"/>
                                        </p:tgtEl>
                                      </p:cBhvr>
                                    </p:animEffect>
                                  </p:childTnLst>
                                </p:cTn>
                              </p:par>
                            </p:childTnLst>
                          </p:cTn>
                        </p:par>
                        <p:par>
                          <p:cTn id="24" fill="hold">
                            <p:stCondLst>
                              <p:cond delay="23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2800"/>
                            </p:stCondLst>
                            <p:childTnLst>
                              <p:par>
                                <p:cTn id="29" presetID="37"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900" decel="100000" fill="hold"/>
                                        <p:tgtEl>
                                          <p:spTgt spid="4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900" decel="100000" fill="hold"/>
                                        <p:tgtEl>
                                          <p:spTgt spid="4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846759" y="1343698"/>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1183401"/>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itchFamily="34" charset="-122"/>
              <a:ea typeface="微软雅黑" pitchFamily="34" charset="-122"/>
            </a:endParaRPr>
          </a:p>
        </p:txBody>
      </p:sp>
      <p:sp>
        <p:nvSpPr>
          <p:cNvPr id="37" name="六边形 36"/>
          <p:cNvSpPr/>
          <p:nvPr/>
        </p:nvSpPr>
        <p:spPr>
          <a:xfrm>
            <a:off x="903628" y="2425696"/>
            <a:ext cx="1190447" cy="102611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a:latin typeface="微软雅黑" panose="020B0503020204020204" pitchFamily="34" charset="-122"/>
                <a:ea typeface="微软雅黑" panose="020B0503020204020204" pitchFamily="34" charset="-122"/>
              </a:rPr>
              <a:t>工作概述</a:t>
            </a:r>
          </a:p>
        </p:txBody>
      </p:sp>
      <p:cxnSp>
        <p:nvCxnSpPr>
          <p:cNvPr id="38" name="直接箭头连接符 37"/>
          <p:cNvCxnSpPr>
            <a:stCxn id="37" idx="5"/>
            <a:endCxn id="35"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0"/>
            <a:endCxn id="42"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7" idx="1"/>
            <a:endCxn id="45"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42299" y="1615449"/>
            <a:ext cx="4537095" cy="549383"/>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42" name="矩形 41"/>
          <p:cNvSpPr/>
          <p:nvPr/>
        </p:nvSpPr>
        <p:spPr>
          <a:xfrm>
            <a:off x="2846759" y="2517020"/>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3653255" y="2356721"/>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itchFamily="34" charset="-122"/>
              <a:ea typeface="微软雅黑" pitchFamily="34" charset="-122"/>
            </a:endParaRPr>
          </a:p>
        </p:txBody>
      </p:sp>
      <p:sp>
        <p:nvSpPr>
          <p:cNvPr id="44" name="TextBox 43"/>
          <p:cNvSpPr txBox="1"/>
          <p:nvPr/>
        </p:nvSpPr>
        <p:spPr>
          <a:xfrm>
            <a:off x="3142299" y="2806771"/>
            <a:ext cx="4537095" cy="549383"/>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45" name="矩形 44"/>
          <p:cNvSpPr/>
          <p:nvPr/>
        </p:nvSpPr>
        <p:spPr>
          <a:xfrm>
            <a:off x="2846759" y="3711282"/>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矩形 45"/>
          <p:cNvSpPr/>
          <p:nvPr/>
        </p:nvSpPr>
        <p:spPr>
          <a:xfrm>
            <a:off x="3653255" y="3550984"/>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mtClean="0">
                <a:latin typeface="微软雅黑" panose="020B0503020204020204" pitchFamily="34" charset="-122"/>
                <a:ea typeface="微软雅黑" panose="020B0503020204020204" pitchFamily="34" charset="-122"/>
              </a:rPr>
              <a:t>点击添加标题</a:t>
            </a:r>
            <a:endParaRPr lang="zh-CN" altLang="en-US">
              <a:latin typeface="微软雅黑" pitchFamily="34" charset="-122"/>
              <a:ea typeface="微软雅黑" pitchFamily="34" charset="-122"/>
            </a:endParaRPr>
          </a:p>
        </p:txBody>
      </p:sp>
      <p:sp>
        <p:nvSpPr>
          <p:cNvPr id="47" name="TextBox 46"/>
          <p:cNvSpPr txBox="1"/>
          <p:nvPr/>
        </p:nvSpPr>
        <p:spPr>
          <a:xfrm>
            <a:off x="3142299" y="4001033"/>
            <a:ext cx="4537095" cy="549383"/>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1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979635882"/>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14:bounceEnd="50000">
                                          <p:cBhvr additive="base">
                                            <p:cTn id="25"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375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425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50000">
                                          <p:cBhvr additive="base">
                                            <p:cTn id="43"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650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700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14:bounceEnd="50000">
                                          <p:cBhvr additive="base">
                                            <p:cTn id="61"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375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4250"/>
                                </p:stCondLst>
                                <p:childTnLst>
                                  <p:par>
                                    <p:cTn id="41" presetID="2" presetClass="entr" presetSubtype="1"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650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7000"/>
                                </p:stCondLst>
                                <p:childTnLst>
                                  <p:par>
                                    <p:cTn id="59" presetID="2" presetClass="entr" presetSubtype="1"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组合 188"/>
          <p:cNvGrpSpPr/>
          <p:nvPr/>
        </p:nvGrpSpPr>
        <p:grpSpPr>
          <a:xfrm>
            <a:off x="251520" y="2992672"/>
            <a:ext cx="8712968" cy="328532"/>
            <a:chOff x="534438" y="3368953"/>
            <a:chExt cx="10944224" cy="438144"/>
          </a:xfrm>
          <a:solidFill>
            <a:schemeClr val="bg1">
              <a:lumMod val="65000"/>
            </a:schemeClr>
          </a:solidFill>
        </p:grpSpPr>
        <p:sp>
          <p:nvSpPr>
            <p:cNvPr id="190" name="矩形 18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91" name="组合 190"/>
            <p:cNvGrpSpPr/>
            <p:nvPr/>
          </p:nvGrpSpPr>
          <p:grpSpPr>
            <a:xfrm>
              <a:off x="534438" y="3368953"/>
              <a:ext cx="10944224" cy="438144"/>
              <a:chOff x="623889" y="3209929"/>
              <a:chExt cx="10944224" cy="438144"/>
            </a:xfrm>
            <a:grpFill/>
          </p:grpSpPr>
          <p:sp>
            <p:nvSpPr>
              <p:cNvPr id="192" name="矩形 19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3" name="矩形 19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4" name="矩形 19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5" name="矩形 19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6" name="矩形 19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7" name="矩形 19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8" name="等腰三角形 19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cxnSp>
        <p:nvCxnSpPr>
          <p:cNvPr id="199" name="肘形连接符 198"/>
          <p:cNvCxnSpPr>
            <a:stCxn id="201" idx="3"/>
            <a:endCxn id="204" idx="1"/>
          </p:cNvCxnSpPr>
          <p:nvPr/>
        </p:nvCxnSpPr>
        <p:spPr>
          <a:xfrm rot="5400000" flipH="1" flipV="1">
            <a:off x="841239"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836839" y="2904964"/>
            <a:ext cx="437094" cy="507177"/>
            <a:chOff x="1109756" y="3090803"/>
            <a:chExt cx="583096" cy="676392"/>
          </a:xfrm>
          <a:solidFill>
            <a:schemeClr val="tx2"/>
          </a:solidFill>
        </p:grpSpPr>
        <p:sp>
          <p:nvSpPr>
            <p:cNvPr id="201" name="六边形 200"/>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02" name="文本框 64"/>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4</a:t>
              </a:r>
              <a:r>
                <a:rPr lang="zh-CN" altLang="en-US" sz="1200" b="1" dirty="0">
                  <a:solidFill>
                    <a:schemeClr val="bg1"/>
                  </a:solidFill>
                  <a:latin typeface="+mn-ea"/>
                </a:rPr>
                <a:t>月</a:t>
              </a:r>
            </a:p>
          </p:txBody>
        </p:sp>
      </p:grpSp>
      <p:grpSp>
        <p:nvGrpSpPr>
          <p:cNvPr id="203" name="组合 202"/>
          <p:cNvGrpSpPr/>
          <p:nvPr/>
        </p:nvGrpSpPr>
        <p:grpSpPr>
          <a:xfrm>
            <a:off x="1273933" y="1929601"/>
            <a:ext cx="1059449" cy="864924"/>
            <a:chOff x="1853741" y="1952625"/>
            <a:chExt cx="1413335" cy="1153499"/>
          </a:xfrm>
          <a:solidFill>
            <a:schemeClr val="bg2"/>
          </a:solidFill>
        </p:grpSpPr>
        <p:sp>
          <p:nvSpPr>
            <p:cNvPr id="204" name="矩形 20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05" name="文本框 66"/>
            <p:cNvSpPr txBox="1"/>
            <p:nvPr/>
          </p:nvSpPr>
          <p:spPr>
            <a:xfrm>
              <a:off x="1853742" y="1997871"/>
              <a:ext cx="1413334" cy="1108253"/>
            </a:xfrm>
            <a:prstGeom prst="rect">
              <a:avLst/>
            </a:prstGeom>
            <a:grpFill/>
          </p:spPr>
          <p:txBody>
            <a:bodyPr wrap="square" rtlCol="0">
              <a:spAutoFit/>
            </a:bodyPr>
            <a:lstStyle/>
            <a:p>
              <a:pPr algn="just"/>
              <a:r>
                <a:rPr lang="zh-CN" altLang="en-US" sz="1200" dirty="0">
                  <a:solidFill>
                    <a:srgbClr val="FFFFFF"/>
                  </a:solidFill>
                  <a:latin typeface="微软雅黑" panose="020B0503020204020204" pitchFamily="34" charset="-122"/>
                  <a:ea typeface="微软雅黑" panose="020B0503020204020204" pitchFamily="34" charset="-122"/>
                </a:rPr>
                <a:t>在这里添加你的</a:t>
              </a:r>
              <a:r>
                <a:rPr lang="zh-CN" altLang="en-US" sz="1200" dirty="0" smtClean="0">
                  <a:solidFill>
                    <a:srgbClr val="FFFFFF"/>
                  </a:solidFill>
                  <a:latin typeface="微软雅黑" panose="020B0503020204020204" pitchFamily="34" charset="-122"/>
                  <a:ea typeface="微软雅黑" panose="020B0503020204020204" pitchFamily="34" charset="-122"/>
                </a:rPr>
                <a:t>文字内容或者在此处插入图片</a:t>
              </a:r>
              <a:endParaRPr lang="zh-CN" altLang="en-US" sz="1200" dirty="0">
                <a:solidFill>
                  <a:srgbClr val="FFFFFF"/>
                </a:solidFill>
                <a:latin typeface="微软雅黑" panose="020B0503020204020204" pitchFamily="34" charset="-122"/>
                <a:ea typeface="微软雅黑" panose="020B0503020204020204" pitchFamily="34" charset="-122"/>
              </a:endParaRPr>
            </a:p>
          </p:txBody>
        </p:sp>
      </p:grpSp>
      <p:cxnSp>
        <p:nvCxnSpPr>
          <p:cNvPr id="206" name="肘形连接符 205"/>
          <p:cNvCxnSpPr>
            <a:stCxn id="208" idx="3"/>
            <a:endCxn id="211" idx="1"/>
          </p:cNvCxnSpPr>
          <p:nvPr/>
        </p:nvCxnSpPr>
        <p:spPr>
          <a:xfrm rot="5400000" flipH="1" flipV="1">
            <a:off x="2775525" y="2472271"/>
            <a:ext cx="646842"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07" name="组合 206"/>
          <p:cNvGrpSpPr/>
          <p:nvPr/>
        </p:nvGrpSpPr>
        <p:grpSpPr>
          <a:xfrm>
            <a:off x="2771125" y="2904964"/>
            <a:ext cx="437094" cy="507177"/>
            <a:chOff x="1109756" y="3090803"/>
            <a:chExt cx="583096" cy="676392"/>
          </a:xfrm>
          <a:solidFill>
            <a:schemeClr val="tx2"/>
          </a:solidFill>
        </p:grpSpPr>
        <p:sp>
          <p:nvSpPr>
            <p:cNvPr id="208" name="六边形 207"/>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09" name="文本框 72"/>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6</a:t>
              </a:r>
              <a:r>
                <a:rPr lang="zh-CN" altLang="en-US" sz="1200" b="1" dirty="0">
                  <a:solidFill>
                    <a:schemeClr val="bg1"/>
                  </a:solidFill>
                  <a:latin typeface="+mn-ea"/>
                </a:rPr>
                <a:t>月</a:t>
              </a:r>
            </a:p>
          </p:txBody>
        </p:sp>
      </p:grpSp>
      <p:grpSp>
        <p:nvGrpSpPr>
          <p:cNvPr id="210" name="组合 209"/>
          <p:cNvGrpSpPr/>
          <p:nvPr/>
        </p:nvGrpSpPr>
        <p:grpSpPr>
          <a:xfrm>
            <a:off x="3208220" y="1929601"/>
            <a:ext cx="1059449" cy="864924"/>
            <a:chOff x="1853741" y="1952625"/>
            <a:chExt cx="1413335" cy="1153499"/>
          </a:xfrm>
          <a:solidFill>
            <a:schemeClr val="bg2"/>
          </a:solidFill>
        </p:grpSpPr>
        <p:sp>
          <p:nvSpPr>
            <p:cNvPr id="211" name="矩形 21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12" name="文本框 75"/>
            <p:cNvSpPr txBox="1"/>
            <p:nvPr/>
          </p:nvSpPr>
          <p:spPr>
            <a:xfrm>
              <a:off x="1853742" y="1997871"/>
              <a:ext cx="1413334" cy="1108253"/>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13" name="肘形连接符 212"/>
          <p:cNvCxnSpPr>
            <a:stCxn id="215" idx="3"/>
            <a:endCxn id="218" idx="1"/>
          </p:cNvCxnSpPr>
          <p:nvPr/>
        </p:nvCxnSpPr>
        <p:spPr>
          <a:xfrm rot="5400000" flipH="1" flipV="1">
            <a:off x="4709812"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14" name="组合 213"/>
          <p:cNvGrpSpPr/>
          <p:nvPr/>
        </p:nvGrpSpPr>
        <p:grpSpPr>
          <a:xfrm>
            <a:off x="4705412" y="2904964"/>
            <a:ext cx="437094" cy="507177"/>
            <a:chOff x="1109756" y="3090803"/>
            <a:chExt cx="583096" cy="676392"/>
          </a:xfrm>
          <a:solidFill>
            <a:schemeClr val="tx2"/>
          </a:solidFill>
        </p:grpSpPr>
        <p:sp>
          <p:nvSpPr>
            <p:cNvPr id="215" name="六边形 214"/>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16" name="文本框 79"/>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8</a:t>
              </a:r>
              <a:r>
                <a:rPr lang="zh-CN" altLang="en-US" sz="1200" b="1" dirty="0">
                  <a:solidFill>
                    <a:schemeClr val="bg1"/>
                  </a:solidFill>
                  <a:latin typeface="+mn-ea"/>
                </a:rPr>
                <a:t>月</a:t>
              </a:r>
            </a:p>
          </p:txBody>
        </p:sp>
      </p:grpSp>
      <p:grpSp>
        <p:nvGrpSpPr>
          <p:cNvPr id="217" name="组合 216"/>
          <p:cNvGrpSpPr/>
          <p:nvPr/>
        </p:nvGrpSpPr>
        <p:grpSpPr>
          <a:xfrm>
            <a:off x="5142506" y="1929601"/>
            <a:ext cx="1059449" cy="864924"/>
            <a:chOff x="1853741" y="1952625"/>
            <a:chExt cx="1413335" cy="1153499"/>
          </a:xfrm>
          <a:solidFill>
            <a:schemeClr val="bg2"/>
          </a:solidFill>
        </p:grpSpPr>
        <p:sp>
          <p:nvSpPr>
            <p:cNvPr id="218" name="矩形 21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19" name="文本框 82"/>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20" name="肘形连接符 219"/>
          <p:cNvCxnSpPr>
            <a:stCxn id="222" idx="3"/>
            <a:endCxn id="225" idx="1"/>
          </p:cNvCxnSpPr>
          <p:nvPr/>
        </p:nvCxnSpPr>
        <p:spPr>
          <a:xfrm rot="5400000" flipH="1" flipV="1">
            <a:off x="6644099" y="2472271"/>
            <a:ext cx="64684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21" name="组合 220"/>
          <p:cNvGrpSpPr/>
          <p:nvPr/>
        </p:nvGrpSpPr>
        <p:grpSpPr>
          <a:xfrm>
            <a:off x="6587212" y="2904964"/>
            <a:ext cx="539779" cy="507177"/>
            <a:chOff x="1039738" y="3090803"/>
            <a:chExt cx="720080" cy="676392"/>
          </a:xfrm>
          <a:solidFill>
            <a:schemeClr val="tx2"/>
          </a:solidFill>
        </p:grpSpPr>
        <p:sp>
          <p:nvSpPr>
            <p:cNvPr id="222" name="六边形 221"/>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23" name="文本框 86"/>
            <p:cNvSpPr txBox="1"/>
            <p:nvPr/>
          </p:nvSpPr>
          <p:spPr>
            <a:xfrm>
              <a:off x="1039738" y="3231615"/>
              <a:ext cx="720080" cy="369417"/>
            </a:xfrm>
            <a:prstGeom prst="rect">
              <a:avLst/>
            </a:prstGeom>
            <a:noFill/>
          </p:spPr>
          <p:txBody>
            <a:bodyPr wrap="square" rtlCol="0">
              <a:spAutoFit/>
            </a:bodyPr>
            <a:lstStyle/>
            <a:p>
              <a:pPr algn="ctr"/>
              <a:r>
                <a:rPr lang="en-US" altLang="zh-CN" sz="1200" b="1" dirty="0">
                  <a:solidFill>
                    <a:schemeClr val="bg1"/>
                  </a:solidFill>
                  <a:latin typeface="+mn-ea"/>
                </a:rPr>
                <a:t>10</a:t>
              </a:r>
              <a:r>
                <a:rPr lang="zh-CN" altLang="en-US" sz="1200" b="1" dirty="0">
                  <a:solidFill>
                    <a:schemeClr val="bg1"/>
                  </a:solidFill>
                  <a:latin typeface="+mn-ea"/>
                </a:rPr>
                <a:t>月</a:t>
              </a:r>
            </a:p>
          </p:txBody>
        </p:sp>
      </p:grpSp>
      <p:grpSp>
        <p:nvGrpSpPr>
          <p:cNvPr id="224" name="组合 223"/>
          <p:cNvGrpSpPr/>
          <p:nvPr/>
        </p:nvGrpSpPr>
        <p:grpSpPr>
          <a:xfrm>
            <a:off x="7076793" y="1929601"/>
            <a:ext cx="1059449" cy="864924"/>
            <a:chOff x="1853741" y="1952625"/>
            <a:chExt cx="1413335" cy="1153499"/>
          </a:xfrm>
          <a:solidFill>
            <a:schemeClr val="bg2"/>
          </a:solidFill>
        </p:grpSpPr>
        <p:sp>
          <p:nvSpPr>
            <p:cNvPr id="225" name="矩形 22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26" name="文本框 89"/>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27" name="肘形连接符 226"/>
          <p:cNvCxnSpPr>
            <a:stCxn id="229" idx="0"/>
            <a:endCxn id="232" idx="1"/>
          </p:cNvCxnSpPr>
          <p:nvPr/>
        </p:nvCxnSpPr>
        <p:spPr>
          <a:xfrm rot="16200000" flipH="1">
            <a:off x="1808713"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1803982" y="2904964"/>
            <a:ext cx="437094" cy="507177"/>
            <a:chOff x="1109756" y="3090803"/>
            <a:chExt cx="583096" cy="676392"/>
          </a:xfrm>
          <a:solidFill>
            <a:schemeClr val="tx2"/>
          </a:solidFill>
        </p:grpSpPr>
        <p:sp>
          <p:nvSpPr>
            <p:cNvPr id="229" name="六边形 22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30" name="文本框 93"/>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5</a:t>
              </a:r>
              <a:r>
                <a:rPr lang="zh-CN" altLang="en-US" sz="1200" b="1" dirty="0">
                  <a:solidFill>
                    <a:schemeClr val="bg1"/>
                  </a:solidFill>
                  <a:latin typeface="+mn-ea"/>
                </a:rPr>
                <a:t>月</a:t>
              </a:r>
            </a:p>
          </p:txBody>
        </p:sp>
      </p:grpSp>
      <p:grpSp>
        <p:nvGrpSpPr>
          <p:cNvPr id="231" name="组合 230"/>
          <p:cNvGrpSpPr/>
          <p:nvPr/>
        </p:nvGrpSpPr>
        <p:grpSpPr>
          <a:xfrm>
            <a:off x="2241077" y="3729801"/>
            <a:ext cx="1059449" cy="864924"/>
            <a:chOff x="1853741" y="1952625"/>
            <a:chExt cx="1413335" cy="1153499"/>
          </a:xfrm>
          <a:solidFill>
            <a:schemeClr val="bg2"/>
          </a:solidFill>
        </p:grpSpPr>
        <p:sp>
          <p:nvSpPr>
            <p:cNvPr id="232" name="矩形 23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33" name="文本框 96"/>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34" name="肘形连接符 233"/>
          <p:cNvCxnSpPr>
            <a:stCxn id="236" idx="0"/>
            <a:endCxn id="239" idx="1"/>
          </p:cNvCxnSpPr>
          <p:nvPr/>
        </p:nvCxnSpPr>
        <p:spPr>
          <a:xfrm rot="16200000" flipH="1">
            <a:off x="3742999"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35" name="组合 234"/>
          <p:cNvGrpSpPr/>
          <p:nvPr/>
        </p:nvGrpSpPr>
        <p:grpSpPr>
          <a:xfrm>
            <a:off x="3738268" y="2904964"/>
            <a:ext cx="437094" cy="507177"/>
            <a:chOff x="1109756" y="3090803"/>
            <a:chExt cx="583096" cy="676392"/>
          </a:xfrm>
          <a:solidFill>
            <a:schemeClr val="tx2"/>
          </a:solidFill>
        </p:grpSpPr>
        <p:sp>
          <p:nvSpPr>
            <p:cNvPr id="236" name="六边形 235"/>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37" name="文本框 101"/>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7</a:t>
              </a:r>
              <a:r>
                <a:rPr lang="zh-CN" altLang="en-US" sz="1200" b="1" dirty="0">
                  <a:solidFill>
                    <a:schemeClr val="bg1"/>
                  </a:solidFill>
                  <a:latin typeface="+mn-ea"/>
                </a:rPr>
                <a:t>月</a:t>
              </a:r>
            </a:p>
          </p:txBody>
        </p:sp>
      </p:grpSp>
      <p:grpSp>
        <p:nvGrpSpPr>
          <p:cNvPr id="238" name="组合 237"/>
          <p:cNvGrpSpPr/>
          <p:nvPr/>
        </p:nvGrpSpPr>
        <p:grpSpPr>
          <a:xfrm>
            <a:off x="4175363" y="3729801"/>
            <a:ext cx="1059449" cy="864924"/>
            <a:chOff x="1853741" y="1952625"/>
            <a:chExt cx="1413335" cy="1153499"/>
          </a:xfrm>
          <a:solidFill>
            <a:schemeClr val="bg2"/>
          </a:solidFill>
        </p:grpSpPr>
        <p:sp>
          <p:nvSpPr>
            <p:cNvPr id="239" name="矩形 23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40" name="文本框 104"/>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41" name="肘形连接符 240"/>
          <p:cNvCxnSpPr>
            <a:stCxn id="243" idx="0"/>
            <a:endCxn id="246" idx="1"/>
          </p:cNvCxnSpPr>
          <p:nvPr/>
        </p:nvCxnSpPr>
        <p:spPr>
          <a:xfrm rot="16200000" flipH="1">
            <a:off x="5677286"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42" name="组合 241"/>
          <p:cNvGrpSpPr/>
          <p:nvPr/>
        </p:nvGrpSpPr>
        <p:grpSpPr>
          <a:xfrm>
            <a:off x="5672555" y="2904964"/>
            <a:ext cx="437094" cy="507177"/>
            <a:chOff x="1109756" y="3090803"/>
            <a:chExt cx="583096" cy="676392"/>
          </a:xfrm>
          <a:solidFill>
            <a:schemeClr val="tx2"/>
          </a:solidFill>
        </p:grpSpPr>
        <p:sp>
          <p:nvSpPr>
            <p:cNvPr id="243" name="六边形 242"/>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44" name="文本框 108"/>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9</a:t>
              </a:r>
              <a:r>
                <a:rPr lang="zh-CN" altLang="en-US" sz="1200" b="1" dirty="0">
                  <a:solidFill>
                    <a:schemeClr val="bg1"/>
                  </a:solidFill>
                  <a:latin typeface="+mn-ea"/>
                </a:rPr>
                <a:t>月</a:t>
              </a:r>
            </a:p>
          </p:txBody>
        </p:sp>
      </p:grpSp>
      <p:grpSp>
        <p:nvGrpSpPr>
          <p:cNvPr id="245" name="组合 244"/>
          <p:cNvGrpSpPr/>
          <p:nvPr/>
        </p:nvGrpSpPr>
        <p:grpSpPr>
          <a:xfrm>
            <a:off x="6109650" y="3729801"/>
            <a:ext cx="1059449" cy="864924"/>
            <a:chOff x="1853741" y="1952625"/>
            <a:chExt cx="1413335" cy="1153499"/>
          </a:xfrm>
          <a:solidFill>
            <a:schemeClr val="bg2"/>
          </a:solidFill>
        </p:grpSpPr>
        <p:sp>
          <p:nvSpPr>
            <p:cNvPr id="246" name="矩形 24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47" name="文本框 111"/>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grpSp>
        <p:nvGrpSpPr>
          <p:cNvPr id="248" name="组合 247"/>
          <p:cNvGrpSpPr/>
          <p:nvPr/>
        </p:nvGrpSpPr>
        <p:grpSpPr>
          <a:xfrm>
            <a:off x="7541581" y="2904964"/>
            <a:ext cx="545841" cy="507177"/>
            <a:chOff x="1022698" y="3090803"/>
            <a:chExt cx="728167" cy="676392"/>
          </a:xfrm>
          <a:solidFill>
            <a:schemeClr val="tx2"/>
          </a:solidFill>
        </p:grpSpPr>
        <p:sp>
          <p:nvSpPr>
            <p:cNvPr id="249" name="六边形 24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50" name="文本框 114"/>
            <p:cNvSpPr txBox="1"/>
            <p:nvPr/>
          </p:nvSpPr>
          <p:spPr>
            <a:xfrm>
              <a:off x="1022698" y="3231615"/>
              <a:ext cx="728167" cy="369417"/>
            </a:xfrm>
            <a:prstGeom prst="rect">
              <a:avLst/>
            </a:prstGeom>
            <a:noFill/>
          </p:spPr>
          <p:txBody>
            <a:bodyPr wrap="square" rtlCol="0">
              <a:spAutoFit/>
            </a:bodyPr>
            <a:lstStyle/>
            <a:p>
              <a:pPr algn="ctr"/>
              <a:r>
                <a:rPr lang="en-US" altLang="zh-CN" sz="1200" b="1" dirty="0">
                  <a:solidFill>
                    <a:schemeClr val="bg1"/>
                  </a:solidFill>
                  <a:latin typeface="+mn-ea"/>
                </a:rPr>
                <a:t>11</a:t>
              </a:r>
              <a:r>
                <a:rPr lang="zh-CN" altLang="en-US" sz="1200" b="1" dirty="0">
                  <a:solidFill>
                    <a:schemeClr val="bg1"/>
                  </a:solidFill>
                  <a:latin typeface="+mn-ea"/>
                </a:rPr>
                <a:t>月</a:t>
              </a:r>
            </a:p>
          </p:txBody>
        </p:sp>
      </p:grpSp>
      <p:sp>
        <p:nvSpPr>
          <p:cNvPr id="251" name="矩形 250"/>
          <p:cNvSpPr/>
          <p:nvPr/>
        </p:nvSpPr>
        <p:spPr>
          <a:xfrm>
            <a:off x="3186605" y="1102712"/>
            <a:ext cx="2880301"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3468140519"/>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barn(outVertical)">
                                      <p:cBhvr>
                                        <p:cTn id="7" dur="500"/>
                                        <p:tgtEl>
                                          <p:spTgt spid="2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wipe(left)">
                                      <p:cBhvr>
                                        <p:cTn id="11" dur="500"/>
                                        <p:tgtEl>
                                          <p:spTgt spid="1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500"/>
                                        <p:tgtEl>
                                          <p:spTgt spid="20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wipe(down)">
                                      <p:cBhvr>
                                        <p:cTn id="19" dur="500"/>
                                        <p:tgtEl>
                                          <p:spTgt spid="19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3"/>
                                        </p:tgtEl>
                                        <p:attrNameLst>
                                          <p:attrName>style.visibility</p:attrName>
                                        </p:attrNameLst>
                                      </p:cBhvr>
                                      <p:to>
                                        <p:strVal val="visible"/>
                                      </p:to>
                                    </p:set>
                                    <p:animEffect transition="in" filter="wipe(left)">
                                      <p:cBhvr>
                                        <p:cTn id="23" dur="500"/>
                                        <p:tgtEl>
                                          <p:spTgt spid="20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27"/>
                                        </p:tgtEl>
                                        <p:attrNameLst>
                                          <p:attrName>style.visibility</p:attrName>
                                        </p:attrNameLst>
                                      </p:cBhvr>
                                      <p:to>
                                        <p:strVal val="visible"/>
                                      </p:to>
                                    </p:set>
                                    <p:animEffect transition="in" filter="wipe(up)">
                                      <p:cBhvr>
                                        <p:cTn id="31" dur="500"/>
                                        <p:tgtEl>
                                          <p:spTgt spid="2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1"/>
                                        </p:tgtEl>
                                        <p:attrNameLst>
                                          <p:attrName>style.visibility</p:attrName>
                                        </p:attrNameLst>
                                      </p:cBhvr>
                                      <p:to>
                                        <p:strVal val="visible"/>
                                      </p:to>
                                    </p:set>
                                    <p:animEffect transition="in" filter="wipe(left)">
                                      <p:cBhvr>
                                        <p:cTn id="35" dur="500"/>
                                        <p:tgtEl>
                                          <p:spTgt spid="23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fade">
                                      <p:cBhvr>
                                        <p:cTn id="39" dur="500"/>
                                        <p:tgtEl>
                                          <p:spTgt spid="207"/>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wipe(down)">
                                      <p:cBhvr>
                                        <p:cTn id="43" dur="500"/>
                                        <p:tgtEl>
                                          <p:spTgt spid="20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10"/>
                                        </p:tgtEl>
                                        <p:attrNameLst>
                                          <p:attrName>style.visibility</p:attrName>
                                        </p:attrNameLst>
                                      </p:cBhvr>
                                      <p:to>
                                        <p:strVal val="visible"/>
                                      </p:to>
                                    </p:set>
                                    <p:animEffect transition="in" filter="wipe(left)">
                                      <p:cBhvr>
                                        <p:cTn id="47" dur="500"/>
                                        <p:tgtEl>
                                          <p:spTgt spid="210"/>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35"/>
                                        </p:tgtEl>
                                        <p:attrNameLst>
                                          <p:attrName>style.visibility</p:attrName>
                                        </p:attrNameLst>
                                      </p:cBhvr>
                                      <p:to>
                                        <p:strVal val="visible"/>
                                      </p:to>
                                    </p:set>
                                    <p:animEffect transition="in" filter="fade">
                                      <p:cBhvr>
                                        <p:cTn id="51" dur="500"/>
                                        <p:tgtEl>
                                          <p:spTgt spid="235"/>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234"/>
                                        </p:tgtEl>
                                        <p:attrNameLst>
                                          <p:attrName>style.visibility</p:attrName>
                                        </p:attrNameLst>
                                      </p:cBhvr>
                                      <p:to>
                                        <p:strVal val="visible"/>
                                      </p:to>
                                    </p:set>
                                    <p:animEffect transition="in" filter="wipe(up)">
                                      <p:cBhvr>
                                        <p:cTn id="55" dur="500"/>
                                        <p:tgtEl>
                                          <p:spTgt spid="234"/>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238"/>
                                        </p:tgtEl>
                                        <p:attrNameLst>
                                          <p:attrName>style.visibility</p:attrName>
                                        </p:attrNameLst>
                                      </p:cBhvr>
                                      <p:to>
                                        <p:strVal val="visible"/>
                                      </p:to>
                                    </p:set>
                                    <p:animEffect transition="in" filter="wipe(left)">
                                      <p:cBhvr>
                                        <p:cTn id="59" dur="500"/>
                                        <p:tgtEl>
                                          <p:spTgt spid="23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14"/>
                                        </p:tgtEl>
                                        <p:attrNameLst>
                                          <p:attrName>style.visibility</p:attrName>
                                        </p:attrNameLst>
                                      </p:cBhvr>
                                      <p:to>
                                        <p:strVal val="visible"/>
                                      </p:to>
                                    </p:set>
                                    <p:animEffect transition="in" filter="fade">
                                      <p:cBhvr>
                                        <p:cTn id="63" dur="500"/>
                                        <p:tgtEl>
                                          <p:spTgt spid="214"/>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213"/>
                                        </p:tgtEl>
                                        <p:attrNameLst>
                                          <p:attrName>style.visibility</p:attrName>
                                        </p:attrNameLst>
                                      </p:cBhvr>
                                      <p:to>
                                        <p:strVal val="visible"/>
                                      </p:to>
                                    </p:set>
                                    <p:animEffect transition="in" filter="wipe(down)">
                                      <p:cBhvr>
                                        <p:cTn id="67" dur="500"/>
                                        <p:tgtEl>
                                          <p:spTgt spid="213"/>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217"/>
                                        </p:tgtEl>
                                        <p:attrNameLst>
                                          <p:attrName>style.visibility</p:attrName>
                                        </p:attrNameLst>
                                      </p:cBhvr>
                                      <p:to>
                                        <p:strVal val="visible"/>
                                      </p:to>
                                    </p:set>
                                    <p:animEffect transition="in" filter="wipe(left)">
                                      <p:cBhvr>
                                        <p:cTn id="71" dur="500"/>
                                        <p:tgtEl>
                                          <p:spTgt spid="217"/>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242"/>
                                        </p:tgtEl>
                                        <p:attrNameLst>
                                          <p:attrName>style.visibility</p:attrName>
                                        </p:attrNameLst>
                                      </p:cBhvr>
                                      <p:to>
                                        <p:strVal val="visible"/>
                                      </p:to>
                                    </p:set>
                                    <p:animEffect transition="in" filter="fade">
                                      <p:cBhvr>
                                        <p:cTn id="75" dur="500"/>
                                        <p:tgtEl>
                                          <p:spTgt spid="242"/>
                                        </p:tgtEl>
                                      </p:cBhvr>
                                    </p:animEffect>
                                  </p:childTnLst>
                                </p:cTn>
                              </p:par>
                            </p:childTnLst>
                          </p:cTn>
                        </p:par>
                        <p:par>
                          <p:cTn id="76" fill="hold">
                            <p:stCondLst>
                              <p:cond delay="9000"/>
                            </p:stCondLst>
                            <p:childTnLst>
                              <p:par>
                                <p:cTn id="77" presetID="22" presetClass="entr" presetSubtype="1" fill="hold" nodeType="afterEffect">
                                  <p:stCondLst>
                                    <p:cond delay="0"/>
                                  </p:stCondLst>
                                  <p:childTnLst>
                                    <p:set>
                                      <p:cBhvr>
                                        <p:cTn id="78" dur="1" fill="hold">
                                          <p:stCondLst>
                                            <p:cond delay="0"/>
                                          </p:stCondLst>
                                        </p:cTn>
                                        <p:tgtEl>
                                          <p:spTgt spid="241"/>
                                        </p:tgtEl>
                                        <p:attrNameLst>
                                          <p:attrName>style.visibility</p:attrName>
                                        </p:attrNameLst>
                                      </p:cBhvr>
                                      <p:to>
                                        <p:strVal val="visible"/>
                                      </p:to>
                                    </p:set>
                                    <p:animEffect transition="in" filter="wipe(up)">
                                      <p:cBhvr>
                                        <p:cTn id="79" dur="500"/>
                                        <p:tgtEl>
                                          <p:spTgt spid="241"/>
                                        </p:tgtEl>
                                      </p:cBhvr>
                                    </p:animEffect>
                                  </p:childTnLst>
                                </p:cTn>
                              </p:par>
                            </p:childTnLst>
                          </p:cTn>
                        </p:par>
                        <p:par>
                          <p:cTn id="80" fill="hold">
                            <p:stCondLst>
                              <p:cond delay="9500"/>
                            </p:stCondLst>
                            <p:childTnLst>
                              <p:par>
                                <p:cTn id="81" presetID="22" presetClass="entr" presetSubtype="8" fill="hold" nodeType="afterEffect">
                                  <p:stCondLst>
                                    <p:cond delay="0"/>
                                  </p:stCondLst>
                                  <p:childTnLst>
                                    <p:set>
                                      <p:cBhvr>
                                        <p:cTn id="82" dur="1" fill="hold">
                                          <p:stCondLst>
                                            <p:cond delay="0"/>
                                          </p:stCondLst>
                                        </p:cTn>
                                        <p:tgtEl>
                                          <p:spTgt spid="245"/>
                                        </p:tgtEl>
                                        <p:attrNameLst>
                                          <p:attrName>style.visibility</p:attrName>
                                        </p:attrNameLst>
                                      </p:cBhvr>
                                      <p:to>
                                        <p:strVal val="visible"/>
                                      </p:to>
                                    </p:set>
                                    <p:animEffect transition="in" filter="wipe(left)">
                                      <p:cBhvr>
                                        <p:cTn id="83" dur="500"/>
                                        <p:tgtEl>
                                          <p:spTgt spid="245"/>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221"/>
                                        </p:tgtEl>
                                        <p:attrNameLst>
                                          <p:attrName>style.visibility</p:attrName>
                                        </p:attrNameLst>
                                      </p:cBhvr>
                                      <p:to>
                                        <p:strVal val="visible"/>
                                      </p:to>
                                    </p:set>
                                    <p:animEffect transition="in" filter="fade">
                                      <p:cBhvr>
                                        <p:cTn id="87" dur="500"/>
                                        <p:tgtEl>
                                          <p:spTgt spid="221"/>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220"/>
                                        </p:tgtEl>
                                        <p:attrNameLst>
                                          <p:attrName>style.visibility</p:attrName>
                                        </p:attrNameLst>
                                      </p:cBhvr>
                                      <p:to>
                                        <p:strVal val="visible"/>
                                      </p:to>
                                    </p:set>
                                    <p:animEffect transition="in" filter="wipe(down)">
                                      <p:cBhvr>
                                        <p:cTn id="91" dur="500"/>
                                        <p:tgtEl>
                                          <p:spTgt spid="220"/>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224"/>
                                        </p:tgtEl>
                                        <p:attrNameLst>
                                          <p:attrName>style.visibility</p:attrName>
                                        </p:attrNameLst>
                                      </p:cBhvr>
                                      <p:to>
                                        <p:strVal val="visible"/>
                                      </p:to>
                                    </p:set>
                                    <p:animEffect transition="in" filter="wipe(left)">
                                      <p:cBhvr>
                                        <p:cTn id="95" dur="500"/>
                                        <p:tgtEl>
                                          <p:spTgt spid="224"/>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248"/>
                                        </p:tgtEl>
                                        <p:attrNameLst>
                                          <p:attrName>style.visibility</p:attrName>
                                        </p:attrNameLst>
                                      </p:cBhvr>
                                      <p:to>
                                        <p:strVal val="visible"/>
                                      </p:to>
                                    </p:set>
                                    <p:animEffect transition="in" filter="fade">
                                      <p:cBhvr>
                                        <p:cTn id="99" dur="500"/>
                                        <p:tgtEl>
                                          <p:spTgt spid="248"/>
                                        </p:tgtEl>
                                      </p:cBhvr>
                                    </p:animEffect>
                                  </p:childTnLst>
                                </p:cTn>
                              </p:par>
                            </p:childTnLst>
                          </p:cTn>
                        </p:par>
                        <p:par>
                          <p:cTn id="100" fill="hold">
                            <p:stCondLst>
                              <p:cond delay="12000"/>
                            </p:stCondLst>
                            <p:childTnLst>
                              <p:par>
                                <p:cTn id="101" presetID="26" presetClass="emph" presetSubtype="0" fill="hold" nodeType="afterEffect">
                                  <p:stCondLst>
                                    <p:cond delay="0"/>
                                  </p:stCondLst>
                                  <p:childTnLst>
                                    <p:animEffect transition="out" filter="fade">
                                      <p:cBhvr>
                                        <p:cTn id="102" dur="500" tmFilter="0, 0; .2, .5; .8, .5; 1, 0"/>
                                        <p:tgtEl>
                                          <p:spTgt spid="248"/>
                                        </p:tgtEl>
                                      </p:cBhvr>
                                    </p:animEffect>
                                    <p:animScale>
                                      <p:cBhvr>
                                        <p:cTn id="103" dur="250" autoRev="1" fill="hold"/>
                                        <p:tgtEl>
                                          <p:spTgt spid="2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椭圆 136"/>
          <p:cNvSpPr/>
          <p:nvPr/>
        </p:nvSpPr>
        <p:spPr bwMode="auto">
          <a:xfrm rot="351052">
            <a:off x="1117117" y="4025975"/>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38" name="椭圆 137"/>
          <p:cNvSpPr/>
          <p:nvPr/>
        </p:nvSpPr>
        <p:spPr bwMode="auto">
          <a:xfrm rot="285728">
            <a:off x="1715478" y="3433358"/>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39" name="椭圆 138"/>
          <p:cNvSpPr/>
          <p:nvPr/>
        </p:nvSpPr>
        <p:spPr bwMode="auto">
          <a:xfrm rot="20925770">
            <a:off x="2507371" y="2970698"/>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0" name="椭圆 139"/>
          <p:cNvSpPr/>
          <p:nvPr/>
        </p:nvSpPr>
        <p:spPr bwMode="auto">
          <a:xfrm rot="21146216">
            <a:off x="3108236" y="3582055"/>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1" name="椭圆 140"/>
          <p:cNvSpPr/>
          <p:nvPr/>
        </p:nvSpPr>
        <p:spPr bwMode="auto">
          <a:xfrm rot="372077">
            <a:off x="4543948" y="3219711"/>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2" name="椭圆 141"/>
          <p:cNvSpPr/>
          <p:nvPr/>
        </p:nvSpPr>
        <p:spPr bwMode="auto">
          <a:xfrm rot="444650">
            <a:off x="5233801" y="2842353"/>
            <a:ext cx="215391" cy="2202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3" name="椭圆 142"/>
          <p:cNvSpPr/>
          <p:nvPr/>
        </p:nvSpPr>
        <p:spPr bwMode="auto">
          <a:xfrm rot="411978">
            <a:off x="5760918" y="2360871"/>
            <a:ext cx="216582" cy="2202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4" name="椭圆 143"/>
          <p:cNvSpPr/>
          <p:nvPr/>
        </p:nvSpPr>
        <p:spPr bwMode="auto">
          <a:xfrm rot="705091">
            <a:off x="6781444" y="1888643"/>
            <a:ext cx="216582" cy="2202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5" name="椭圆 144"/>
          <p:cNvSpPr/>
          <p:nvPr/>
        </p:nvSpPr>
        <p:spPr bwMode="auto">
          <a:xfrm rot="1654378">
            <a:off x="7701791" y="1365867"/>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6" name="文本框 30"/>
          <p:cNvSpPr txBox="1">
            <a:spLocks noChangeArrowheads="1"/>
          </p:cNvSpPr>
          <p:nvPr/>
        </p:nvSpPr>
        <p:spPr bwMode="auto">
          <a:xfrm>
            <a:off x="963935"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3</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7" name="文本框 31"/>
          <p:cNvSpPr txBox="1">
            <a:spLocks noChangeArrowheads="1"/>
          </p:cNvSpPr>
          <p:nvPr/>
        </p:nvSpPr>
        <p:spPr bwMode="auto">
          <a:xfrm>
            <a:off x="1576959"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4</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8" name="文本框 32"/>
          <p:cNvSpPr txBox="1">
            <a:spLocks noChangeArrowheads="1"/>
          </p:cNvSpPr>
          <p:nvPr/>
        </p:nvSpPr>
        <p:spPr bwMode="auto">
          <a:xfrm>
            <a:off x="2349101"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5</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9" name="文本框 33"/>
          <p:cNvSpPr txBox="1">
            <a:spLocks noChangeArrowheads="1"/>
          </p:cNvSpPr>
          <p:nvPr/>
        </p:nvSpPr>
        <p:spPr bwMode="auto">
          <a:xfrm>
            <a:off x="2926253"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6</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0" name="文本框 34"/>
          <p:cNvSpPr txBox="1">
            <a:spLocks noChangeArrowheads="1"/>
          </p:cNvSpPr>
          <p:nvPr/>
        </p:nvSpPr>
        <p:spPr bwMode="auto">
          <a:xfrm>
            <a:off x="4424470"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8</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1" name="文本框 35"/>
          <p:cNvSpPr txBox="1">
            <a:spLocks noChangeArrowheads="1"/>
          </p:cNvSpPr>
          <p:nvPr/>
        </p:nvSpPr>
        <p:spPr bwMode="auto">
          <a:xfrm>
            <a:off x="5143915"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9</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2" name="文本框 36"/>
          <p:cNvSpPr txBox="1">
            <a:spLocks noChangeArrowheads="1"/>
          </p:cNvSpPr>
          <p:nvPr/>
        </p:nvSpPr>
        <p:spPr bwMode="auto">
          <a:xfrm>
            <a:off x="5741467"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10</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3" name="文本框 37"/>
          <p:cNvSpPr txBox="1">
            <a:spLocks noChangeArrowheads="1"/>
          </p:cNvSpPr>
          <p:nvPr/>
        </p:nvSpPr>
        <p:spPr bwMode="auto">
          <a:xfrm>
            <a:off x="6765552"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11</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4" name="文本框 38"/>
          <p:cNvSpPr txBox="1">
            <a:spLocks noChangeArrowheads="1"/>
          </p:cNvSpPr>
          <p:nvPr/>
        </p:nvSpPr>
        <p:spPr bwMode="auto">
          <a:xfrm>
            <a:off x="7613008"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12</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5" name="文本框 39"/>
          <p:cNvSpPr txBox="1">
            <a:spLocks noChangeArrowheads="1"/>
          </p:cNvSpPr>
          <p:nvPr/>
        </p:nvSpPr>
        <p:spPr bwMode="auto">
          <a:xfrm>
            <a:off x="1451873" y="3976954"/>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6" name="文本框 40"/>
          <p:cNvSpPr txBox="1">
            <a:spLocks noChangeArrowheads="1"/>
          </p:cNvSpPr>
          <p:nvPr/>
        </p:nvSpPr>
        <p:spPr bwMode="auto">
          <a:xfrm>
            <a:off x="503651" y="3426127"/>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7" name="文本框 41"/>
          <p:cNvSpPr txBox="1">
            <a:spLocks noChangeArrowheads="1"/>
          </p:cNvSpPr>
          <p:nvPr/>
        </p:nvSpPr>
        <p:spPr bwMode="auto">
          <a:xfrm>
            <a:off x="2150962" y="2648314"/>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8" name="文本框 42"/>
          <p:cNvSpPr txBox="1">
            <a:spLocks noChangeArrowheads="1"/>
          </p:cNvSpPr>
          <p:nvPr/>
        </p:nvSpPr>
        <p:spPr bwMode="auto">
          <a:xfrm>
            <a:off x="3047012" y="3291830"/>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9" name="文本框 43"/>
          <p:cNvSpPr txBox="1">
            <a:spLocks noChangeArrowheads="1"/>
          </p:cNvSpPr>
          <p:nvPr/>
        </p:nvSpPr>
        <p:spPr bwMode="auto">
          <a:xfrm>
            <a:off x="4802527" y="3178759"/>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0" name="文本框 44"/>
          <p:cNvSpPr txBox="1">
            <a:spLocks noChangeArrowheads="1"/>
          </p:cNvSpPr>
          <p:nvPr/>
        </p:nvSpPr>
        <p:spPr bwMode="auto">
          <a:xfrm>
            <a:off x="5494692" y="2822807"/>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1" name="文本框 45"/>
          <p:cNvSpPr txBox="1">
            <a:spLocks noChangeArrowheads="1"/>
          </p:cNvSpPr>
          <p:nvPr/>
        </p:nvSpPr>
        <p:spPr bwMode="auto">
          <a:xfrm>
            <a:off x="6073817" y="2344629"/>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2" name="文本框 46"/>
          <p:cNvSpPr txBox="1">
            <a:spLocks noChangeArrowheads="1"/>
          </p:cNvSpPr>
          <p:nvPr/>
        </p:nvSpPr>
        <p:spPr bwMode="auto">
          <a:xfrm>
            <a:off x="7095431" y="1851670"/>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cxnSp>
        <p:nvCxnSpPr>
          <p:cNvPr id="163" name="直接连接符 162"/>
          <p:cNvCxnSpPr>
            <a:stCxn id="137" idx="7"/>
            <a:endCxn id="138" idx="3"/>
          </p:cNvCxnSpPr>
          <p:nvPr/>
        </p:nvCxnSpPr>
        <p:spPr>
          <a:xfrm flipV="1">
            <a:off x="1309562" y="3615712"/>
            <a:ext cx="431400" cy="450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38" idx="7"/>
            <a:endCxn id="139" idx="2"/>
          </p:cNvCxnSpPr>
          <p:nvPr/>
        </p:nvCxnSpPr>
        <p:spPr>
          <a:xfrm flipV="1">
            <a:off x="1906576" y="3102388"/>
            <a:ext cx="602860" cy="37002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39" idx="5"/>
            <a:endCxn id="140" idx="1"/>
          </p:cNvCxnSpPr>
          <p:nvPr/>
        </p:nvCxnSpPr>
        <p:spPr>
          <a:xfrm>
            <a:off x="2705013" y="3143338"/>
            <a:ext cx="425304" cy="481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bwMode="auto">
          <a:xfrm rot="827460">
            <a:off x="3735796" y="3930629"/>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cxnSp>
        <p:nvCxnSpPr>
          <p:cNvPr id="167" name="直接连接符 166"/>
          <p:cNvCxnSpPr>
            <a:stCxn id="140" idx="5"/>
            <a:endCxn id="166" idx="2"/>
          </p:cNvCxnSpPr>
          <p:nvPr/>
        </p:nvCxnSpPr>
        <p:spPr>
          <a:xfrm>
            <a:off x="3302737" y="3760277"/>
            <a:ext cx="436181" cy="2552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66" idx="7"/>
            <a:endCxn id="141" idx="3"/>
          </p:cNvCxnSpPr>
          <p:nvPr/>
        </p:nvCxnSpPr>
        <p:spPr>
          <a:xfrm flipV="1">
            <a:off x="3937113" y="3400008"/>
            <a:ext cx="630368" cy="5835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41" idx="7"/>
            <a:endCxn id="142" idx="3"/>
          </p:cNvCxnSpPr>
          <p:nvPr/>
        </p:nvCxnSpPr>
        <p:spPr>
          <a:xfrm flipV="1">
            <a:off x="4735806" y="3019844"/>
            <a:ext cx="520132" cy="2409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42" idx="7"/>
            <a:endCxn id="143" idx="3"/>
          </p:cNvCxnSpPr>
          <p:nvPr/>
        </p:nvCxnSpPr>
        <p:spPr>
          <a:xfrm flipV="1">
            <a:off x="5427055" y="2539123"/>
            <a:ext cx="356822" cy="34595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43" idx="7"/>
            <a:endCxn id="144" idx="3"/>
          </p:cNvCxnSpPr>
          <p:nvPr/>
        </p:nvCxnSpPr>
        <p:spPr>
          <a:xfrm flipV="1">
            <a:off x="5954541" y="2059380"/>
            <a:ext cx="844369" cy="34345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44" idx="7"/>
            <a:endCxn id="145" idx="3"/>
          </p:cNvCxnSpPr>
          <p:nvPr/>
        </p:nvCxnSpPr>
        <p:spPr>
          <a:xfrm flipV="1">
            <a:off x="6980560" y="1510708"/>
            <a:ext cx="725190" cy="42741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3" name="文本框 39"/>
          <p:cNvSpPr txBox="1">
            <a:spLocks noChangeArrowheads="1"/>
          </p:cNvSpPr>
          <p:nvPr/>
        </p:nvSpPr>
        <p:spPr bwMode="auto">
          <a:xfrm>
            <a:off x="4008431" y="3919815"/>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74" name="文本框 33"/>
          <p:cNvSpPr txBox="1">
            <a:spLocks noChangeArrowheads="1"/>
          </p:cNvSpPr>
          <p:nvPr/>
        </p:nvSpPr>
        <p:spPr bwMode="auto">
          <a:xfrm>
            <a:off x="3589540"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7</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75" name="文本框 46"/>
          <p:cNvSpPr txBox="1">
            <a:spLocks noChangeArrowheads="1"/>
          </p:cNvSpPr>
          <p:nvPr/>
        </p:nvSpPr>
        <p:spPr bwMode="auto">
          <a:xfrm>
            <a:off x="7234206" y="1059582"/>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grpSp>
        <p:nvGrpSpPr>
          <p:cNvPr id="176" name="组合 175"/>
          <p:cNvGrpSpPr/>
          <p:nvPr/>
        </p:nvGrpSpPr>
        <p:grpSpPr>
          <a:xfrm>
            <a:off x="550493" y="4380002"/>
            <a:ext cx="8053955" cy="76668"/>
            <a:chOff x="738746" y="5964849"/>
            <a:chExt cx="10744200" cy="102248"/>
          </a:xfrm>
        </p:grpSpPr>
        <p:cxnSp>
          <p:nvCxnSpPr>
            <p:cNvPr id="177" name="直接连接符 176"/>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88" name="矩形 187"/>
          <p:cNvSpPr/>
          <p:nvPr/>
        </p:nvSpPr>
        <p:spPr>
          <a:xfrm>
            <a:off x="1046303" y="1203598"/>
            <a:ext cx="3163567" cy="930988"/>
          </a:xfrm>
          <a:prstGeom prst="rect">
            <a:avLst/>
          </a:prstGeom>
        </p:spPr>
        <p:txBody>
          <a:bodyPr wrap="square" lIns="68543" tIns="34272" rIns="68543" bIns="34272">
            <a:spAutoFit/>
          </a:bodyPr>
          <a:lstStyle/>
          <a:p>
            <a:pPr>
              <a:lnSpc>
                <a:spcPct val="200000"/>
              </a:lnSpc>
            </a:pPr>
            <a:r>
              <a:rPr lang="zh-CN" altLang="en-US" sz="1600" b="1" dirty="0">
                <a:solidFill>
                  <a:schemeClr val="tx1">
                    <a:lumMod val="75000"/>
                    <a:lumOff val="25000"/>
                  </a:schemeClr>
                </a:solidFill>
                <a:latin typeface="微软雅黑" pitchFamily="34" charset="-122"/>
                <a:ea typeface="微软雅黑" pitchFamily="34" charset="-122"/>
              </a:rPr>
              <a:t>点击添加小标题</a:t>
            </a:r>
            <a:endParaRPr lang="en-US" altLang="zh-CN" sz="1600" b="1"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200" dirty="0" smtClean="0">
                <a:solidFill>
                  <a:schemeClr val="tx1">
                    <a:lumMod val="85000"/>
                    <a:lumOff val="15000"/>
                  </a:schemeClr>
                </a:solidFill>
                <a:latin typeface="微软雅黑" pitchFamily="34" charset="-122"/>
                <a:ea typeface="微软雅黑" pitchFamily="34" charset="-122"/>
              </a:rPr>
              <a:t>。</a:t>
            </a:r>
            <a:endParaRPr lang="en-US" altLang="zh-CN" sz="1200" dirty="0">
              <a:solidFill>
                <a:schemeClr val="tx1">
                  <a:lumMod val="85000"/>
                  <a:lumOff val="15000"/>
                </a:schemeClr>
              </a:solidFill>
              <a:latin typeface="微软雅黑" pitchFamily="34" charset="-122"/>
              <a:ea typeface="微软雅黑" pitchFamily="34" charset="-122"/>
            </a:endParaRPr>
          </a:p>
        </p:txBody>
      </p:sp>
      <p:sp>
        <p:nvSpPr>
          <p:cNvPr id="57" name="TextBox 5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3293013482"/>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left)">
                                      <p:cBhvr>
                                        <p:cTn id="7" dur="500"/>
                                        <p:tgtEl>
                                          <p:spTgt spid="1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wipe(left)">
                                      <p:cBhvr>
                                        <p:cTn id="11" dur="500"/>
                                        <p:tgtEl>
                                          <p:spTgt spid="17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wipe(up)">
                                      <p:cBhvr>
                                        <p:cTn id="15" dur="500"/>
                                        <p:tgtEl>
                                          <p:spTgt spid="14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wipe(up)">
                                      <p:cBhvr>
                                        <p:cTn id="18" dur="500"/>
                                        <p:tgtEl>
                                          <p:spTgt spid="14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animEffect transition="in" filter="wipe(up)">
                                      <p:cBhvr>
                                        <p:cTn id="21" dur="500"/>
                                        <p:tgtEl>
                                          <p:spTgt spid="14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9"/>
                                        </p:tgtEl>
                                        <p:attrNameLst>
                                          <p:attrName>style.visibility</p:attrName>
                                        </p:attrNameLst>
                                      </p:cBhvr>
                                      <p:to>
                                        <p:strVal val="visible"/>
                                      </p:to>
                                    </p:set>
                                    <p:animEffect transition="in" filter="wipe(up)">
                                      <p:cBhvr>
                                        <p:cTn id="24" dur="500"/>
                                        <p:tgtEl>
                                          <p:spTgt spid="14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up)">
                                      <p:cBhvr>
                                        <p:cTn id="27" dur="500"/>
                                        <p:tgtEl>
                                          <p:spTgt spid="17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0"/>
                                        </p:tgtEl>
                                        <p:attrNameLst>
                                          <p:attrName>style.visibility</p:attrName>
                                        </p:attrNameLst>
                                      </p:cBhvr>
                                      <p:to>
                                        <p:strVal val="visible"/>
                                      </p:to>
                                    </p:set>
                                    <p:animEffect transition="in" filter="wipe(up)">
                                      <p:cBhvr>
                                        <p:cTn id="30" dur="500"/>
                                        <p:tgtEl>
                                          <p:spTgt spid="15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1"/>
                                        </p:tgtEl>
                                        <p:attrNameLst>
                                          <p:attrName>style.visibility</p:attrName>
                                        </p:attrNameLst>
                                      </p:cBhvr>
                                      <p:to>
                                        <p:strVal val="visible"/>
                                      </p:to>
                                    </p:set>
                                    <p:animEffect transition="in" filter="wipe(up)">
                                      <p:cBhvr>
                                        <p:cTn id="33" dur="500"/>
                                        <p:tgtEl>
                                          <p:spTgt spid="15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up)">
                                      <p:cBhvr>
                                        <p:cTn id="36" dur="500"/>
                                        <p:tgtEl>
                                          <p:spTgt spid="15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animEffect transition="in" filter="wipe(up)">
                                      <p:cBhvr>
                                        <p:cTn id="39" dur="500"/>
                                        <p:tgtEl>
                                          <p:spTgt spid="15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wipe(up)">
                                      <p:cBhvr>
                                        <p:cTn id="42" dur="500"/>
                                        <p:tgtEl>
                                          <p:spTgt spid="154"/>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37"/>
                                        </p:tgtEl>
                                        <p:attrNameLst>
                                          <p:attrName>style.visibility</p:attrName>
                                        </p:attrNameLst>
                                      </p:cBhvr>
                                      <p:to>
                                        <p:strVal val="visible"/>
                                      </p:to>
                                    </p:set>
                                    <p:animEffect transition="in" filter="fade">
                                      <p:cBhvr>
                                        <p:cTn id="46" dur="500"/>
                                        <p:tgtEl>
                                          <p:spTgt spid="1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childTnLst>
                          </p:cTn>
                        </p:par>
                        <p:par>
                          <p:cTn id="50" fill="hold">
                            <p:stCondLst>
                              <p:cond delay="2000"/>
                            </p:stCondLst>
                            <p:childTnLst>
                              <p:par>
                                <p:cTn id="51" presetID="22" presetClass="entr" presetSubtype="4" fill="hold" nodeType="afterEffect">
                                  <p:stCondLst>
                                    <p:cond delay="0"/>
                                  </p:stCondLst>
                                  <p:childTnLst>
                                    <p:set>
                                      <p:cBhvr>
                                        <p:cTn id="52" dur="1" fill="hold">
                                          <p:stCondLst>
                                            <p:cond delay="0"/>
                                          </p:stCondLst>
                                        </p:cTn>
                                        <p:tgtEl>
                                          <p:spTgt spid="163"/>
                                        </p:tgtEl>
                                        <p:attrNameLst>
                                          <p:attrName>style.visibility</p:attrName>
                                        </p:attrNameLst>
                                      </p:cBhvr>
                                      <p:to>
                                        <p:strVal val="visible"/>
                                      </p:to>
                                    </p:set>
                                    <p:animEffect transition="in" filter="wipe(down)">
                                      <p:cBhvr>
                                        <p:cTn id="53" dur="500"/>
                                        <p:tgtEl>
                                          <p:spTgt spid="163"/>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500"/>
                                        <p:tgtEl>
                                          <p:spTgt spid="1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6"/>
                                        </p:tgtEl>
                                        <p:attrNameLst>
                                          <p:attrName>style.visibility</p:attrName>
                                        </p:attrNameLst>
                                      </p:cBhvr>
                                      <p:to>
                                        <p:strVal val="visible"/>
                                      </p:to>
                                    </p:set>
                                    <p:animEffect transition="in" filter="fade">
                                      <p:cBhvr>
                                        <p:cTn id="60" dur="500"/>
                                        <p:tgtEl>
                                          <p:spTgt spid="156"/>
                                        </p:tgtEl>
                                      </p:cBhvr>
                                    </p:animEffect>
                                  </p:childTnLst>
                                </p:cTn>
                              </p:par>
                            </p:childTnLst>
                          </p:cTn>
                        </p:par>
                        <p:par>
                          <p:cTn id="61" fill="hold">
                            <p:stCondLst>
                              <p:cond delay="3000"/>
                            </p:stCondLst>
                            <p:childTnLst>
                              <p:par>
                                <p:cTn id="62" presetID="22" presetClass="entr" presetSubtype="4" fill="hold" nodeType="afterEffect">
                                  <p:stCondLst>
                                    <p:cond delay="0"/>
                                  </p:stCondLst>
                                  <p:childTnLst>
                                    <p:set>
                                      <p:cBhvr>
                                        <p:cTn id="63" dur="1" fill="hold">
                                          <p:stCondLst>
                                            <p:cond delay="0"/>
                                          </p:stCondLst>
                                        </p:cTn>
                                        <p:tgtEl>
                                          <p:spTgt spid="164"/>
                                        </p:tgtEl>
                                        <p:attrNameLst>
                                          <p:attrName>style.visibility</p:attrName>
                                        </p:attrNameLst>
                                      </p:cBhvr>
                                      <p:to>
                                        <p:strVal val="visible"/>
                                      </p:to>
                                    </p:set>
                                    <p:animEffect transition="in" filter="wipe(down)">
                                      <p:cBhvr>
                                        <p:cTn id="64" dur="500"/>
                                        <p:tgtEl>
                                          <p:spTgt spid="164"/>
                                        </p:tgtEl>
                                      </p:cBhvr>
                                    </p:animEffect>
                                  </p:childTnLst>
                                </p:cTn>
                              </p:par>
                            </p:childTnLst>
                          </p:cTn>
                        </p:par>
                        <p:par>
                          <p:cTn id="65" fill="hold">
                            <p:stCondLst>
                              <p:cond delay="3500"/>
                            </p:stCondLst>
                            <p:childTnLst>
                              <p:par>
                                <p:cTn id="66" presetID="10" presetClass="entr" presetSubtype="0" fill="hold" grpId="0" nodeType="afterEffect">
                                  <p:stCondLst>
                                    <p:cond delay="0"/>
                                  </p:stCondLst>
                                  <p:childTnLst>
                                    <p:set>
                                      <p:cBhvr>
                                        <p:cTn id="67" dur="1" fill="hold">
                                          <p:stCondLst>
                                            <p:cond delay="0"/>
                                          </p:stCondLst>
                                        </p:cTn>
                                        <p:tgtEl>
                                          <p:spTgt spid="139"/>
                                        </p:tgtEl>
                                        <p:attrNameLst>
                                          <p:attrName>style.visibility</p:attrName>
                                        </p:attrNameLst>
                                      </p:cBhvr>
                                      <p:to>
                                        <p:strVal val="visible"/>
                                      </p:to>
                                    </p:set>
                                    <p:animEffect transition="in" filter="fade">
                                      <p:cBhvr>
                                        <p:cTn id="68" dur="500"/>
                                        <p:tgtEl>
                                          <p:spTgt spid="1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animEffect transition="in" filter="fade">
                                      <p:cBhvr>
                                        <p:cTn id="71" dur="500"/>
                                        <p:tgtEl>
                                          <p:spTgt spid="157"/>
                                        </p:tgtEl>
                                      </p:cBhvr>
                                    </p:animEffect>
                                  </p:childTnLst>
                                </p:cTn>
                              </p:par>
                            </p:childTnLst>
                          </p:cTn>
                        </p:par>
                        <p:par>
                          <p:cTn id="72" fill="hold">
                            <p:stCondLst>
                              <p:cond delay="4000"/>
                            </p:stCondLst>
                            <p:childTnLst>
                              <p:par>
                                <p:cTn id="73" presetID="22" presetClass="entr" presetSubtype="1" fill="hold" nodeType="afterEffect">
                                  <p:stCondLst>
                                    <p:cond delay="0"/>
                                  </p:stCondLst>
                                  <p:childTnLst>
                                    <p:set>
                                      <p:cBhvr>
                                        <p:cTn id="74" dur="1" fill="hold">
                                          <p:stCondLst>
                                            <p:cond delay="0"/>
                                          </p:stCondLst>
                                        </p:cTn>
                                        <p:tgtEl>
                                          <p:spTgt spid="165"/>
                                        </p:tgtEl>
                                        <p:attrNameLst>
                                          <p:attrName>style.visibility</p:attrName>
                                        </p:attrNameLst>
                                      </p:cBhvr>
                                      <p:to>
                                        <p:strVal val="visible"/>
                                      </p:to>
                                    </p:set>
                                    <p:animEffect transition="in" filter="wipe(up)">
                                      <p:cBhvr>
                                        <p:cTn id="75" dur="500"/>
                                        <p:tgtEl>
                                          <p:spTgt spid="165"/>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fade">
                                      <p:cBhvr>
                                        <p:cTn id="79" dur="500"/>
                                        <p:tgtEl>
                                          <p:spTgt spid="1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fade">
                                      <p:cBhvr>
                                        <p:cTn id="82" dur="500"/>
                                        <p:tgtEl>
                                          <p:spTgt spid="158"/>
                                        </p:tgtEl>
                                      </p:cBhvr>
                                    </p:animEffect>
                                  </p:childTnLst>
                                </p:cTn>
                              </p:par>
                            </p:childTnLst>
                          </p:cTn>
                        </p:par>
                        <p:par>
                          <p:cTn id="83" fill="hold">
                            <p:stCondLst>
                              <p:cond delay="5000"/>
                            </p:stCondLst>
                            <p:childTnLst>
                              <p:par>
                                <p:cTn id="84" presetID="22" presetClass="entr" presetSubtype="1" fill="hold" nodeType="after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wipe(up)">
                                      <p:cBhvr>
                                        <p:cTn id="86" dur="500"/>
                                        <p:tgtEl>
                                          <p:spTgt spid="167"/>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66"/>
                                        </p:tgtEl>
                                        <p:attrNameLst>
                                          <p:attrName>style.visibility</p:attrName>
                                        </p:attrNameLst>
                                      </p:cBhvr>
                                      <p:to>
                                        <p:strVal val="visible"/>
                                      </p:to>
                                    </p:set>
                                    <p:animEffect transition="in" filter="fade">
                                      <p:cBhvr>
                                        <p:cTn id="90" dur="500"/>
                                        <p:tgtEl>
                                          <p:spTgt spid="1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73"/>
                                        </p:tgtEl>
                                        <p:attrNameLst>
                                          <p:attrName>style.visibility</p:attrName>
                                        </p:attrNameLst>
                                      </p:cBhvr>
                                      <p:to>
                                        <p:strVal val="visible"/>
                                      </p:to>
                                    </p:set>
                                    <p:animEffect transition="in" filter="fade">
                                      <p:cBhvr>
                                        <p:cTn id="93" dur="500"/>
                                        <p:tgtEl>
                                          <p:spTgt spid="173"/>
                                        </p:tgtEl>
                                      </p:cBhvr>
                                    </p:animEffect>
                                  </p:childTnLst>
                                </p:cTn>
                              </p:par>
                            </p:childTnLst>
                          </p:cTn>
                        </p:par>
                        <p:par>
                          <p:cTn id="94" fill="hold">
                            <p:stCondLst>
                              <p:cond delay="6000"/>
                            </p:stCondLst>
                            <p:childTnLst>
                              <p:par>
                                <p:cTn id="95" presetID="22" presetClass="entr" presetSubtype="4" fill="hold" nodeType="after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wipe(down)">
                                      <p:cBhvr>
                                        <p:cTn id="97" dur="500"/>
                                        <p:tgtEl>
                                          <p:spTgt spid="168"/>
                                        </p:tgtEl>
                                      </p:cBhvr>
                                    </p:animEffec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141"/>
                                        </p:tgtEl>
                                        <p:attrNameLst>
                                          <p:attrName>style.visibility</p:attrName>
                                        </p:attrNameLst>
                                      </p:cBhvr>
                                      <p:to>
                                        <p:strVal val="visible"/>
                                      </p:to>
                                    </p:set>
                                    <p:animEffect transition="in" filter="fade">
                                      <p:cBhvr>
                                        <p:cTn id="101" dur="500"/>
                                        <p:tgtEl>
                                          <p:spTgt spid="14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9"/>
                                        </p:tgtEl>
                                        <p:attrNameLst>
                                          <p:attrName>style.visibility</p:attrName>
                                        </p:attrNameLst>
                                      </p:cBhvr>
                                      <p:to>
                                        <p:strVal val="visible"/>
                                      </p:to>
                                    </p:set>
                                    <p:animEffect transition="in" filter="fade">
                                      <p:cBhvr>
                                        <p:cTn id="104" dur="500"/>
                                        <p:tgtEl>
                                          <p:spTgt spid="159"/>
                                        </p:tgtEl>
                                      </p:cBhvr>
                                    </p:animEffect>
                                  </p:childTnLst>
                                </p:cTn>
                              </p:par>
                            </p:childTnLst>
                          </p:cTn>
                        </p:par>
                        <p:par>
                          <p:cTn id="105" fill="hold">
                            <p:stCondLst>
                              <p:cond delay="7000"/>
                            </p:stCondLst>
                            <p:childTnLst>
                              <p:par>
                                <p:cTn id="106" presetID="22" presetClass="entr" presetSubtype="4" fill="hold" nodeType="afterEffect">
                                  <p:stCondLst>
                                    <p:cond delay="0"/>
                                  </p:stCondLst>
                                  <p:childTnLst>
                                    <p:set>
                                      <p:cBhvr>
                                        <p:cTn id="107" dur="1" fill="hold">
                                          <p:stCondLst>
                                            <p:cond delay="0"/>
                                          </p:stCondLst>
                                        </p:cTn>
                                        <p:tgtEl>
                                          <p:spTgt spid="169"/>
                                        </p:tgtEl>
                                        <p:attrNameLst>
                                          <p:attrName>style.visibility</p:attrName>
                                        </p:attrNameLst>
                                      </p:cBhvr>
                                      <p:to>
                                        <p:strVal val="visible"/>
                                      </p:to>
                                    </p:set>
                                    <p:animEffect transition="in" filter="wipe(down)">
                                      <p:cBhvr>
                                        <p:cTn id="108" dur="500"/>
                                        <p:tgtEl>
                                          <p:spTgt spid="169"/>
                                        </p:tgtEl>
                                      </p:cBhvr>
                                    </p:animEffect>
                                  </p:childTnLst>
                                </p:cTn>
                              </p:par>
                            </p:childTnLst>
                          </p:cTn>
                        </p:par>
                        <p:par>
                          <p:cTn id="109" fill="hold">
                            <p:stCondLst>
                              <p:cond delay="7500"/>
                            </p:stCondLst>
                            <p:childTnLst>
                              <p:par>
                                <p:cTn id="110" presetID="10" presetClass="entr" presetSubtype="0" fill="hold" grpId="0" nodeType="afterEffect">
                                  <p:stCondLst>
                                    <p:cond delay="0"/>
                                  </p:stCondLst>
                                  <p:childTnLst>
                                    <p:set>
                                      <p:cBhvr>
                                        <p:cTn id="111" dur="1" fill="hold">
                                          <p:stCondLst>
                                            <p:cond delay="0"/>
                                          </p:stCondLst>
                                        </p:cTn>
                                        <p:tgtEl>
                                          <p:spTgt spid="142"/>
                                        </p:tgtEl>
                                        <p:attrNameLst>
                                          <p:attrName>style.visibility</p:attrName>
                                        </p:attrNameLst>
                                      </p:cBhvr>
                                      <p:to>
                                        <p:strVal val="visible"/>
                                      </p:to>
                                    </p:set>
                                    <p:animEffect transition="in" filter="fade">
                                      <p:cBhvr>
                                        <p:cTn id="112" dur="500"/>
                                        <p:tgtEl>
                                          <p:spTgt spid="14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par>
                          <p:cTn id="116" fill="hold">
                            <p:stCondLst>
                              <p:cond delay="8000"/>
                            </p:stCondLst>
                            <p:childTnLst>
                              <p:par>
                                <p:cTn id="117" presetID="22" presetClass="entr" presetSubtype="4" fill="hold" nodeType="afterEffect">
                                  <p:stCondLst>
                                    <p:cond delay="0"/>
                                  </p:stCondLst>
                                  <p:childTnLst>
                                    <p:set>
                                      <p:cBhvr>
                                        <p:cTn id="118" dur="1" fill="hold">
                                          <p:stCondLst>
                                            <p:cond delay="0"/>
                                          </p:stCondLst>
                                        </p:cTn>
                                        <p:tgtEl>
                                          <p:spTgt spid="170"/>
                                        </p:tgtEl>
                                        <p:attrNameLst>
                                          <p:attrName>style.visibility</p:attrName>
                                        </p:attrNameLst>
                                      </p:cBhvr>
                                      <p:to>
                                        <p:strVal val="visible"/>
                                      </p:to>
                                    </p:set>
                                    <p:animEffect transition="in" filter="wipe(down)">
                                      <p:cBhvr>
                                        <p:cTn id="119" dur="500"/>
                                        <p:tgtEl>
                                          <p:spTgt spid="170"/>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143"/>
                                        </p:tgtEl>
                                        <p:attrNameLst>
                                          <p:attrName>style.visibility</p:attrName>
                                        </p:attrNameLst>
                                      </p:cBhvr>
                                      <p:to>
                                        <p:strVal val="visible"/>
                                      </p:to>
                                    </p:set>
                                    <p:animEffect transition="in" filter="fade">
                                      <p:cBhvr>
                                        <p:cTn id="123" dur="500"/>
                                        <p:tgtEl>
                                          <p:spTgt spid="14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61"/>
                                        </p:tgtEl>
                                        <p:attrNameLst>
                                          <p:attrName>style.visibility</p:attrName>
                                        </p:attrNameLst>
                                      </p:cBhvr>
                                      <p:to>
                                        <p:strVal val="visible"/>
                                      </p:to>
                                    </p:set>
                                    <p:animEffect transition="in" filter="fade">
                                      <p:cBhvr>
                                        <p:cTn id="126" dur="500"/>
                                        <p:tgtEl>
                                          <p:spTgt spid="161"/>
                                        </p:tgtEl>
                                      </p:cBhvr>
                                    </p:animEffect>
                                  </p:childTnLst>
                                </p:cTn>
                              </p:par>
                            </p:childTnLst>
                          </p:cTn>
                        </p:par>
                        <p:par>
                          <p:cTn id="127" fill="hold">
                            <p:stCondLst>
                              <p:cond delay="9000"/>
                            </p:stCondLst>
                            <p:childTnLst>
                              <p:par>
                                <p:cTn id="128" presetID="22" presetClass="entr" presetSubtype="4" fill="hold" nodeType="afterEffect">
                                  <p:stCondLst>
                                    <p:cond delay="0"/>
                                  </p:stCondLst>
                                  <p:childTnLst>
                                    <p:set>
                                      <p:cBhvr>
                                        <p:cTn id="129" dur="1" fill="hold">
                                          <p:stCondLst>
                                            <p:cond delay="0"/>
                                          </p:stCondLst>
                                        </p:cTn>
                                        <p:tgtEl>
                                          <p:spTgt spid="171"/>
                                        </p:tgtEl>
                                        <p:attrNameLst>
                                          <p:attrName>style.visibility</p:attrName>
                                        </p:attrNameLst>
                                      </p:cBhvr>
                                      <p:to>
                                        <p:strVal val="visible"/>
                                      </p:to>
                                    </p:set>
                                    <p:animEffect transition="in" filter="wipe(down)">
                                      <p:cBhvr>
                                        <p:cTn id="130" dur="500"/>
                                        <p:tgtEl>
                                          <p:spTgt spid="171"/>
                                        </p:tgtEl>
                                      </p:cBhvr>
                                    </p:animEffect>
                                  </p:childTnLst>
                                </p:cTn>
                              </p:par>
                            </p:childTnLst>
                          </p:cTn>
                        </p:par>
                        <p:par>
                          <p:cTn id="131" fill="hold">
                            <p:stCondLst>
                              <p:cond delay="9500"/>
                            </p:stCondLst>
                            <p:childTnLst>
                              <p:par>
                                <p:cTn id="132" presetID="10" presetClass="entr" presetSubtype="0" fill="hold" grpId="0" nodeType="after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fade">
                                      <p:cBhvr>
                                        <p:cTn id="134" dur="500"/>
                                        <p:tgtEl>
                                          <p:spTgt spid="14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62"/>
                                        </p:tgtEl>
                                        <p:attrNameLst>
                                          <p:attrName>style.visibility</p:attrName>
                                        </p:attrNameLst>
                                      </p:cBhvr>
                                      <p:to>
                                        <p:strVal val="visible"/>
                                      </p:to>
                                    </p:set>
                                    <p:animEffect transition="in" filter="fade">
                                      <p:cBhvr>
                                        <p:cTn id="137" dur="500"/>
                                        <p:tgtEl>
                                          <p:spTgt spid="162"/>
                                        </p:tgtEl>
                                      </p:cBhvr>
                                    </p:animEffect>
                                  </p:childTnLst>
                                </p:cTn>
                              </p:par>
                            </p:childTnLst>
                          </p:cTn>
                        </p:par>
                        <p:par>
                          <p:cTn id="138" fill="hold">
                            <p:stCondLst>
                              <p:cond delay="10000"/>
                            </p:stCondLst>
                            <p:childTnLst>
                              <p:par>
                                <p:cTn id="139" presetID="22" presetClass="entr" presetSubtype="4" fill="hold" nodeType="afterEffect">
                                  <p:stCondLst>
                                    <p:cond delay="0"/>
                                  </p:stCondLst>
                                  <p:childTnLst>
                                    <p:set>
                                      <p:cBhvr>
                                        <p:cTn id="140" dur="1" fill="hold">
                                          <p:stCondLst>
                                            <p:cond delay="0"/>
                                          </p:stCondLst>
                                        </p:cTn>
                                        <p:tgtEl>
                                          <p:spTgt spid="172"/>
                                        </p:tgtEl>
                                        <p:attrNameLst>
                                          <p:attrName>style.visibility</p:attrName>
                                        </p:attrNameLst>
                                      </p:cBhvr>
                                      <p:to>
                                        <p:strVal val="visible"/>
                                      </p:to>
                                    </p:set>
                                    <p:animEffect transition="in" filter="wipe(down)">
                                      <p:cBhvr>
                                        <p:cTn id="141" dur="500"/>
                                        <p:tgtEl>
                                          <p:spTgt spid="172"/>
                                        </p:tgtEl>
                                      </p:cBhvr>
                                    </p:animEffect>
                                  </p:childTnLst>
                                </p:cTn>
                              </p:par>
                            </p:childTnLst>
                          </p:cTn>
                        </p:par>
                        <p:par>
                          <p:cTn id="142" fill="hold">
                            <p:stCondLst>
                              <p:cond delay="10500"/>
                            </p:stCondLst>
                            <p:childTnLst>
                              <p:par>
                                <p:cTn id="143" presetID="10" presetClass="entr" presetSubtype="0" fill="hold" grpId="0" nodeType="afterEffect">
                                  <p:stCondLst>
                                    <p:cond delay="0"/>
                                  </p:stCondLst>
                                  <p:childTnLst>
                                    <p:set>
                                      <p:cBhvr>
                                        <p:cTn id="144" dur="1" fill="hold">
                                          <p:stCondLst>
                                            <p:cond delay="0"/>
                                          </p:stCondLst>
                                        </p:cTn>
                                        <p:tgtEl>
                                          <p:spTgt spid="145"/>
                                        </p:tgtEl>
                                        <p:attrNameLst>
                                          <p:attrName>style.visibility</p:attrName>
                                        </p:attrNameLst>
                                      </p:cBhvr>
                                      <p:to>
                                        <p:strVal val="visible"/>
                                      </p:to>
                                    </p:set>
                                    <p:animEffect transition="in" filter="fade">
                                      <p:cBhvr>
                                        <p:cTn id="145" dur="500"/>
                                        <p:tgtEl>
                                          <p:spTgt spid="14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75"/>
                                        </p:tgtEl>
                                        <p:attrNameLst>
                                          <p:attrName>style.visibility</p:attrName>
                                        </p:attrNameLst>
                                      </p:cBhvr>
                                      <p:to>
                                        <p:strVal val="visible"/>
                                      </p:to>
                                    </p:set>
                                    <p:animEffect transition="in" filter="fade">
                                      <p:cBhvr>
                                        <p:cTn id="14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6" grpId="0" animBg="1"/>
      <p:bldP spid="173" grpId="0"/>
      <p:bldP spid="174" grpId="0"/>
      <p:bldP spid="175" grpId="0"/>
      <p:bldP spid="1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66"/>
          <p:cNvGrpSpPr>
            <a:grpSpLocks/>
          </p:cNvGrpSpPr>
          <p:nvPr/>
        </p:nvGrpSpPr>
        <p:grpSpPr bwMode="auto">
          <a:xfrm>
            <a:off x="395641" y="986284"/>
            <a:ext cx="4453517" cy="3745706"/>
            <a:chOff x="720" y="839"/>
            <a:chExt cx="3740" cy="3146"/>
          </a:xfrm>
          <a:solidFill>
            <a:schemeClr val="tx2"/>
          </a:solidFill>
        </p:grpSpPr>
        <p:sp>
          <p:nvSpPr>
            <p:cNvPr id="59"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rgbClr val="FFFFFF"/>
              </a:solidFill>
              <a:prstDash val="solid"/>
              <a:round/>
              <a:headEnd/>
              <a:tailEnd/>
            </a:ln>
          </p:spPr>
          <p:txBody>
            <a:bodyPr/>
            <a:lstStyle/>
            <a:p>
              <a:endParaRPr lang="zh-CN" altLang="en-US"/>
            </a:p>
          </p:txBody>
        </p:sp>
        <p:sp>
          <p:nvSpPr>
            <p:cNvPr id="62"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rgbClr val="FFFFFF"/>
              </a:solidFill>
              <a:prstDash val="solid"/>
              <a:round/>
              <a:headEnd/>
              <a:tailEnd/>
            </a:ln>
          </p:spPr>
          <p:txBody>
            <a:bodyPr/>
            <a:lstStyle/>
            <a:p>
              <a:endParaRPr lang="zh-CN" altLang="en-US"/>
            </a:p>
          </p:txBody>
        </p:sp>
        <p:sp>
          <p:nvSpPr>
            <p:cNvPr id="63"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rgbClr val="FFFFFF"/>
              </a:solidFill>
              <a:prstDash val="solid"/>
              <a:round/>
              <a:headEnd/>
              <a:tailEnd/>
            </a:ln>
          </p:spPr>
          <p:txBody>
            <a:bodyPr/>
            <a:lstStyle/>
            <a:p>
              <a:endParaRPr lang="zh-CN" altLang="en-US"/>
            </a:p>
          </p:txBody>
        </p:sp>
        <p:sp>
          <p:nvSpPr>
            <p:cNvPr id="64"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rgbClr val="FFFFFF"/>
              </a:solidFill>
              <a:prstDash val="solid"/>
              <a:round/>
              <a:headEnd/>
              <a:tailEnd/>
            </a:ln>
          </p:spPr>
          <p:txBody>
            <a:bodyPr/>
            <a:lstStyle/>
            <a:p>
              <a:endParaRPr lang="zh-CN" altLang="en-US"/>
            </a:p>
          </p:txBody>
        </p:sp>
        <p:sp>
          <p:nvSpPr>
            <p:cNvPr id="65"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rgbClr val="FFFFFF"/>
              </a:solidFill>
              <a:prstDash val="solid"/>
              <a:round/>
              <a:headEnd/>
              <a:tailEnd/>
            </a:ln>
          </p:spPr>
          <p:txBody>
            <a:bodyPr/>
            <a:lstStyle/>
            <a:p>
              <a:endParaRPr lang="zh-CN" altLang="en-US"/>
            </a:p>
          </p:txBody>
        </p:sp>
        <p:sp>
          <p:nvSpPr>
            <p:cNvPr id="66"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rgbClr val="FFFFFF"/>
              </a:solidFill>
              <a:prstDash val="solid"/>
              <a:round/>
              <a:headEnd/>
              <a:tailEnd/>
            </a:ln>
          </p:spPr>
          <p:txBody>
            <a:bodyPr/>
            <a:lstStyle/>
            <a:p>
              <a:endParaRPr lang="zh-CN" altLang="en-US"/>
            </a:p>
          </p:txBody>
        </p:sp>
        <p:sp>
          <p:nvSpPr>
            <p:cNvPr id="67"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rgbClr val="FFFFFF"/>
              </a:solidFill>
              <a:prstDash val="solid"/>
              <a:round/>
              <a:headEnd/>
              <a:tailEnd/>
            </a:ln>
          </p:spPr>
          <p:txBody>
            <a:bodyPr/>
            <a:lstStyle/>
            <a:p>
              <a:endParaRPr lang="zh-CN" altLang="en-US"/>
            </a:p>
          </p:txBody>
        </p:sp>
        <p:sp>
          <p:nvSpPr>
            <p:cNvPr id="69"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rgbClr val="FFFFFF"/>
              </a:solidFill>
              <a:prstDash val="solid"/>
              <a:round/>
              <a:headEnd/>
              <a:tailEnd/>
            </a:ln>
          </p:spPr>
          <p:txBody>
            <a:bodyPr/>
            <a:lstStyle/>
            <a:p>
              <a:endParaRPr lang="zh-CN" altLang="en-US"/>
            </a:p>
          </p:txBody>
        </p:sp>
        <p:sp>
          <p:nvSpPr>
            <p:cNvPr id="70"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rgbClr val="FFFFFF"/>
              </a:solidFill>
              <a:prstDash val="solid"/>
              <a:round/>
              <a:headEnd/>
              <a:tailEnd/>
            </a:ln>
          </p:spPr>
          <p:txBody>
            <a:bodyPr/>
            <a:lstStyle/>
            <a:p>
              <a:endParaRPr lang="zh-CN" altLang="en-US"/>
            </a:p>
          </p:txBody>
        </p:sp>
        <p:sp>
          <p:nvSpPr>
            <p:cNvPr id="71"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rgbClr val="FFFFFF"/>
              </a:solidFill>
              <a:prstDash val="solid"/>
              <a:round/>
              <a:headEnd/>
              <a:tailEnd/>
            </a:ln>
          </p:spPr>
          <p:txBody>
            <a:bodyPr/>
            <a:lstStyle/>
            <a:p>
              <a:endParaRPr lang="zh-CN" altLang="en-US"/>
            </a:p>
          </p:txBody>
        </p:sp>
        <p:sp>
          <p:nvSpPr>
            <p:cNvPr id="72"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rgbClr val="FFFFFF"/>
              </a:solidFill>
              <a:prstDash val="solid"/>
              <a:round/>
              <a:headEnd/>
              <a:tailEnd/>
            </a:ln>
          </p:spPr>
          <p:txBody>
            <a:bodyPr/>
            <a:lstStyle/>
            <a:p>
              <a:endParaRPr lang="zh-CN" altLang="en-US"/>
            </a:p>
          </p:txBody>
        </p:sp>
        <p:sp>
          <p:nvSpPr>
            <p:cNvPr id="73"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rgbClr val="FFFFFF"/>
              </a:solidFill>
              <a:prstDash val="solid"/>
              <a:round/>
              <a:headEnd/>
              <a:tailEnd/>
            </a:ln>
          </p:spPr>
          <p:txBody>
            <a:bodyPr/>
            <a:lstStyle/>
            <a:p>
              <a:endParaRPr lang="zh-CN" altLang="en-US"/>
            </a:p>
          </p:txBody>
        </p:sp>
        <p:sp>
          <p:nvSpPr>
            <p:cNvPr id="74"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rgbClr val="FFFFFF"/>
              </a:solidFill>
              <a:prstDash val="solid"/>
              <a:round/>
              <a:headEnd/>
              <a:tailEnd/>
            </a:ln>
          </p:spPr>
          <p:txBody>
            <a:bodyPr/>
            <a:lstStyle/>
            <a:p>
              <a:endParaRPr lang="zh-CN" altLang="en-US"/>
            </a:p>
          </p:txBody>
        </p:sp>
        <p:sp>
          <p:nvSpPr>
            <p:cNvPr id="75"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rgbClr val="FFFFFF"/>
              </a:solidFill>
              <a:prstDash val="solid"/>
              <a:round/>
              <a:headEnd/>
              <a:tailEnd/>
            </a:ln>
          </p:spPr>
          <p:txBody>
            <a:bodyPr/>
            <a:lstStyle/>
            <a:p>
              <a:endParaRPr lang="zh-CN" altLang="en-US"/>
            </a:p>
          </p:txBody>
        </p:sp>
        <p:sp>
          <p:nvSpPr>
            <p:cNvPr id="76"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rgbClr val="FFFFFF"/>
              </a:solidFill>
              <a:prstDash val="solid"/>
              <a:round/>
              <a:headEnd/>
              <a:tailEnd/>
            </a:ln>
          </p:spPr>
          <p:txBody>
            <a:bodyPr/>
            <a:lstStyle/>
            <a:p>
              <a:endParaRPr lang="zh-CN" altLang="en-US"/>
            </a:p>
          </p:txBody>
        </p:sp>
        <p:sp>
          <p:nvSpPr>
            <p:cNvPr id="77"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rgbClr val="FFFFFF"/>
              </a:solidFill>
              <a:prstDash val="solid"/>
              <a:round/>
              <a:headEnd/>
              <a:tailEnd/>
            </a:ln>
          </p:spPr>
          <p:txBody>
            <a:bodyPr/>
            <a:lstStyle/>
            <a:p>
              <a:endParaRPr lang="zh-CN" altLang="en-US"/>
            </a:p>
          </p:txBody>
        </p:sp>
        <p:sp>
          <p:nvSpPr>
            <p:cNvPr id="78"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rgbClr val="FFFFFF"/>
              </a:solidFill>
              <a:prstDash val="solid"/>
              <a:round/>
              <a:headEnd/>
              <a:tailEnd/>
            </a:ln>
          </p:spPr>
          <p:txBody>
            <a:bodyPr/>
            <a:lstStyle/>
            <a:p>
              <a:endParaRPr lang="zh-CN" altLang="en-US"/>
            </a:p>
          </p:txBody>
        </p:sp>
        <p:sp>
          <p:nvSpPr>
            <p:cNvPr id="79"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rgbClr val="FFFFFF"/>
              </a:solidFill>
              <a:prstDash val="solid"/>
              <a:round/>
              <a:headEnd/>
              <a:tailEnd/>
            </a:ln>
          </p:spPr>
          <p:txBody>
            <a:bodyPr/>
            <a:lstStyle/>
            <a:p>
              <a:endParaRPr lang="zh-CN" altLang="en-US"/>
            </a:p>
          </p:txBody>
        </p:sp>
        <p:sp>
          <p:nvSpPr>
            <p:cNvPr id="80"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rgbClr val="FFFFFF"/>
              </a:solidFill>
              <a:prstDash val="solid"/>
              <a:round/>
              <a:headEnd/>
              <a:tailEnd/>
            </a:ln>
          </p:spPr>
          <p:txBody>
            <a:bodyPr/>
            <a:lstStyle/>
            <a:p>
              <a:endParaRPr lang="zh-CN" altLang="en-US"/>
            </a:p>
          </p:txBody>
        </p:sp>
        <p:sp>
          <p:nvSpPr>
            <p:cNvPr id="81"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rgbClr val="FFFFFF"/>
              </a:solidFill>
              <a:prstDash val="solid"/>
              <a:round/>
              <a:headEnd/>
              <a:tailEnd/>
            </a:ln>
          </p:spPr>
          <p:txBody>
            <a:bodyPr/>
            <a:lstStyle/>
            <a:p>
              <a:endParaRPr lang="zh-CN" altLang="en-US"/>
            </a:p>
          </p:txBody>
        </p:sp>
        <p:sp>
          <p:nvSpPr>
            <p:cNvPr id="82"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rgbClr val="FFFFFF"/>
              </a:solidFill>
              <a:prstDash val="solid"/>
              <a:round/>
              <a:headEnd/>
              <a:tailEnd/>
            </a:ln>
          </p:spPr>
          <p:txBody>
            <a:bodyPr/>
            <a:lstStyle/>
            <a:p>
              <a:endParaRPr lang="zh-CN" altLang="en-US"/>
            </a:p>
          </p:txBody>
        </p:sp>
        <p:sp>
          <p:nvSpPr>
            <p:cNvPr id="83"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rgbClr val="FFFFFF"/>
              </a:solidFill>
              <a:prstDash val="solid"/>
              <a:round/>
              <a:headEnd/>
              <a:tailEnd/>
            </a:ln>
          </p:spPr>
          <p:txBody>
            <a:bodyPr/>
            <a:lstStyle/>
            <a:p>
              <a:endParaRPr lang="zh-CN" altLang="en-US"/>
            </a:p>
          </p:txBody>
        </p:sp>
        <p:sp>
          <p:nvSpPr>
            <p:cNvPr id="84"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rgbClr val="FFFFFF"/>
              </a:solidFill>
              <a:prstDash val="solid"/>
              <a:round/>
              <a:headEnd/>
              <a:tailEnd/>
            </a:ln>
          </p:spPr>
          <p:txBody>
            <a:bodyPr/>
            <a:lstStyle/>
            <a:p>
              <a:endParaRPr lang="zh-CN" altLang="en-US"/>
            </a:p>
          </p:txBody>
        </p:sp>
        <p:sp>
          <p:nvSpPr>
            <p:cNvPr id="85"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rgbClr val="FFFFFF"/>
              </a:solidFill>
              <a:prstDash val="solid"/>
              <a:round/>
              <a:headEnd/>
              <a:tailEnd/>
            </a:ln>
          </p:spPr>
          <p:txBody>
            <a:bodyPr/>
            <a:lstStyle/>
            <a:p>
              <a:endParaRPr lang="zh-CN" altLang="en-US"/>
            </a:p>
          </p:txBody>
        </p:sp>
        <p:sp>
          <p:nvSpPr>
            <p:cNvPr id="86"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rgbClr val="FFFFFF"/>
              </a:solidFill>
              <a:prstDash val="solid"/>
              <a:round/>
              <a:headEnd/>
              <a:tailEnd/>
            </a:ln>
          </p:spPr>
          <p:txBody>
            <a:bodyPr/>
            <a:lstStyle/>
            <a:p>
              <a:endParaRPr lang="zh-CN" altLang="en-US"/>
            </a:p>
          </p:txBody>
        </p:sp>
        <p:sp>
          <p:nvSpPr>
            <p:cNvPr id="87"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rgbClr val="FFFFFF"/>
              </a:solidFill>
              <a:prstDash val="solid"/>
              <a:round/>
              <a:headEnd/>
              <a:tailEnd/>
            </a:ln>
          </p:spPr>
          <p:txBody>
            <a:bodyPr/>
            <a:lstStyle/>
            <a:p>
              <a:endParaRPr lang="zh-CN" altLang="en-US"/>
            </a:p>
          </p:txBody>
        </p:sp>
        <p:sp>
          <p:nvSpPr>
            <p:cNvPr id="88"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rgbClr val="FFFFFF"/>
              </a:solidFill>
              <a:prstDash val="solid"/>
              <a:round/>
              <a:headEnd/>
              <a:tailEnd/>
            </a:ln>
          </p:spPr>
          <p:txBody>
            <a:bodyPr/>
            <a:lstStyle/>
            <a:p>
              <a:endParaRPr lang="zh-CN" altLang="en-US"/>
            </a:p>
          </p:txBody>
        </p:sp>
        <p:sp>
          <p:nvSpPr>
            <p:cNvPr id="89"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rgbClr val="FFFFFF"/>
              </a:solidFill>
              <a:prstDash val="solid"/>
              <a:round/>
              <a:headEnd/>
              <a:tailEnd/>
            </a:ln>
          </p:spPr>
          <p:txBody>
            <a:bodyPr/>
            <a:lstStyle/>
            <a:p>
              <a:endParaRPr lang="zh-CN" altLang="en-US"/>
            </a:p>
          </p:txBody>
        </p:sp>
        <p:sp>
          <p:nvSpPr>
            <p:cNvPr id="90"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rgbClr val="FFFFFF"/>
              </a:solidFill>
              <a:prstDash val="solid"/>
              <a:round/>
              <a:headEnd/>
              <a:tailEnd/>
            </a:ln>
          </p:spPr>
          <p:txBody>
            <a:bodyPr/>
            <a:lstStyle/>
            <a:p>
              <a:endParaRPr lang="zh-CN" altLang="en-US"/>
            </a:p>
          </p:txBody>
        </p:sp>
        <p:sp>
          <p:nvSpPr>
            <p:cNvPr id="92"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rgbClr val="FFFFFF"/>
              </a:solidFill>
              <a:prstDash val="solid"/>
              <a:round/>
              <a:headEnd/>
              <a:tailEnd/>
            </a:ln>
          </p:spPr>
          <p:txBody>
            <a:bodyPr/>
            <a:lstStyle/>
            <a:p>
              <a:endParaRPr lang="zh-CN" altLang="en-US"/>
            </a:p>
          </p:txBody>
        </p:sp>
        <p:sp>
          <p:nvSpPr>
            <p:cNvPr id="93"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rgbClr val="FFFFFF"/>
              </a:solidFill>
              <a:prstDash val="solid"/>
              <a:round/>
              <a:headEnd/>
              <a:tailEnd/>
            </a:ln>
          </p:spPr>
          <p:txBody>
            <a:bodyPr/>
            <a:lstStyle/>
            <a:p>
              <a:endParaRPr lang="zh-CN" altLang="en-US"/>
            </a:p>
          </p:txBody>
        </p:sp>
        <p:sp>
          <p:nvSpPr>
            <p:cNvPr id="94"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rgbClr val="FFFFFF"/>
              </a:solidFill>
              <a:prstDash val="solid"/>
              <a:round/>
              <a:headEnd/>
              <a:tailEnd/>
            </a:ln>
          </p:spPr>
          <p:txBody>
            <a:bodyPr/>
            <a:lstStyle/>
            <a:p>
              <a:endParaRPr lang="zh-CN" altLang="en-US"/>
            </a:p>
          </p:txBody>
        </p:sp>
        <p:sp>
          <p:nvSpPr>
            <p:cNvPr id="95"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rgbClr val="FFFFFF"/>
              </a:solidFill>
              <a:prstDash val="solid"/>
              <a:round/>
              <a:headEnd/>
              <a:tailEnd/>
            </a:ln>
          </p:spPr>
          <p:txBody>
            <a:bodyPr/>
            <a:lstStyle/>
            <a:p>
              <a:endParaRPr lang="zh-CN" altLang="en-US"/>
            </a:p>
          </p:txBody>
        </p:sp>
        <p:sp>
          <p:nvSpPr>
            <p:cNvPr id="96"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rgbClr val="FFFFFF"/>
              </a:solidFill>
              <a:prstDash val="solid"/>
              <a:round/>
              <a:headEnd/>
              <a:tailEnd/>
            </a:ln>
          </p:spPr>
          <p:txBody>
            <a:bodyPr/>
            <a:lstStyle/>
            <a:p>
              <a:endParaRPr lang="zh-CN" altLang="en-US"/>
            </a:p>
          </p:txBody>
        </p:sp>
        <p:sp>
          <p:nvSpPr>
            <p:cNvPr id="97"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rgbClr val="FFFFFF"/>
              </a:solidFill>
              <a:prstDash val="solid"/>
              <a:round/>
              <a:headEnd/>
              <a:tailEnd/>
            </a:ln>
          </p:spPr>
          <p:txBody>
            <a:bodyPr/>
            <a:lstStyle/>
            <a:p>
              <a:endParaRPr lang="zh-CN" altLang="en-US"/>
            </a:p>
          </p:txBody>
        </p:sp>
        <p:sp>
          <p:nvSpPr>
            <p:cNvPr id="98"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rgbClr val="FFFFFF"/>
              </a:solidFill>
              <a:prstDash val="solid"/>
              <a:round/>
              <a:headEnd/>
              <a:tailEnd/>
            </a:ln>
          </p:spPr>
          <p:txBody>
            <a:bodyPr/>
            <a:lstStyle/>
            <a:p>
              <a:endParaRPr lang="zh-CN" altLang="en-US"/>
            </a:p>
          </p:txBody>
        </p:sp>
        <p:sp>
          <p:nvSpPr>
            <p:cNvPr id="99"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rgbClr val="FFFFFF"/>
              </a:solidFill>
              <a:prstDash val="solid"/>
              <a:round/>
              <a:headEnd/>
              <a:tailEnd/>
            </a:ln>
          </p:spPr>
          <p:txBody>
            <a:bodyPr/>
            <a:lstStyle/>
            <a:p>
              <a:endParaRPr lang="zh-CN" altLang="en-US"/>
            </a:p>
          </p:txBody>
        </p:sp>
        <p:sp>
          <p:nvSpPr>
            <p:cNvPr id="100"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rgbClr val="FFFFFF"/>
              </a:solidFill>
              <a:prstDash val="solid"/>
              <a:round/>
              <a:headEnd/>
              <a:tailEnd/>
            </a:ln>
          </p:spPr>
          <p:txBody>
            <a:bodyPr/>
            <a:lstStyle/>
            <a:p>
              <a:endParaRPr lang="zh-CN" altLang="en-US"/>
            </a:p>
          </p:txBody>
        </p:sp>
        <p:sp>
          <p:nvSpPr>
            <p:cNvPr id="101"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rgbClr val="FFFFFF"/>
              </a:solidFill>
              <a:prstDash val="solid"/>
              <a:round/>
              <a:headEnd/>
              <a:tailEnd/>
            </a:ln>
          </p:spPr>
          <p:txBody>
            <a:bodyPr/>
            <a:lstStyle/>
            <a:p>
              <a:endParaRPr lang="zh-CN" altLang="en-US"/>
            </a:p>
          </p:txBody>
        </p:sp>
        <p:sp>
          <p:nvSpPr>
            <p:cNvPr id="102"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rgbClr val="FFFFFF"/>
              </a:solidFill>
              <a:prstDash val="solid"/>
              <a:round/>
              <a:headEnd/>
              <a:tailEnd/>
            </a:ln>
          </p:spPr>
          <p:txBody>
            <a:bodyPr/>
            <a:lstStyle/>
            <a:p>
              <a:endParaRPr lang="zh-CN" altLang="en-US"/>
            </a:p>
          </p:txBody>
        </p:sp>
        <p:sp>
          <p:nvSpPr>
            <p:cNvPr id="103"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rgbClr val="FFFFFF"/>
              </a:solidFill>
              <a:prstDash val="solid"/>
              <a:round/>
              <a:headEnd/>
              <a:tailEnd/>
            </a:ln>
          </p:spPr>
          <p:txBody>
            <a:bodyPr/>
            <a:lstStyle/>
            <a:p>
              <a:endParaRPr lang="zh-CN" altLang="en-US"/>
            </a:p>
          </p:txBody>
        </p:sp>
        <p:sp>
          <p:nvSpPr>
            <p:cNvPr id="104"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rgbClr val="FFFFFF"/>
              </a:solidFill>
              <a:prstDash val="solid"/>
              <a:round/>
              <a:headEnd/>
              <a:tailEnd/>
            </a:ln>
          </p:spPr>
          <p:txBody>
            <a:bodyPr/>
            <a:lstStyle/>
            <a:p>
              <a:endParaRPr lang="zh-CN" altLang="en-US"/>
            </a:p>
          </p:txBody>
        </p:sp>
        <p:sp>
          <p:nvSpPr>
            <p:cNvPr id="105"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rgbClr val="FFFFFF"/>
              </a:solidFill>
              <a:prstDash val="solid"/>
              <a:round/>
              <a:headEnd/>
              <a:tailEnd/>
            </a:ln>
          </p:spPr>
          <p:txBody>
            <a:bodyPr/>
            <a:lstStyle/>
            <a:p>
              <a:endParaRPr lang="zh-CN" altLang="en-US"/>
            </a:p>
          </p:txBody>
        </p:sp>
        <p:sp>
          <p:nvSpPr>
            <p:cNvPr id="106"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rgbClr val="FFFFFF"/>
              </a:solidFill>
              <a:prstDash val="solid"/>
              <a:round/>
              <a:headEnd/>
              <a:tailEnd/>
            </a:ln>
          </p:spPr>
          <p:txBody>
            <a:bodyPr/>
            <a:lstStyle/>
            <a:p>
              <a:endParaRPr lang="zh-CN" altLang="en-US"/>
            </a:p>
          </p:txBody>
        </p:sp>
        <p:sp>
          <p:nvSpPr>
            <p:cNvPr id="107"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rgbClr val="FFFFFF"/>
              </a:solidFill>
              <a:prstDash val="solid"/>
              <a:round/>
              <a:headEnd/>
              <a:tailEnd/>
            </a:ln>
          </p:spPr>
          <p:txBody>
            <a:bodyPr/>
            <a:lstStyle/>
            <a:p>
              <a:endParaRPr lang="zh-CN" altLang="en-US"/>
            </a:p>
          </p:txBody>
        </p:sp>
        <p:sp>
          <p:nvSpPr>
            <p:cNvPr id="108"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rgbClr val="FFFFFF"/>
              </a:solidFill>
              <a:prstDash val="solid"/>
              <a:round/>
              <a:headEnd/>
              <a:tailEnd/>
            </a:ln>
          </p:spPr>
          <p:txBody>
            <a:bodyPr/>
            <a:lstStyle/>
            <a:p>
              <a:endParaRPr lang="zh-CN" altLang="en-US"/>
            </a:p>
          </p:txBody>
        </p:sp>
        <p:sp>
          <p:nvSpPr>
            <p:cNvPr id="109"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rgbClr val="FFFFFF"/>
              </a:solidFill>
              <a:prstDash val="solid"/>
              <a:round/>
              <a:headEnd/>
              <a:tailEnd/>
            </a:ln>
          </p:spPr>
          <p:txBody>
            <a:bodyPr/>
            <a:lstStyle/>
            <a:p>
              <a:endParaRPr lang="zh-CN" altLang="en-US"/>
            </a:p>
          </p:txBody>
        </p:sp>
        <p:sp>
          <p:nvSpPr>
            <p:cNvPr id="110"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rgbClr val="FFFFFF"/>
              </a:solidFill>
              <a:prstDash val="solid"/>
              <a:round/>
              <a:headEnd/>
              <a:tailEnd/>
            </a:ln>
          </p:spPr>
          <p:txBody>
            <a:bodyPr/>
            <a:lstStyle/>
            <a:p>
              <a:endParaRPr lang="zh-CN" altLang="en-US"/>
            </a:p>
          </p:txBody>
        </p:sp>
        <p:sp>
          <p:nvSpPr>
            <p:cNvPr id="111"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rgbClr val="FFFFFF"/>
              </a:solidFill>
              <a:prstDash val="solid"/>
              <a:round/>
              <a:headEnd/>
              <a:tailEnd/>
            </a:ln>
          </p:spPr>
          <p:txBody>
            <a:bodyPr/>
            <a:lstStyle/>
            <a:p>
              <a:endParaRPr lang="zh-CN" altLang="en-US"/>
            </a:p>
          </p:txBody>
        </p:sp>
        <p:sp>
          <p:nvSpPr>
            <p:cNvPr id="112"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rgbClr val="FFFFFF"/>
              </a:solidFill>
              <a:prstDash val="solid"/>
              <a:round/>
              <a:headEnd/>
              <a:tailEnd/>
            </a:ln>
          </p:spPr>
          <p:txBody>
            <a:bodyPr/>
            <a:lstStyle/>
            <a:p>
              <a:endParaRPr lang="zh-CN" altLang="en-US"/>
            </a:p>
          </p:txBody>
        </p:sp>
        <p:sp>
          <p:nvSpPr>
            <p:cNvPr id="113"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rgbClr val="FFFFFF"/>
              </a:solidFill>
              <a:prstDash val="solid"/>
              <a:round/>
              <a:headEnd/>
              <a:tailEnd/>
            </a:ln>
          </p:spPr>
          <p:txBody>
            <a:bodyPr/>
            <a:lstStyle/>
            <a:p>
              <a:endParaRPr lang="zh-CN" altLang="en-US"/>
            </a:p>
          </p:txBody>
        </p:sp>
        <p:sp>
          <p:nvSpPr>
            <p:cNvPr id="114"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rgbClr val="FFFFFF"/>
              </a:solidFill>
              <a:prstDash val="solid"/>
              <a:round/>
              <a:headEnd/>
              <a:tailEnd/>
            </a:ln>
          </p:spPr>
          <p:txBody>
            <a:bodyPr/>
            <a:lstStyle/>
            <a:p>
              <a:endParaRPr lang="zh-CN" altLang="en-US"/>
            </a:p>
          </p:txBody>
        </p:sp>
        <p:sp>
          <p:nvSpPr>
            <p:cNvPr id="115"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rgbClr val="FFFFFF"/>
              </a:solidFill>
              <a:prstDash val="solid"/>
              <a:round/>
              <a:headEnd/>
              <a:tailEnd/>
            </a:ln>
          </p:spPr>
          <p:txBody>
            <a:bodyPr/>
            <a:lstStyle/>
            <a:p>
              <a:endParaRPr lang="zh-CN" altLang="en-US"/>
            </a:p>
          </p:txBody>
        </p:sp>
        <p:sp>
          <p:nvSpPr>
            <p:cNvPr id="116"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rgbClr val="FFFFFF"/>
              </a:solidFill>
              <a:prstDash val="solid"/>
              <a:round/>
              <a:headEnd/>
              <a:tailEnd/>
            </a:ln>
          </p:spPr>
          <p:txBody>
            <a:bodyPr/>
            <a:lstStyle/>
            <a:p>
              <a:endParaRPr lang="zh-CN" altLang="en-US"/>
            </a:p>
          </p:txBody>
        </p:sp>
        <p:sp>
          <p:nvSpPr>
            <p:cNvPr id="117"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rgbClr val="FFFFFF"/>
              </a:solidFill>
              <a:prstDash val="solid"/>
              <a:round/>
              <a:headEnd/>
              <a:tailEnd/>
            </a:ln>
          </p:spPr>
          <p:txBody>
            <a:bodyPr/>
            <a:lstStyle/>
            <a:p>
              <a:endParaRPr lang="zh-CN" altLang="en-US"/>
            </a:p>
          </p:txBody>
        </p:sp>
        <p:sp>
          <p:nvSpPr>
            <p:cNvPr id="118"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rgbClr val="FFFFFF"/>
              </a:solidFill>
              <a:prstDash val="solid"/>
              <a:round/>
              <a:headEnd/>
              <a:tailEnd/>
            </a:ln>
          </p:spPr>
          <p:txBody>
            <a:bodyPr/>
            <a:lstStyle/>
            <a:p>
              <a:endParaRPr lang="zh-CN" altLang="en-US"/>
            </a:p>
          </p:txBody>
        </p:sp>
        <p:sp>
          <p:nvSpPr>
            <p:cNvPr id="119"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rgbClr val="FFFFFF"/>
              </a:solidFill>
              <a:prstDash val="solid"/>
              <a:round/>
              <a:headEnd/>
              <a:tailEnd/>
            </a:ln>
          </p:spPr>
          <p:txBody>
            <a:bodyPr/>
            <a:lstStyle/>
            <a:p>
              <a:endParaRPr lang="zh-CN" altLang="en-US"/>
            </a:p>
          </p:txBody>
        </p:sp>
        <p:sp>
          <p:nvSpPr>
            <p:cNvPr id="120"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rgbClr val="FFFFFF"/>
              </a:solidFill>
              <a:prstDash val="solid"/>
              <a:round/>
              <a:headEnd/>
              <a:tailEnd/>
            </a:ln>
          </p:spPr>
          <p:txBody>
            <a:bodyPr/>
            <a:lstStyle/>
            <a:p>
              <a:endParaRPr lang="zh-CN" altLang="en-US"/>
            </a:p>
          </p:txBody>
        </p:sp>
        <p:sp>
          <p:nvSpPr>
            <p:cNvPr id="121"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rgbClr val="FFFFFF"/>
              </a:solidFill>
              <a:prstDash val="solid"/>
              <a:round/>
              <a:headEnd/>
              <a:tailEnd/>
            </a:ln>
          </p:spPr>
          <p:txBody>
            <a:bodyPr/>
            <a:lstStyle/>
            <a:p>
              <a:endParaRPr lang="zh-CN" altLang="en-US"/>
            </a:p>
          </p:txBody>
        </p:sp>
        <p:sp>
          <p:nvSpPr>
            <p:cNvPr id="122"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rgbClr val="FFFFFF"/>
              </a:solidFill>
              <a:prstDash val="solid"/>
              <a:round/>
              <a:headEnd/>
              <a:tailEnd/>
            </a:ln>
          </p:spPr>
          <p:txBody>
            <a:bodyPr/>
            <a:lstStyle/>
            <a:p>
              <a:endParaRPr lang="zh-CN" altLang="en-US"/>
            </a:p>
          </p:txBody>
        </p:sp>
        <p:sp>
          <p:nvSpPr>
            <p:cNvPr id="123"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rgbClr val="FFFFFF"/>
              </a:solidFill>
              <a:prstDash val="solid"/>
              <a:round/>
              <a:headEnd/>
              <a:tailEnd/>
            </a:ln>
          </p:spPr>
          <p:txBody>
            <a:bodyPr/>
            <a:lstStyle/>
            <a:p>
              <a:endParaRPr lang="zh-CN" altLang="en-US"/>
            </a:p>
          </p:txBody>
        </p:sp>
        <p:sp>
          <p:nvSpPr>
            <p:cNvPr id="124"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rgbClr val="FFFFFF"/>
              </a:solidFill>
              <a:prstDash val="solid"/>
              <a:round/>
              <a:headEnd/>
              <a:tailEnd/>
            </a:ln>
          </p:spPr>
          <p:txBody>
            <a:bodyPr/>
            <a:lstStyle/>
            <a:p>
              <a:endParaRPr lang="zh-CN" altLang="en-US"/>
            </a:p>
          </p:txBody>
        </p:sp>
      </p:grpSp>
      <p:sp>
        <p:nvSpPr>
          <p:cNvPr id="125" name="Freeform 78"/>
          <p:cNvSpPr>
            <a:spLocks/>
          </p:cNvSpPr>
          <p:nvPr/>
        </p:nvSpPr>
        <p:spPr bwMode="gray">
          <a:xfrm>
            <a:off x="3334486" y="3939033"/>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bg2"/>
          </a:solidFill>
          <a:ln w="6350">
            <a:solidFill>
              <a:srgbClr val="FFFFFF"/>
            </a:solidFill>
            <a:prstDash val="solid"/>
            <a:round/>
            <a:headEnd/>
            <a:tailEnd/>
          </a:ln>
        </p:spPr>
        <p:txBody>
          <a:bodyPr lIns="68567" tIns="34284" rIns="68567" bIns="34284"/>
          <a:lstStyle/>
          <a:p>
            <a:endParaRPr lang="zh-CN" altLang="en-US"/>
          </a:p>
        </p:txBody>
      </p:sp>
      <p:sp>
        <p:nvSpPr>
          <p:cNvPr id="126" name="Freeform 92"/>
          <p:cNvSpPr>
            <a:spLocks/>
          </p:cNvSpPr>
          <p:nvPr/>
        </p:nvSpPr>
        <p:spPr bwMode="gray">
          <a:xfrm>
            <a:off x="3647662" y="2615059"/>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bg2"/>
          </a:solidFill>
          <a:ln w="6350">
            <a:solidFill>
              <a:srgbClr val="FFFFFF"/>
            </a:solidFill>
            <a:prstDash val="solid"/>
            <a:round/>
            <a:headEnd/>
            <a:tailEnd/>
          </a:ln>
        </p:spPr>
        <p:txBody>
          <a:bodyPr lIns="68567" tIns="34284" rIns="68567" bIns="34284"/>
          <a:lstStyle/>
          <a:p>
            <a:endParaRPr lang="zh-CN" altLang="en-US"/>
          </a:p>
        </p:txBody>
      </p:sp>
      <p:sp>
        <p:nvSpPr>
          <p:cNvPr id="127" name="Freeform 100"/>
          <p:cNvSpPr>
            <a:spLocks/>
          </p:cNvSpPr>
          <p:nvPr/>
        </p:nvSpPr>
        <p:spPr bwMode="gray">
          <a:xfrm>
            <a:off x="3876292" y="2010221"/>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bg2"/>
          </a:solidFill>
          <a:ln w="6350">
            <a:solidFill>
              <a:srgbClr val="FFFFFF"/>
            </a:solidFill>
            <a:prstDash val="solid"/>
            <a:round/>
            <a:headEnd/>
            <a:tailEnd/>
          </a:ln>
        </p:spPr>
        <p:txBody>
          <a:bodyPr lIns="68567" tIns="34284" rIns="68567" bIns="34284"/>
          <a:lstStyle/>
          <a:p>
            <a:endParaRPr lang="zh-CN" altLang="en-US"/>
          </a:p>
        </p:txBody>
      </p:sp>
      <p:sp>
        <p:nvSpPr>
          <p:cNvPr id="128" name="Freeform 82"/>
          <p:cNvSpPr>
            <a:spLocks/>
          </p:cNvSpPr>
          <p:nvPr/>
        </p:nvSpPr>
        <p:spPr bwMode="gray">
          <a:xfrm>
            <a:off x="4001417" y="3293714"/>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bg2"/>
          </a:solidFill>
          <a:ln w="6350">
            <a:solidFill>
              <a:srgbClr val="FFFFFF"/>
            </a:solidFill>
            <a:prstDash val="solid"/>
            <a:round/>
            <a:headEnd/>
            <a:tailEnd/>
          </a:ln>
        </p:spPr>
        <p:txBody>
          <a:bodyPr lIns="68567" tIns="34284" rIns="68567" bIns="34284"/>
          <a:lstStyle/>
          <a:p>
            <a:endParaRPr lang="zh-CN" altLang="en-US"/>
          </a:p>
        </p:txBody>
      </p:sp>
      <p:cxnSp>
        <p:nvCxnSpPr>
          <p:cNvPr id="129" name="直接连接符 128"/>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5027553" y="2157086"/>
            <a:ext cx="1234359" cy="288498"/>
          </a:xfrm>
          <a:prstGeom prst="rect">
            <a:avLst/>
          </a:prstGeom>
        </p:spPr>
        <p:txBody>
          <a:bodyPr wrap="none" lIns="68567" tIns="34284" rIns="68567" bIns="34284">
            <a:spAutoFit/>
          </a:bodyPr>
          <a:lstStyle/>
          <a:p>
            <a:r>
              <a:rPr lang="zh-CN" altLang="en-US" sz="14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400" dirty="0">
              <a:solidFill>
                <a:schemeClr val="tx1">
                  <a:lumMod val="85000"/>
                  <a:lumOff val="15000"/>
                </a:schemeClr>
              </a:solidFill>
              <a:latin typeface="微软雅黑" pitchFamily="34" charset="-122"/>
              <a:ea typeface="微软雅黑" pitchFamily="34" charset="-122"/>
            </a:endParaRPr>
          </a:p>
        </p:txBody>
      </p:sp>
      <p:sp>
        <p:nvSpPr>
          <p:cNvPr id="138" name="矩形 137"/>
          <p:cNvSpPr/>
          <p:nvPr/>
        </p:nvSpPr>
        <p:spPr>
          <a:xfrm>
            <a:off x="5027553" y="2588867"/>
            <a:ext cx="1234359" cy="288498"/>
          </a:xfrm>
          <a:prstGeom prst="rect">
            <a:avLst/>
          </a:prstGeom>
        </p:spPr>
        <p:txBody>
          <a:bodyPr wrap="none" lIns="68567" tIns="34284" rIns="68567" bIns="34284">
            <a:spAutoFit/>
          </a:bodyPr>
          <a:lstStyle/>
          <a:p>
            <a:r>
              <a:rPr lang="zh-CN" altLang="en-US" sz="14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400">
              <a:solidFill>
                <a:schemeClr val="tx1">
                  <a:lumMod val="85000"/>
                  <a:lumOff val="15000"/>
                </a:schemeClr>
              </a:solidFill>
              <a:latin typeface="微软雅黑" pitchFamily="34" charset="-122"/>
              <a:ea typeface="微软雅黑" pitchFamily="34" charset="-122"/>
            </a:endParaRPr>
          </a:p>
        </p:txBody>
      </p:sp>
      <p:sp>
        <p:nvSpPr>
          <p:cNvPr id="139" name="矩形 138"/>
          <p:cNvSpPr/>
          <p:nvPr/>
        </p:nvSpPr>
        <p:spPr>
          <a:xfrm>
            <a:off x="5027553" y="3087946"/>
            <a:ext cx="1234359" cy="288498"/>
          </a:xfrm>
          <a:prstGeom prst="rect">
            <a:avLst/>
          </a:prstGeom>
        </p:spPr>
        <p:txBody>
          <a:bodyPr wrap="none" lIns="68567" tIns="34284" rIns="68567" bIns="34284">
            <a:spAutoFit/>
          </a:bodyPr>
          <a:lstStyle/>
          <a:p>
            <a:r>
              <a:rPr lang="zh-CN" altLang="en-US" sz="14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400">
              <a:solidFill>
                <a:schemeClr val="tx1">
                  <a:lumMod val="85000"/>
                  <a:lumOff val="15000"/>
                </a:schemeClr>
              </a:solidFill>
              <a:latin typeface="微软雅黑" pitchFamily="34" charset="-122"/>
              <a:ea typeface="微软雅黑" pitchFamily="34" charset="-122"/>
            </a:endParaRPr>
          </a:p>
        </p:txBody>
      </p:sp>
      <p:sp>
        <p:nvSpPr>
          <p:cNvPr id="140" name="矩形 139"/>
          <p:cNvSpPr/>
          <p:nvPr/>
        </p:nvSpPr>
        <p:spPr>
          <a:xfrm>
            <a:off x="4993600" y="4085423"/>
            <a:ext cx="1234359" cy="288498"/>
          </a:xfrm>
          <a:prstGeom prst="rect">
            <a:avLst/>
          </a:prstGeom>
        </p:spPr>
        <p:txBody>
          <a:bodyPr wrap="none" lIns="68567" tIns="34284" rIns="68567" bIns="34284">
            <a:spAutoFit/>
          </a:bodyPr>
          <a:lstStyle/>
          <a:p>
            <a:r>
              <a:rPr lang="zh-CN" altLang="en-US" sz="14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400" dirty="0">
              <a:solidFill>
                <a:schemeClr val="tx1">
                  <a:lumMod val="85000"/>
                  <a:lumOff val="15000"/>
                </a:schemeClr>
              </a:solidFill>
              <a:latin typeface="微软雅黑" pitchFamily="34" charset="-122"/>
              <a:ea typeface="微软雅黑" pitchFamily="34" charset="-122"/>
            </a:endParaRPr>
          </a:p>
        </p:txBody>
      </p:sp>
      <p:sp>
        <p:nvSpPr>
          <p:cNvPr id="141" name="矩形标注 140"/>
          <p:cNvSpPr/>
          <p:nvPr/>
        </p:nvSpPr>
        <p:spPr>
          <a:xfrm>
            <a:off x="6607140" y="1723282"/>
            <a:ext cx="2175135" cy="2923856"/>
          </a:xfrm>
          <a:prstGeom prst="wedgeRectCallout">
            <a:avLst>
              <a:gd name="adj1" fmla="val -72333"/>
              <a:gd name="adj2" fmla="val 1971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42" name="TextBox 141"/>
          <p:cNvSpPr txBox="1"/>
          <p:nvPr/>
        </p:nvSpPr>
        <p:spPr>
          <a:xfrm>
            <a:off x="6732240" y="1840332"/>
            <a:ext cx="1872208" cy="2709973"/>
          </a:xfrm>
          <a:prstGeom prst="rect">
            <a:avLst/>
          </a:prstGeom>
          <a:noFill/>
        </p:spPr>
        <p:txBody>
          <a:bodyPr wrap="square" lIns="68567" tIns="34284" rIns="68567" bIns="34284" rtlCol="0">
            <a:spAutoFit/>
          </a:bodyPr>
          <a:lstStyle/>
          <a:p>
            <a:pPr algn="just">
              <a:lnSpc>
                <a:spcPct val="130000"/>
              </a:lnSpc>
            </a:pPr>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a:p>
            <a:pPr algn="just">
              <a:lnSpc>
                <a:spcPct val="130000"/>
              </a:lnSpc>
            </a:pPr>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a:t>
            </a:r>
          </a:p>
        </p:txBody>
      </p:sp>
      <p:sp>
        <p:nvSpPr>
          <p:cNvPr id="91" name="TextBox 90"/>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Tree>
    <p:extLst>
      <p:ext uri="{BB962C8B-B14F-4D97-AF65-F5344CB8AC3E}">
        <p14:creationId xmlns:p14="http://schemas.microsoft.com/office/powerpoint/2010/main" val="3867494525"/>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14:bounceEnd="58000">
                                          <p:cBhvr additive="base">
                                            <p:cTn id="7" dur="1000" fill="hold"/>
                                            <p:tgtEl>
                                              <p:spTgt spid="58"/>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5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500"/>
                                            <p:tgtEl>
                                              <p:spTgt spid="12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127"/>
                                            </p:tgtEl>
                                            <p:attrNameLst>
                                              <p:attrName>style.visibility</p:attrName>
                                            </p:attrNameLst>
                                          </p:cBhvr>
                                          <p:to>
                                            <p:strVal val="visible"/>
                                          </p:to>
                                        </p:set>
                                        <p:animEffect transition="in" filter="fade">
                                          <p:cBhvr>
                                            <p:cTn id="14" dur="500"/>
                                            <p:tgtEl>
                                              <p:spTgt spid="12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125"/>
                                            </p:tgtEl>
                                            <p:attrNameLst>
                                              <p:attrName>style.visibility</p:attrName>
                                            </p:attrNameLst>
                                          </p:cBhvr>
                                          <p:to>
                                            <p:strVal val="visible"/>
                                          </p:to>
                                        </p:set>
                                        <p:animEffect transition="in" filter="fade">
                                          <p:cBhvr>
                                            <p:cTn id="20" dur="500"/>
                                            <p:tgtEl>
                                              <p:spTgt spid="125"/>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par>
                                    <p:cTn id="28" presetID="10" presetClass="entr" presetSubtype="0" fill="hold" nodeType="with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fade">
                                          <p:cBhvr>
                                            <p:cTn id="30" dur="500"/>
                                            <p:tgtEl>
                                              <p:spTgt spid="131"/>
                                            </p:tgtEl>
                                          </p:cBhvr>
                                        </p:animEffect>
                                      </p:childTnLst>
                                    </p:cTn>
                                  </p:par>
                                  <p:par>
                                    <p:cTn id="31" presetID="10" presetClass="entr" presetSubtype="0"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fade">
                                          <p:cBhvr>
                                            <p:cTn id="33" dur="500"/>
                                            <p:tgtEl>
                                              <p:spTgt spid="132"/>
                                            </p:tgtEl>
                                          </p:cBhvr>
                                        </p:animEffect>
                                      </p:childTnLst>
                                    </p:cTn>
                                  </p:par>
                                  <p:par>
                                    <p:cTn id="34" presetID="10" presetClass="entr" presetSubtype="0" fill="hold" nodeType="withEffect">
                                      <p:stCondLst>
                                        <p:cond delay="0"/>
                                      </p:stCondLst>
                                      <p:childTnLst>
                                        <p:set>
                                          <p:cBhvr>
                                            <p:cTn id="35" dur="1" fill="hold">
                                              <p:stCondLst>
                                                <p:cond delay="0"/>
                                              </p:stCondLst>
                                            </p:cTn>
                                            <p:tgtEl>
                                              <p:spTgt spid="133"/>
                                            </p:tgtEl>
                                            <p:attrNameLst>
                                              <p:attrName>style.visibility</p:attrName>
                                            </p:attrNameLst>
                                          </p:cBhvr>
                                          <p:to>
                                            <p:strVal val="visible"/>
                                          </p:to>
                                        </p:set>
                                        <p:animEffect transition="in" filter="fade">
                                          <p:cBhvr>
                                            <p:cTn id="36" dur="500"/>
                                            <p:tgtEl>
                                              <p:spTgt spid="133"/>
                                            </p:tgtEl>
                                          </p:cBhvr>
                                        </p:animEffect>
                                      </p:childTnLst>
                                    </p:cTn>
                                  </p:par>
                                  <p:par>
                                    <p:cTn id="37" presetID="10" presetClass="entr" presetSubtype="0" fill="hold" nodeType="with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fade">
                                          <p:cBhvr>
                                            <p:cTn id="39" dur="500"/>
                                            <p:tgtEl>
                                              <p:spTgt spid="134"/>
                                            </p:tgtEl>
                                          </p:cBhvr>
                                        </p:animEffect>
                                      </p:childTnLst>
                                    </p:cTn>
                                  </p:par>
                                  <p:par>
                                    <p:cTn id="40" presetID="10" presetClass="entr" presetSubtype="0" fill="hold" nodeType="with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fade">
                                          <p:cBhvr>
                                            <p:cTn id="42" dur="500"/>
                                            <p:tgtEl>
                                              <p:spTgt spid="135"/>
                                            </p:tgtEl>
                                          </p:cBhvr>
                                        </p:animEffect>
                                      </p:childTnLst>
                                    </p:cTn>
                                  </p:par>
                                  <p:par>
                                    <p:cTn id="43" presetID="10" presetClass="entr" presetSubtype="0" fill="hold" nodeType="withEffect">
                                      <p:stCondLst>
                                        <p:cond delay="0"/>
                                      </p:stCondLst>
                                      <p:childTnLst>
                                        <p:set>
                                          <p:cBhvr>
                                            <p:cTn id="44" dur="1" fill="hold">
                                              <p:stCondLst>
                                                <p:cond delay="0"/>
                                              </p:stCondLst>
                                            </p:cTn>
                                            <p:tgtEl>
                                              <p:spTgt spid="136"/>
                                            </p:tgtEl>
                                            <p:attrNameLst>
                                              <p:attrName>style.visibility</p:attrName>
                                            </p:attrNameLst>
                                          </p:cBhvr>
                                          <p:to>
                                            <p:strVal val="visible"/>
                                          </p:to>
                                        </p:set>
                                        <p:animEffect transition="in" filter="fade">
                                          <p:cBhvr>
                                            <p:cTn id="45" dur="500"/>
                                            <p:tgtEl>
                                              <p:spTgt spid="1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0"/>
                                            </p:tgtEl>
                                            <p:attrNameLst>
                                              <p:attrName>style.visibility</p:attrName>
                                            </p:attrNameLst>
                                          </p:cBhvr>
                                          <p:to>
                                            <p:strVal val="visible"/>
                                          </p:to>
                                        </p:set>
                                        <p:animEffect transition="in" filter="fade">
                                          <p:cBhvr>
                                            <p:cTn id="48" dur="500"/>
                                            <p:tgtEl>
                                              <p:spTgt spid="1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9"/>
                                            </p:tgtEl>
                                            <p:attrNameLst>
                                              <p:attrName>style.visibility</p:attrName>
                                            </p:attrNameLst>
                                          </p:cBhvr>
                                          <p:to>
                                            <p:strVal val="visible"/>
                                          </p:to>
                                        </p:set>
                                        <p:animEffect transition="in" filter="fade">
                                          <p:cBhvr>
                                            <p:cTn id="51" dur="500"/>
                                            <p:tgtEl>
                                              <p:spTgt spid="1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fade">
                                          <p:cBhvr>
                                            <p:cTn id="57" dur="500"/>
                                            <p:tgtEl>
                                              <p:spTgt spid="137"/>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41"/>
                                            </p:tgtEl>
                                            <p:attrNameLst>
                                              <p:attrName>style.visibility</p:attrName>
                                            </p:attrNameLst>
                                          </p:cBhvr>
                                          <p:to>
                                            <p:strVal val="visible"/>
                                          </p:to>
                                        </p:set>
                                        <p:animEffect transition="in" filter="wipe(left)">
                                          <p:cBhvr>
                                            <p:cTn id="61" dur="500"/>
                                            <p:tgtEl>
                                              <p:spTgt spid="141"/>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42"/>
                                            </p:tgtEl>
                                            <p:attrNameLst>
                                              <p:attrName>style.visibility</p:attrName>
                                            </p:attrNameLst>
                                          </p:cBhvr>
                                          <p:to>
                                            <p:strVal val="visible"/>
                                          </p:to>
                                        </p:set>
                                        <p:animEffect transition="in" filter="wipe(left)">
                                          <p:cBhvr>
                                            <p:cTn id="65" dur="100"/>
                                            <p:tgtEl>
                                              <p:spTgt spid="14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42"/>
                                            </p:tgtEl>
                                          </p:cBhvr>
                                          <p:to x="80000" y="100000"/>
                                        </p:animScale>
                                        <p:anim by="(#ppt_w*0.10)" calcmode="lin" valueType="num">
                                          <p:cBhvr>
                                            <p:cTn id="68" dur="50" autoRev="1" fill="hold">
                                              <p:stCondLst>
                                                <p:cond delay="0"/>
                                              </p:stCondLst>
                                            </p:cTn>
                                            <p:tgtEl>
                                              <p:spTgt spid="142"/>
                                            </p:tgtEl>
                                            <p:attrNameLst>
                                              <p:attrName>ppt_x</p:attrName>
                                            </p:attrNameLst>
                                          </p:cBhvr>
                                        </p:anim>
                                        <p:anim by="(-#ppt_w*0.10)" calcmode="lin" valueType="num">
                                          <p:cBhvr>
                                            <p:cTn id="69" dur="50" autoRev="1" fill="hold">
                                              <p:stCondLst>
                                                <p:cond delay="0"/>
                                              </p:stCondLst>
                                            </p:cTn>
                                            <p:tgtEl>
                                              <p:spTgt spid="142"/>
                                            </p:tgtEl>
                                            <p:attrNameLst>
                                              <p:attrName>ppt_y</p:attrName>
                                            </p:attrNameLst>
                                          </p:cBhvr>
                                        </p:anim>
                                        <p:animRot by="-480000">
                                          <p:cBhvr>
                                            <p:cTn id="70" dur="50" autoRev="1" fill="hold">
                                              <p:stCondLst>
                                                <p:cond delay="0"/>
                                              </p:stCondLst>
                                            </p:cTn>
                                            <p:tgtEl>
                                              <p:spTgt spid="1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37" grpId="0"/>
          <p:bldP spid="138" grpId="0"/>
          <p:bldP spid="139" grpId="0"/>
          <p:bldP spid="140" grpId="0"/>
          <p:bldP spid="141" grpId="0" animBg="1"/>
          <p:bldP spid="142" grpId="0"/>
          <p:bldP spid="14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1000" fill="hold"/>
                                            <p:tgtEl>
                                              <p:spTgt spid="58"/>
                                            </p:tgtEl>
                                            <p:attrNameLst>
                                              <p:attrName>ppt_x</p:attrName>
                                            </p:attrNameLst>
                                          </p:cBhvr>
                                          <p:tavLst>
                                            <p:tav tm="0">
                                              <p:val>
                                                <p:strVal val="0-#ppt_w/2"/>
                                              </p:val>
                                            </p:tav>
                                            <p:tav tm="100000">
                                              <p:val>
                                                <p:strVal val="#ppt_x"/>
                                              </p:val>
                                            </p:tav>
                                          </p:tavLst>
                                        </p:anim>
                                        <p:anim calcmode="lin" valueType="num">
                                          <p:cBhvr additive="base">
                                            <p:cTn id="8" dur="1000" fill="hold"/>
                                            <p:tgtEl>
                                              <p:spTgt spid="5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500"/>
                                            <p:tgtEl>
                                              <p:spTgt spid="12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127"/>
                                            </p:tgtEl>
                                            <p:attrNameLst>
                                              <p:attrName>style.visibility</p:attrName>
                                            </p:attrNameLst>
                                          </p:cBhvr>
                                          <p:to>
                                            <p:strVal val="visible"/>
                                          </p:to>
                                        </p:set>
                                        <p:animEffect transition="in" filter="fade">
                                          <p:cBhvr>
                                            <p:cTn id="14" dur="500"/>
                                            <p:tgtEl>
                                              <p:spTgt spid="12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125"/>
                                            </p:tgtEl>
                                            <p:attrNameLst>
                                              <p:attrName>style.visibility</p:attrName>
                                            </p:attrNameLst>
                                          </p:cBhvr>
                                          <p:to>
                                            <p:strVal val="visible"/>
                                          </p:to>
                                        </p:set>
                                        <p:animEffect transition="in" filter="fade">
                                          <p:cBhvr>
                                            <p:cTn id="20" dur="500"/>
                                            <p:tgtEl>
                                              <p:spTgt spid="125"/>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par>
                                    <p:cTn id="28" presetID="10" presetClass="entr" presetSubtype="0" fill="hold" nodeType="with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fade">
                                          <p:cBhvr>
                                            <p:cTn id="30" dur="500"/>
                                            <p:tgtEl>
                                              <p:spTgt spid="131"/>
                                            </p:tgtEl>
                                          </p:cBhvr>
                                        </p:animEffect>
                                      </p:childTnLst>
                                    </p:cTn>
                                  </p:par>
                                  <p:par>
                                    <p:cTn id="31" presetID="10" presetClass="entr" presetSubtype="0"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fade">
                                          <p:cBhvr>
                                            <p:cTn id="33" dur="500"/>
                                            <p:tgtEl>
                                              <p:spTgt spid="132"/>
                                            </p:tgtEl>
                                          </p:cBhvr>
                                        </p:animEffect>
                                      </p:childTnLst>
                                    </p:cTn>
                                  </p:par>
                                  <p:par>
                                    <p:cTn id="34" presetID="10" presetClass="entr" presetSubtype="0" fill="hold" nodeType="withEffect">
                                      <p:stCondLst>
                                        <p:cond delay="0"/>
                                      </p:stCondLst>
                                      <p:childTnLst>
                                        <p:set>
                                          <p:cBhvr>
                                            <p:cTn id="35" dur="1" fill="hold">
                                              <p:stCondLst>
                                                <p:cond delay="0"/>
                                              </p:stCondLst>
                                            </p:cTn>
                                            <p:tgtEl>
                                              <p:spTgt spid="133"/>
                                            </p:tgtEl>
                                            <p:attrNameLst>
                                              <p:attrName>style.visibility</p:attrName>
                                            </p:attrNameLst>
                                          </p:cBhvr>
                                          <p:to>
                                            <p:strVal val="visible"/>
                                          </p:to>
                                        </p:set>
                                        <p:animEffect transition="in" filter="fade">
                                          <p:cBhvr>
                                            <p:cTn id="36" dur="500"/>
                                            <p:tgtEl>
                                              <p:spTgt spid="133"/>
                                            </p:tgtEl>
                                          </p:cBhvr>
                                        </p:animEffect>
                                      </p:childTnLst>
                                    </p:cTn>
                                  </p:par>
                                  <p:par>
                                    <p:cTn id="37" presetID="10" presetClass="entr" presetSubtype="0" fill="hold" nodeType="with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fade">
                                          <p:cBhvr>
                                            <p:cTn id="39" dur="500"/>
                                            <p:tgtEl>
                                              <p:spTgt spid="134"/>
                                            </p:tgtEl>
                                          </p:cBhvr>
                                        </p:animEffect>
                                      </p:childTnLst>
                                    </p:cTn>
                                  </p:par>
                                  <p:par>
                                    <p:cTn id="40" presetID="10" presetClass="entr" presetSubtype="0" fill="hold" nodeType="with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fade">
                                          <p:cBhvr>
                                            <p:cTn id="42" dur="500"/>
                                            <p:tgtEl>
                                              <p:spTgt spid="135"/>
                                            </p:tgtEl>
                                          </p:cBhvr>
                                        </p:animEffect>
                                      </p:childTnLst>
                                    </p:cTn>
                                  </p:par>
                                  <p:par>
                                    <p:cTn id="43" presetID="10" presetClass="entr" presetSubtype="0" fill="hold" nodeType="withEffect">
                                      <p:stCondLst>
                                        <p:cond delay="0"/>
                                      </p:stCondLst>
                                      <p:childTnLst>
                                        <p:set>
                                          <p:cBhvr>
                                            <p:cTn id="44" dur="1" fill="hold">
                                              <p:stCondLst>
                                                <p:cond delay="0"/>
                                              </p:stCondLst>
                                            </p:cTn>
                                            <p:tgtEl>
                                              <p:spTgt spid="136"/>
                                            </p:tgtEl>
                                            <p:attrNameLst>
                                              <p:attrName>style.visibility</p:attrName>
                                            </p:attrNameLst>
                                          </p:cBhvr>
                                          <p:to>
                                            <p:strVal val="visible"/>
                                          </p:to>
                                        </p:set>
                                        <p:animEffect transition="in" filter="fade">
                                          <p:cBhvr>
                                            <p:cTn id="45" dur="500"/>
                                            <p:tgtEl>
                                              <p:spTgt spid="1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0"/>
                                            </p:tgtEl>
                                            <p:attrNameLst>
                                              <p:attrName>style.visibility</p:attrName>
                                            </p:attrNameLst>
                                          </p:cBhvr>
                                          <p:to>
                                            <p:strVal val="visible"/>
                                          </p:to>
                                        </p:set>
                                        <p:animEffect transition="in" filter="fade">
                                          <p:cBhvr>
                                            <p:cTn id="48" dur="500"/>
                                            <p:tgtEl>
                                              <p:spTgt spid="1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9"/>
                                            </p:tgtEl>
                                            <p:attrNameLst>
                                              <p:attrName>style.visibility</p:attrName>
                                            </p:attrNameLst>
                                          </p:cBhvr>
                                          <p:to>
                                            <p:strVal val="visible"/>
                                          </p:to>
                                        </p:set>
                                        <p:animEffect transition="in" filter="fade">
                                          <p:cBhvr>
                                            <p:cTn id="51" dur="500"/>
                                            <p:tgtEl>
                                              <p:spTgt spid="1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fade">
                                          <p:cBhvr>
                                            <p:cTn id="57" dur="500"/>
                                            <p:tgtEl>
                                              <p:spTgt spid="137"/>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41"/>
                                            </p:tgtEl>
                                            <p:attrNameLst>
                                              <p:attrName>style.visibility</p:attrName>
                                            </p:attrNameLst>
                                          </p:cBhvr>
                                          <p:to>
                                            <p:strVal val="visible"/>
                                          </p:to>
                                        </p:set>
                                        <p:animEffect transition="in" filter="wipe(left)">
                                          <p:cBhvr>
                                            <p:cTn id="61" dur="500"/>
                                            <p:tgtEl>
                                              <p:spTgt spid="141"/>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42"/>
                                            </p:tgtEl>
                                            <p:attrNameLst>
                                              <p:attrName>style.visibility</p:attrName>
                                            </p:attrNameLst>
                                          </p:cBhvr>
                                          <p:to>
                                            <p:strVal val="visible"/>
                                          </p:to>
                                        </p:set>
                                        <p:animEffect transition="in" filter="wipe(left)">
                                          <p:cBhvr>
                                            <p:cTn id="65" dur="100"/>
                                            <p:tgtEl>
                                              <p:spTgt spid="14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42"/>
                                            </p:tgtEl>
                                          </p:cBhvr>
                                          <p:to x="80000" y="100000"/>
                                        </p:animScale>
                                        <p:anim by="(#ppt_w*0.10)" calcmode="lin" valueType="num">
                                          <p:cBhvr>
                                            <p:cTn id="68" dur="50" autoRev="1" fill="hold">
                                              <p:stCondLst>
                                                <p:cond delay="0"/>
                                              </p:stCondLst>
                                            </p:cTn>
                                            <p:tgtEl>
                                              <p:spTgt spid="142"/>
                                            </p:tgtEl>
                                            <p:attrNameLst>
                                              <p:attrName>ppt_x</p:attrName>
                                            </p:attrNameLst>
                                          </p:cBhvr>
                                        </p:anim>
                                        <p:anim by="(-#ppt_w*0.10)" calcmode="lin" valueType="num">
                                          <p:cBhvr>
                                            <p:cTn id="69" dur="50" autoRev="1" fill="hold">
                                              <p:stCondLst>
                                                <p:cond delay="0"/>
                                              </p:stCondLst>
                                            </p:cTn>
                                            <p:tgtEl>
                                              <p:spTgt spid="142"/>
                                            </p:tgtEl>
                                            <p:attrNameLst>
                                              <p:attrName>ppt_y</p:attrName>
                                            </p:attrNameLst>
                                          </p:cBhvr>
                                        </p:anim>
                                        <p:animRot by="-480000">
                                          <p:cBhvr>
                                            <p:cTn id="70" dur="50" autoRev="1" fill="hold">
                                              <p:stCondLst>
                                                <p:cond delay="0"/>
                                              </p:stCondLst>
                                            </p:cTn>
                                            <p:tgtEl>
                                              <p:spTgt spid="1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37" grpId="0"/>
          <p:bldP spid="138" grpId="0"/>
          <p:bldP spid="139" grpId="0"/>
          <p:bldP spid="140" grpId="0"/>
          <p:bldP spid="141" grpId="0" animBg="1"/>
          <p:bldP spid="142" grpId="0"/>
          <p:bldP spid="142" grpId="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单击此处输入标题</a:t>
            </a:r>
          </a:p>
        </p:txBody>
      </p:sp>
      <p:sp>
        <p:nvSpPr>
          <p:cNvPr id="21"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smtClean="0"/>
              <a:t>添加标题</a:t>
            </a:r>
            <a:endParaRPr lang="zh-CN" altLang="en-US" sz="2800" b="1" dirty="0"/>
          </a:p>
        </p:txBody>
      </p:sp>
      <p:sp>
        <p:nvSpPr>
          <p:cNvPr id="25" name="圆角矩形 24"/>
          <p:cNvSpPr/>
          <p:nvPr/>
        </p:nvSpPr>
        <p:spPr>
          <a:xfrm>
            <a:off x="3356492" y="113159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圆角矩形 26"/>
          <p:cNvSpPr/>
          <p:nvPr/>
        </p:nvSpPr>
        <p:spPr>
          <a:xfrm>
            <a:off x="3356492" y="1865984"/>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600378"/>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3334771"/>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75004" y="127965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a:t>
            </a:r>
            <a:r>
              <a:rPr lang="zh-CN" altLang="en-US" sz="1200" dirty="0" smtClean="0">
                <a:solidFill>
                  <a:srgbClr val="FFFFFF"/>
                </a:solidFill>
              </a:rPr>
              <a:t>内容。</a:t>
            </a:r>
            <a:endParaRPr lang="en-US" altLang="zh-CN" sz="1200" dirty="0">
              <a:solidFill>
                <a:srgbClr val="FFFFFF"/>
              </a:solidFill>
            </a:endParaRPr>
          </a:p>
        </p:txBody>
      </p:sp>
      <p:sp>
        <p:nvSpPr>
          <p:cNvPr id="31" name="TextBox 30"/>
          <p:cNvSpPr txBox="1"/>
          <p:nvPr/>
        </p:nvSpPr>
        <p:spPr>
          <a:xfrm>
            <a:off x="3675004" y="20084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2" name="TextBox 31"/>
          <p:cNvSpPr txBox="1"/>
          <p:nvPr/>
        </p:nvSpPr>
        <p:spPr>
          <a:xfrm>
            <a:off x="3675004" y="274286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3" name="TextBox 32"/>
          <p:cNvSpPr txBox="1"/>
          <p:nvPr/>
        </p:nvSpPr>
        <p:spPr>
          <a:xfrm>
            <a:off x="3675004" y="347725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4" name="圆角矩形 33"/>
          <p:cNvSpPr/>
          <p:nvPr/>
        </p:nvSpPr>
        <p:spPr>
          <a:xfrm>
            <a:off x="3367981" y="4064281"/>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86493" y="420676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Tree>
    <p:extLst>
      <p:ext uri="{BB962C8B-B14F-4D97-AF65-F5344CB8AC3E}">
        <p14:creationId xmlns:p14="http://schemas.microsoft.com/office/powerpoint/2010/main" val="1850369457"/>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9409768"/>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3"/>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59"/>
                                        </p:tgtEl>
                                        <p:attrNameLst>
                                          <p:attrName>ppt_x</p:attrName>
                                          <p:attrName>ppt_y</p:attrName>
                                        </p:attrNameLst>
                                      </p:cBhvr>
                                      <p:rCtr x="1862" y="-2060"/>
                                    </p:animMotion>
                                  </p:childTnLst>
                                </p:cTn>
                              </p:par>
                              <p:par>
                                <p:cTn id="47" presetID="22" presetClass="entr" presetSubtype="8" fill="hold" nodeType="withEffect">
                                  <p:stCondLst>
                                    <p:cond delay="1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1000"/>
                                        <p:tgtEl>
                                          <p:spTgt spid="63"/>
                                        </p:tgtEl>
                                      </p:cBhvr>
                                    </p:animEffect>
                                  </p:childTnLst>
                                </p:cTn>
                              </p:par>
                              <p:par>
                                <p:cTn id="53" presetID="56" presetClass="path" presetSubtype="0" accel="50000" decel="50000" fill="hold" grpId="1" nodeType="withEffect">
                                  <p:stCondLst>
                                    <p:cond delay="750"/>
                                  </p:stCondLst>
                                  <p:childTnLst>
                                    <p:animMotion origin="layout" path="M -0.03737 0.04121 L -6.25E-7 -4.44444E-6 " pathEditMode="relative" rAng="0" ptsTypes="AA">
                                      <p:cBhvr>
                                        <p:cTn id="54" dur="700" fill="hold"/>
                                        <p:tgtEl>
                                          <p:spTgt spid="63"/>
                                        </p:tgtEl>
                                        <p:attrNameLst>
                                          <p:attrName>ppt_x</p:attrName>
                                          <p:attrName>ppt_y</p:attrName>
                                        </p:attrNameLst>
                                      </p:cBhvr>
                                      <p:rCtr x="1862" y="-2060"/>
                                    </p:animMotion>
                                  </p:childTnLst>
                                </p:cTn>
                              </p:par>
                              <p:par>
                                <p:cTn id="55" presetID="22" presetClass="entr" presetSubtype="8" fill="hold" nodeType="withEffect">
                                  <p:stCondLst>
                                    <p:cond delay="125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par>
                          <p:cTn id="58" fill="hold">
                            <p:stCondLst>
                              <p:cond delay="3900"/>
                            </p:stCondLst>
                            <p:childTnLst>
                              <p:par>
                                <p:cTn id="59" presetID="2" presetClass="entr" presetSubtype="8"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par>
                          <p:cTn id="63" fill="hold">
                            <p:stCondLst>
                              <p:cond delay="4400"/>
                            </p:stCondLst>
                            <p:childTnLst>
                              <p:par>
                                <p:cTn id="64" presetID="26" presetClass="emph" presetSubtype="0" fill="hold" grpId="2" nodeType="afterEffect">
                                  <p:stCondLst>
                                    <p:cond delay="0"/>
                                  </p:stCondLst>
                                  <p:childTnLst>
                                    <p:animEffect transition="out" filter="fade">
                                      <p:cBhvr>
                                        <p:cTn id="65" dur="500" tmFilter="0, 0; .2, .5; .8, .5; 1, 0"/>
                                        <p:tgtEl>
                                          <p:spTgt spid="29"/>
                                        </p:tgtEl>
                                      </p:cBhvr>
                                    </p:animEffect>
                                    <p:animScale>
                                      <p:cBhvr>
                                        <p:cTn id="66" dur="250" autoRev="1" fill="hold"/>
                                        <p:tgtEl>
                                          <p:spTgt spid="29"/>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0"/>
                                        </p:tgtEl>
                                      </p:cBhvr>
                                    </p:animEffect>
                                    <p:animScale>
                                      <p:cBhvr>
                                        <p:cTn id="69"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3" grpId="0" animBg="1"/>
      <p:bldP spid="63" grpId="1" animBg="1"/>
      <p:bldP spid="67" grpId="0" animBg="1"/>
      <p:bldP spid="6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0428881675e3ad0498bcb3f79e7db273b545"/>
  <p:tag name="ISPRING_PRESENTATION_TITLE" val="汇报报告ppt"/>
</p:tagLst>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3217</Words>
  <Application>Microsoft Office PowerPoint</Application>
  <PresentationFormat>全屏显示(16:9)</PresentationFormat>
  <Paragraphs>399</Paragraphs>
  <Slides>33</Slides>
  <Notes>33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汇报报告ppt</dc:title>
  <dc:creator>Windows 用户</dc:creator>
  <cp:lastModifiedBy>user</cp:lastModifiedBy>
  <cp:revision>182</cp:revision>
  <dcterms:created xsi:type="dcterms:W3CDTF">2014-12-16T06:14:24Z</dcterms:created>
  <dcterms:modified xsi:type="dcterms:W3CDTF">2017-05-11T02:43:37Z</dcterms:modified>
</cp:coreProperties>
</file>