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17" r:id="rId2"/>
    <p:sldId id="293" r:id="rId3"/>
    <p:sldId id="264" r:id="rId4"/>
    <p:sldId id="309" r:id="rId5"/>
    <p:sldId id="259" r:id="rId6"/>
    <p:sldId id="274" r:id="rId7"/>
    <p:sldId id="287" r:id="rId8"/>
    <p:sldId id="299" r:id="rId9"/>
    <p:sldId id="278" r:id="rId10"/>
    <p:sldId id="310" r:id="rId11"/>
    <p:sldId id="288" r:id="rId12"/>
    <p:sldId id="289" r:id="rId13"/>
    <p:sldId id="262" r:id="rId14"/>
    <p:sldId id="290" r:id="rId15"/>
    <p:sldId id="277" r:id="rId16"/>
    <p:sldId id="311" r:id="rId17"/>
    <p:sldId id="300" r:id="rId18"/>
    <p:sldId id="267" r:id="rId19"/>
    <p:sldId id="260" r:id="rId20"/>
    <p:sldId id="266" r:id="rId21"/>
    <p:sldId id="272" r:id="rId22"/>
    <p:sldId id="312" r:id="rId23"/>
    <p:sldId id="268" r:id="rId24"/>
    <p:sldId id="270" r:id="rId25"/>
    <p:sldId id="285" r:id="rId26"/>
    <p:sldId id="265" r:id="rId27"/>
    <p:sldId id="269" r:id="rId28"/>
    <p:sldId id="313" r:id="rId29"/>
    <p:sldId id="292" r:id="rId30"/>
    <p:sldId id="281" r:id="rId31"/>
    <p:sldId id="271" r:id="rId32"/>
    <p:sldId id="261" r:id="rId33"/>
    <p:sldId id="301" r:id="rId34"/>
    <p:sldId id="302" r:id="rId35"/>
  </p:sldIdLst>
  <p:sldSz cx="9144000" cy="5143500" type="screen16x9"/>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5C"/>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98" d="100"/>
          <a:sy n="98" d="100"/>
        </p:scale>
        <p:origin x="726"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2017/8/13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2017/8/13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50676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8127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25951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39547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32731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86051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1833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4360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199484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333984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998779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932796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86281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17380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152097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624458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2595642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911912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241019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0531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72537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85033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983114887"/>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1045121283"/>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2017/8/13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Time Will Tell.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234781" y="0"/>
            <a:ext cx="336542" cy="336420"/>
          </a:xfrm>
          <a:prstGeom prst="rect">
            <a:avLst/>
          </a:prstGeom>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43"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accent1"/>
                </a:solidFill>
                <a:latin typeface="微软雅黑" panose="020B0503020204020204" pitchFamily="34" charset="-122"/>
                <a:ea typeface="微软雅黑" panose="020B0503020204020204" pitchFamily="34" charset="-122"/>
              </a:rPr>
              <a:t>述职报告工作总结</a:t>
            </a:r>
            <a:r>
              <a:rPr lang="en-US" altLang="zh-CN" sz="3000" b="1" dirty="0">
                <a:solidFill>
                  <a:schemeClr val="accent1"/>
                </a:solidFill>
                <a:latin typeface="微软雅黑" panose="020B0503020204020204" pitchFamily="34" charset="-122"/>
                <a:ea typeface="微软雅黑" panose="020B0503020204020204" pitchFamily="34" charset="-122"/>
              </a:rPr>
              <a:t>PPT</a:t>
            </a:r>
            <a:r>
              <a:rPr lang="zh-CN" altLang="en-US" sz="3000" b="1" dirty="0">
                <a:solidFill>
                  <a:schemeClr val="accent1"/>
                </a:solidFill>
                <a:latin typeface="微软雅黑" panose="020B0503020204020204" pitchFamily="34" charset="-122"/>
                <a:ea typeface="微软雅黑" panose="020B0503020204020204" pitchFamily="34" charset="-122"/>
              </a:rPr>
              <a:t>模板</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400" dirty="0" smtClean="0">
                <a:solidFill>
                  <a:schemeClr val="tx2"/>
                </a:solidFill>
                <a:latin typeface="微软雅黑" panose="020B0503020204020204" pitchFamily="34" charset="-122"/>
                <a:ea typeface="微软雅黑" panose="020B0503020204020204" pitchFamily="34" charset="-122"/>
              </a:rPr>
              <a:t>汇报人：千库网  汇报时间：</a:t>
            </a:r>
            <a:r>
              <a:rPr lang="en-US" altLang="zh-CN" sz="1400" dirty="0" smtClean="0">
                <a:solidFill>
                  <a:schemeClr val="tx2"/>
                </a:solidFill>
                <a:latin typeface="微软雅黑" panose="020B0503020204020204" pitchFamily="34" charset="-122"/>
                <a:ea typeface="微软雅黑" panose="020B0503020204020204" pitchFamily="34" charset="-122"/>
              </a:rPr>
              <a:t>XX</a:t>
            </a:r>
            <a:r>
              <a:rPr lang="zh-CN" altLang="en-US" sz="1400" dirty="0" smtClean="0">
                <a:solidFill>
                  <a:schemeClr val="tx2"/>
                </a:solidFill>
                <a:latin typeface="微软雅黑" panose="020B0503020204020204" pitchFamily="34" charset="-122"/>
                <a:ea typeface="微软雅黑" panose="020B0503020204020204" pitchFamily="34" charset="-122"/>
              </a:rPr>
              <a:t>年</a:t>
            </a:r>
            <a:r>
              <a:rPr lang="en-US" altLang="zh-CN" sz="1400" dirty="0" smtClean="0">
                <a:solidFill>
                  <a:schemeClr val="tx2"/>
                </a:solidFill>
                <a:latin typeface="微软雅黑" panose="020B0503020204020204" pitchFamily="34" charset="-122"/>
                <a:ea typeface="微软雅黑" panose="020B0503020204020204" pitchFamily="34" charset="-122"/>
              </a:rPr>
              <a:t>XX</a:t>
            </a:r>
            <a:r>
              <a:rPr lang="zh-CN" altLang="en-US" sz="1400" dirty="0" smtClean="0">
                <a:solidFill>
                  <a:schemeClr val="tx2"/>
                </a:solidFill>
                <a:latin typeface="微软雅黑" panose="020B0503020204020204" pitchFamily="34" charset="-122"/>
                <a:ea typeface="微软雅黑" panose="020B0503020204020204" pitchFamily="34" charset="-122"/>
              </a:rPr>
              <a:t>月</a:t>
            </a:r>
            <a:endParaRPr lang="zh-CN" altLang="en-US" sz="1400" dirty="0">
              <a:solidFill>
                <a:schemeClr val="tx2"/>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6228184" y="738430"/>
            <a:ext cx="2414745" cy="1177235"/>
          </a:xfrm>
          <a:prstGeom prst="rect">
            <a:avLst/>
          </a:prstGeom>
        </p:spPr>
        <p:txBody>
          <a:bodyPr wrap="none" lIns="68571" tIns="34285" rIns="68571" bIns="34285">
            <a:spAutoFit/>
          </a:bodyPr>
          <a:lstStyle/>
          <a:p>
            <a:pPr algn="r"/>
            <a:r>
              <a:rPr lang="en-US" altLang="zh-CN" sz="7200" b="1" dirty="0">
                <a:solidFill>
                  <a:schemeClr val="accent1"/>
                </a:solidFill>
                <a:latin typeface="微软雅黑" pitchFamily="34" charset="-122"/>
                <a:ea typeface="微软雅黑" pitchFamily="34" charset="-122"/>
              </a:rPr>
              <a:t>2018</a:t>
            </a: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433670959"/>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6"/>
                                        </p:tgtEl>
                                      </p:cBhvr>
                                    </p:cmd>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3"/>
                                        </p:tgtEl>
                                        <p:attrNameLst>
                                          <p:attrName>ppt_y</p:attrName>
                                        </p:attrNameLst>
                                      </p:cBhvr>
                                      <p:tavLst>
                                        <p:tav tm="0">
                                          <p:val>
                                            <p:strVal val="#ppt_y"/>
                                          </p:val>
                                        </p:tav>
                                        <p:tav tm="100000">
                                          <p:val>
                                            <p:strVal val="#ppt_y"/>
                                          </p:val>
                                        </p:tav>
                                      </p:tavLst>
                                    </p:anim>
                                    <p:anim calcmode="lin" valueType="num">
                                      <p:cBhvr>
                                        <p:cTn id="22"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3"/>
                                        </p:tgtEl>
                                      </p:cBhvr>
                                    </p:animEffect>
                                  </p:childTnLst>
                                </p:cTn>
                              </p:par>
                            </p:childTnLst>
                          </p:cTn>
                        </p:par>
                        <p:par>
                          <p:cTn id="25" fill="hold">
                            <p:stCondLst>
                              <p:cond delay="2600"/>
                            </p:stCondLst>
                            <p:childTnLst>
                              <p:par>
                                <p:cTn id="26" presetID="22" presetClass="entr" presetSubtype="2"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right)">
                                      <p:cBhvr>
                                        <p:cTn id="28" dur="1000"/>
                                        <p:tgtEl>
                                          <p:spTgt spid="46"/>
                                        </p:tgtEl>
                                      </p:cBhvr>
                                    </p:animEffect>
                                  </p:childTnLst>
                                </p:cTn>
                              </p:par>
                            </p:childTnLst>
                          </p:cTn>
                        </p:par>
                        <p:par>
                          <p:cTn id="29" fill="hold">
                            <p:stCondLst>
                              <p:cond delay="3600"/>
                            </p:stCondLst>
                            <p:childTnLst>
                              <p:par>
                                <p:cTn id="30" presetID="53" presetClass="entr" presetSubtype="16" fill="hold" grpId="0" nodeType="afterEffect">
                                  <p:stCondLst>
                                    <p:cond delay="0"/>
                                  </p:stCondLst>
                                  <p:iterate type="lt">
                                    <p:tmPct val="7000"/>
                                  </p:iterate>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par>
                          <p:cTn id="35" fill="hold">
                            <p:stCondLst>
                              <p:cond delay="4695"/>
                            </p:stCondLst>
                            <p:childTnLst>
                              <p:par>
                                <p:cTn id="36" presetID="53" presetClass="entr" presetSubtype="16" fill="hold"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p:cTn id="38" dur="500" fill="hold"/>
                                        <p:tgtEl>
                                          <p:spTgt spid="58"/>
                                        </p:tgtEl>
                                        <p:attrNameLst>
                                          <p:attrName>ppt_w</p:attrName>
                                        </p:attrNameLst>
                                      </p:cBhvr>
                                      <p:tavLst>
                                        <p:tav tm="0">
                                          <p:val>
                                            <p:fltVal val="0"/>
                                          </p:val>
                                        </p:tav>
                                        <p:tav tm="100000">
                                          <p:val>
                                            <p:strVal val="#ppt_w"/>
                                          </p:val>
                                        </p:tav>
                                      </p:tavLst>
                                    </p:anim>
                                    <p:anim calcmode="lin" valueType="num">
                                      <p:cBhvr>
                                        <p:cTn id="39" dur="500" fill="hold"/>
                                        <p:tgtEl>
                                          <p:spTgt spid="58"/>
                                        </p:tgtEl>
                                        <p:attrNameLst>
                                          <p:attrName>ppt_h</p:attrName>
                                        </p:attrNameLst>
                                      </p:cBhvr>
                                      <p:tavLst>
                                        <p:tav tm="0">
                                          <p:val>
                                            <p:fltVal val="0"/>
                                          </p:val>
                                        </p:tav>
                                        <p:tav tm="100000">
                                          <p:val>
                                            <p:strVal val="#ppt_h"/>
                                          </p:val>
                                        </p:tav>
                                      </p:tavLst>
                                    </p:anim>
                                    <p:animEffect transition="in" filter="fade">
                                      <p:cBhvr>
                                        <p:cTn id="40" dur="500"/>
                                        <p:tgtEl>
                                          <p:spTgt spid="58"/>
                                        </p:tgtEl>
                                      </p:cBhvr>
                                    </p:animEffect>
                                  </p:childTnLst>
                                </p:cTn>
                              </p:par>
                              <p:par>
                                <p:cTn id="41" presetID="53" presetClass="entr" presetSubtype="16" fill="hold" nodeType="withEffect">
                                  <p:stCondLst>
                                    <p:cond delay="20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par>
                                <p:cTn id="46" presetID="53" presetClass="entr" presetSubtype="16" fill="hold" nodeType="withEffect">
                                  <p:stCondLst>
                                    <p:cond delay="40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fltVal val="0"/>
                                          </p:val>
                                        </p:tav>
                                        <p:tav tm="100000">
                                          <p:val>
                                            <p:strVal val="#ppt_h"/>
                                          </p:val>
                                        </p:tav>
                                      </p:tavLst>
                                    </p:anim>
                                    <p:animEffect transition="in" filter="fade">
                                      <p:cBhvr>
                                        <p:cTn id="50" dur="500"/>
                                        <p:tgtEl>
                                          <p:spTgt spid="52"/>
                                        </p:tgtEl>
                                      </p:cBhvr>
                                    </p:animEffect>
                                  </p:childTnLst>
                                </p:cTn>
                              </p:par>
                              <p:par>
                                <p:cTn id="51" presetID="53" presetClass="entr" presetSubtype="16" fill="hold" nodeType="withEffect">
                                  <p:stCondLst>
                                    <p:cond delay="60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8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Effect transition="in" filter="fade">
                                      <p:cBhvr>
                                        <p:cTn id="6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remove" display="0">
                  <p:stCondLst>
                    <p:cond delay="indefinite"/>
                  </p:stCondLst>
                  <p:endCondLst>
                    <p:cond evt="onStopAudio" delay="0">
                      <p:tgtEl>
                        <p:sldTgt/>
                      </p:tgtEl>
                    </p:cond>
                  </p:endCondLst>
                </p:cTn>
                <p:tgtEl>
                  <p:spTgt spid="26"/>
                </p:tgtEl>
              </p:cMediaNode>
            </p:audio>
          </p:childTnLst>
        </p:cTn>
      </p:par>
    </p:tnLst>
    <p:bldLst>
      <p:bldP spid="43" grpId="0" autoUpdateAnimBg="0"/>
      <p:bldP spid="44" grpId="0"/>
      <p:bldP spid="47" grpId="0" animBg="1" autoUpdateAnimBg="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836718288"/>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4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6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72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点击添加标题</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微软雅黑" panose="020B0503020204020204" pitchFamily="34" charset="-122"/>
                <a:ea typeface="微软雅黑" panose="020B0503020204020204" pitchFamily="34" charset="-122"/>
              </a:rPr>
              <a:t>添加内容</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37" name="TextBox 36"/>
          <p:cNvSpPr txBox="1"/>
          <p:nvPr/>
        </p:nvSpPr>
        <p:spPr>
          <a:xfrm>
            <a:off x="3142299" y="2806771"/>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40" name="TextBox 39"/>
          <p:cNvSpPr txBox="1"/>
          <p:nvPr/>
        </p:nvSpPr>
        <p:spPr>
          <a:xfrm>
            <a:off x="3142299" y="4001033"/>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396108219"/>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0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0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5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5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5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0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0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5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5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5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66"/>
          <p:cNvGrpSpPr>
            <a:grpSpLocks/>
          </p:cNvGrpSpPr>
          <p:nvPr/>
        </p:nvGrpSpPr>
        <p:grpSpPr bwMode="auto">
          <a:xfrm>
            <a:off x="395641" y="986284"/>
            <a:ext cx="4453517" cy="3745706"/>
            <a:chOff x="720" y="839"/>
            <a:chExt cx="3740" cy="3146"/>
          </a:xfrm>
          <a:solidFill>
            <a:schemeClr val="accent1"/>
          </a:solidFill>
        </p:grpSpPr>
        <p:sp>
          <p:nvSpPr>
            <p:cNvPr id="8"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headEnd/>
              <a:tailEnd/>
            </a:ln>
          </p:spPr>
          <p:txBody>
            <a:bodyPr/>
            <a:lstStyle/>
            <a:p>
              <a:endParaRPr lang="zh-CN" altLang="en-US"/>
            </a:p>
          </p:txBody>
        </p:sp>
        <p:sp>
          <p:nvSpPr>
            <p:cNvPr id="9"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headEnd/>
              <a:tailEnd/>
            </a:ln>
          </p:spPr>
          <p:txBody>
            <a:bodyPr/>
            <a:lstStyle/>
            <a:p>
              <a:endParaRPr lang="zh-CN" altLang="en-US"/>
            </a:p>
          </p:txBody>
        </p:sp>
        <p:sp>
          <p:nvSpPr>
            <p:cNvPr id="10"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headEnd/>
              <a:tailEnd/>
            </a:ln>
          </p:spPr>
          <p:txBody>
            <a:bodyPr/>
            <a:lstStyle/>
            <a:p>
              <a:endParaRPr lang="zh-CN" altLang="en-US"/>
            </a:p>
          </p:txBody>
        </p:sp>
        <p:sp>
          <p:nvSpPr>
            <p:cNvPr id="11"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headEnd/>
              <a:tailEnd/>
            </a:ln>
          </p:spPr>
          <p:txBody>
            <a:bodyPr/>
            <a:lstStyle/>
            <a:p>
              <a:endParaRPr lang="zh-CN" altLang="en-US"/>
            </a:p>
          </p:txBody>
        </p:sp>
        <p:sp>
          <p:nvSpPr>
            <p:cNvPr id="12"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headEnd/>
              <a:tailEnd/>
            </a:ln>
          </p:spPr>
          <p:txBody>
            <a:bodyPr/>
            <a:lstStyle/>
            <a:p>
              <a:endParaRPr lang="zh-CN" altLang="en-US"/>
            </a:p>
          </p:txBody>
        </p:sp>
        <p:sp>
          <p:nvSpPr>
            <p:cNvPr id="13"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headEnd/>
              <a:tailEnd/>
            </a:ln>
          </p:spPr>
          <p:txBody>
            <a:bodyPr/>
            <a:lstStyle/>
            <a:p>
              <a:endParaRPr lang="zh-CN" altLang="en-US"/>
            </a:p>
          </p:txBody>
        </p:sp>
        <p:sp>
          <p:nvSpPr>
            <p:cNvPr id="14"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headEnd/>
              <a:tailEnd/>
            </a:ln>
          </p:spPr>
          <p:txBody>
            <a:bodyPr/>
            <a:lstStyle/>
            <a:p>
              <a:endParaRPr lang="zh-CN" altLang="en-US"/>
            </a:p>
          </p:txBody>
        </p:sp>
        <p:sp>
          <p:nvSpPr>
            <p:cNvPr id="15"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headEnd/>
              <a:tailEnd/>
            </a:ln>
          </p:spPr>
          <p:txBody>
            <a:bodyPr/>
            <a:lstStyle/>
            <a:p>
              <a:endParaRPr lang="zh-CN" altLang="en-US"/>
            </a:p>
          </p:txBody>
        </p:sp>
        <p:sp>
          <p:nvSpPr>
            <p:cNvPr id="16"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headEnd/>
              <a:tailEnd/>
            </a:ln>
          </p:spPr>
          <p:txBody>
            <a:bodyPr/>
            <a:lstStyle/>
            <a:p>
              <a:endParaRPr lang="zh-CN" altLang="en-US"/>
            </a:p>
          </p:txBody>
        </p:sp>
        <p:sp>
          <p:nvSpPr>
            <p:cNvPr id="17"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headEnd/>
              <a:tailEnd/>
            </a:ln>
          </p:spPr>
          <p:txBody>
            <a:bodyPr/>
            <a:lstStyle/>
            <a:p>
              <a:endParaRPr lang="zh-CN" altLang="en-US"/>
            </a:p>
          </p:txBody>
        </p:sp>
        <p:sp>
          <p:nvSpPr>
            <p:cNvPr id="18"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headEnd/>
              <a:tailEnd/>
            </a:ln>
          </p:spPr>
          <p:txBody>
            <a:bodyPr/>
            <a:lstStyle/>
            <a:p>
              <a:endParaRPr lang="zh-CN" altLang="en-US"/>
            </a:p>
          </p:txBody>
        </p:sp>
        <p:sp>
          <p:nvSpPr>
            <p:cNvPr id="19"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headEnd/>
              <a:tailEnd/>
            </a:ln>
          </p:spPr>
          <p:txBody>
            <a:bodyPr/>
            <a:lstStyle/>
            <a:p>
              <a:endParaRPr lang="zh-CN" altLang="en-US"/>
            </a:p>
          </p:txBody>
        </p:sp>
        <p:sp>
          <p:nvSpPr>
            <p:cNvPr id="20"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headEnd/>
              <a:tailEnd/>
            </a:ln>
          </p:spPr>
          <p:txBody>
            <a:bodyPr/>
            <a:lstStyle/>
            <a:p>
              <a:endParaRPr lang="zh-CN" altLang="en-US"/>
            </a:p>
          </p:txBody>
        </p:sp>
        <p:sp>
          <p:nvSpPr>
            <p:cNvPr id="21"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headEnd/>
              <a:tailEnd/>
            </a:ln>
          </p:spPr>
          <p:txBody>
            <a:bodyPr/>
            <a:lstStyle/>
            <a:p>
              <a:endParaRPr lang="zh-CN" altLang="en-US"/>
            </a:p>
          </p:txBody>
        </p:sp>
        <p:sp>
          <p:nvSpPr>
            <p:cNvPr id="22"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headEnd/>
              <a:tailEnd/>
            </a:ln>
          </p:spPr>
          <p:txBody>
            <a:bodyPr/>
            <a:lstStyle/>
            <a:p>
              <a:endParaRPr lang="zh-CN" altLang="en-US"/>
            </a:p>
          </p:txBody>
        </p:sp>
        <p:sp>
          <p:nvSpPr>
            <p:cNvPr id="23"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headEnd/>
              <a:tailEnd/>
            </a:ln>
          </p:spPr>
          <p:txBody>
            <a:bodyPr/>
            <a:lstStyle/>
            <a:p>
              <a:endParaRPr lang="zh-CN" altLang="en-US"/>
            </a:p>
          </p:txBody>
        </p:sp>
        <p:sp>
          <p:nvSpPr>
            <p:cNvPr id="24"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headEnd/>
              <a:tailEnd/>
            </a:ln>
          </p:spPr>
          <p:txBody>
            <a:bodyPr/>
            <a:lstStyle/>
            <a:p>
              <a:endParaRPr lang="zh-CN" altLang="en-US"/>
            </a:p>
          </p:txBody>
        </p:sp>
        <p:sp>
          <p:nvSpPr>
            <p:cNvPr id="25"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headEnd/>
              <a:tailEnd/>
            </a:ln>
          </p:spPr>
          <p:txBody>
            <a:bodyPr/>
            <a:lstStyle/>
            <a:p>
              <a:endParaRPr lang="zh-CN" altLang="en-US"/>
            </a:p>
          </p:txBody>
        </p:sp>
        <p:sp>
          <p:nvSpPr>
            <p:cNvPr id="26"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headEnd/>
              <a:tailEnd/>
            </a:ln>
          </p:spPr>
          <p:txBody>
            <a:bodyPr/>
            <a:lstStyle/>
            <a:p>
              <a:endParaRPr lang="zh-CN" altLang="en-US"/>
            </a:p>
          </p:txBody>
        </p:sp>
        <p:sp>
          <p:nvSpPr>
            <p:cNvPr id="27"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headEnd/>
              <a:tailEnd/>
            </a:ln>
          </p:spPr>
          <p:txBody>
            <a:bodyPr/>
            <a:lstStyle/>
            <a:p>
              <a:endParaRPr lang="zh-CN" altLang="en-US"/>
            </a:p>
          </p:txBody>
        </p:sp>
        <p:sp>
          <p:nvSpPr>
            <p:cNvPr id="28"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headEnd/>
              <a:tailEnd/>
            </a:ln>
          </p:spPr>
          <p:txBody>
            <a:bodyPr/>
            <a:lstStyle/>
            <a:p>
              <a:endParaRPr lang="zh-CN" altLang="en-US"/>
            </a:p>
          </p:txBody>
        </p:sp>
        <p:sp>
          <p:nvSpPr>
            <p:cNvPr id="29"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headEnd/>
              <a:tailEnd/>
            </a:ln>
          </p:spPr>
          <p:txBody>
            <a:bodyPr/>
            <a:lstStyle/>
            <a:p>
              <a:endParaRPr lang="zh-CN" altLang="en-US"/>
            </a:p>
          </p:txBody>
        </p:sp>
        <p:sp>
          <p:nvSpPr>
            <p:cNvPr id="30"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headEnd/>
              <a:tailEnd/>
            </a:ln>
          </p:spPr>
          <p:txBody>
            <a:bodyPr/>
            <a:lstStyle/>
            <a:p>
              <a:endParaRPr lang="zh-CN" altLang="en-US"/>
            </a:p>
          </p:txBody>
        </p:sp>
        <p:sp>
          <p:nvSpPr>
            <p:cNvPr id="31"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headEnd/>
              <a:tailEnd/>
            </a:ln>
          </p:spPr>
          <p:txBody>
            <a:bodyPr/>
            <a:lstStyle/>
            <a:p>
              <a:endParaRPr lang="zh-CN" altLang="en-US"/>
            </a:p>
          </p:txBody>
        </p:sp>
        <p:sp>
          <p:nvSpPr>
            <p:cNvPr id="32"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headEnd/>
              <a:tailEnd/>
            </a:ln>
          </p:spPr>
          <p:txBody>
            <a:bodyPr/>
            <a:lstStyle/>
            <a:p>
              <a:endParaRPr lang="zh-CN" altLang="en-US"/>
            </a:p>
          </p:txBody>
        </p:sp>
        <p:sp>
          <p:nvSpPr>
            <p:cNvPr id="33"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headEnd/>
              <a:tailEnd/>
            </a:ln>
          </p:spPr>
          <p:txBody>
            <a:bodyPr/>
            <a:lstStyle/>
            <a:p>
              <a:endParaRPr lang="zh-CN" altLang="en-US"/>
            </a:p>
          </p:txBody>
        </p:sp>
        <p:sp>
          <p:nvSpPr>
            <p:cNvPr id="34"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headEnd/>
              <a:tailEnd/>
            </a:ln>
          </p:spPr>
          <p:txBody>
            <a:bodyPr/>
            <a:lstStyle/>
            <a:p>
              <a:endParaRPr lang="zh-CN" altLang="en-US"/>
            </a:p>
          </p:txBody>
        </p:sp>
        <p:sp>
          <p:nvSpPr>
            <p:cNvPr id="35"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headEnd/>
              <a:tailEnd/>
            </a:ln>
          </p:spPr>
          <p:txBody>
            <a:bodyPr/>
            <a:lstStyle/>
            <a:p>
              <a:endParaRPr lang="zh-CN" altLang="en-US"/>
            </a:p>
          </p:txBody>
        </p:sp>
        <p:sp>
          <p:nvSpPr>
            <p:cNvPr id="36"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headEnd/>
              <a:tailEnd/>
            </a:ln>
          </p:spPr>
          <p:txBody>
            <a:bodyPr/>
            <a:lstStyle/>
            <a:p>
              <a:endParaRPr lang="zh-CN" altLang="en-US"/>
            </a:p>
          </p:txBody>
        </p:sp>
        <p:sp>
          <p:nvSpPr>
            <p:cNvPr id="37"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headEnd/>
              <a:tailEnd/>
            </a:ln>
          </p:spPr>
          <p:txBody>
            <a:bodyPr/>
            <a:lstStyle/>
            <a:p>
              <a:endParaRPr lang="zh-CN" altLang="en-US"/>
            </a:p>
          </p:txBody>
        </p:sp>
        <p:sp>
          <p:nvSpPr>
            <p:cNvPr id="38"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headEnd/>
              <a:tailEnd/>
            </a:ln>
          </p:spPr>
          <p:txBody>
            <a:bodyPr/>
            <a:lstStyle/>
            <a:p>
              <a:endParaRPr lang="zh-CN" altLang="en-US"/>
            </a:p>
          </p:txBody>
        </p:sp>
        <p:sp>
          <p:nvSpPr>
            <p:cNvPr id="39"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headEnd/>
              <a:tailEnd/>
            </a:ln>
          </p:spPr>
          <p:txBody>
            <a:bodyPr/>
            <a:lstStyle/>
            <a:p>
              <a:endParaRPr lang="zh-CN" altLang="en-US"/>
            </a:p>
          </p:txBody>
        </p:sp>
        <p:sp>
          <p:nvSpPr>
            <p:cNvPr id="40"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headEnd/>
              <a:tailEnd/>
            </a:ln>
          </p:spPr>
          <p:txBody>
            <a:bodyPr/>
            <a:lstStyle/>
            <a:p>
              <a:endParaRPr lang="zh-CN" altLang="en-US"/>
            </a:p>
          </p:txBody>
        </p:sp>
        <p:sp>
          <p:nvSpPr>
            <p:cNvPr id="41"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headEnd/>
              <a:tailEnd/>
            </a:ln>
          </p:spPr>
          <p:txBody>
            <a:bodyPr/>
            <a:lstStyle/>
            <a:p>
              <a:endParaRPr lang="zh-CN" altLang="en-US"/>
            </a:p>
          </p:txBody>
        </p:sp>
        <p:sp>
          <p:nvSpPr>
            <p:cNvPr id="42"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headEnd/>
              <a:tailEnd/>
            </a:ln>
          </p:spPr>
          <p:txBody>
            <a:bodyPr/>
            <a:lstStyle/>
            <a:p>
              <a:endParaRPr lang="zh-CN" altLang="en-US"/>
            </a:p>
          </p:txBody>
        </p:sp>
        <p:sp>
          <p:nvSpPr>
            <p:cNvPr id="43"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headEnd/>
              <a:tailEnd/>
            </a:ln>
          </p:spPr>
          <p:txBody>
            <a:bodyPr/>
            <a:lstStyle/>
            <a:p>
              <a:endParaRPr lang="zh-CN" altLang="en-US"/>
            </a:p>
          </p:txBody>
        </p:sp>
        <p:sp>
          <p:nvSpPr>
            <p:cNvPr id="44"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headEnd/>
              <a:tailEnd/>
            </a:ln>
          </p:spPr>
          <p:txBody>
            <a:bodyPr/>
            <a:lstStyle/>
            <a:p>
              <a:endParaRPr lang="zh-CN" altLang="en-US"/>
            </a:p>
          </p:txBody>
        </p:sp>
        <p:sp>
          <p:nvSpPr>
            <p:cNvPr id="45"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headEnd/>
              <a:tailEnd/>
            </a:ln>
          </p:spPr>
          <p:txBody>
            <a:bodyPr/>
            <a:lstStyle/>
            <a:p>
              <a:endParaRPr lang="zh-CN" altLang="en-US"/>
            </a:p>
          </p:txBody>
        </p:sp>
        <p:sp>
          <p:nvSpPr>
            <p:cNvPr id="46"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headEnd/>
              <a:tailEnd/>
            </a:ln>
          </p:spPr>
          <p:txBody>
            <a:bodyPr/>
            <a:lstStyle/>
            <a:p>
              <a:endParaRPr lang="zh-CN" altLang="en-US"/>
            </a:p>
          </p:txBody>
        </p:sp>
        <p:sp>
          <p:nvSpPr>
            <p:cNvPr id="47"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headEnd/>
              <a:tailEnd/>
            </a:ln>
          </p:spPr>
          <p:txBody>
            <a:bodyPr/>
            <a:lstStyle/>
            <a:p>
              <a:endParaRPr lang="zh-CN" altLang="en-US"/>
            </a:p>
          </p:txBody>
        </p:sp>
        <p:sp>
          <p:nvSpPr>
            <p:cNvPr id="48"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headEnd/>
              <a:tailEnd/>
            </a:ln>
          </p:spPr>
          <p:txBody>
            <a:bodyPr/>
            <a:lstStyle/>
            <a:p>
              <a:endParaRPr lang="zh-CN" altLang="en-US"/>
            </a:p>
          </p:txBody>
        </p:sp>
        <p:sp>
          <p:nvSpPr>
            <p:cNvPr id="49"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headEnd/>
              <a:tailEnd/>
            </a:ln>
          </p:spPr>
          <p:txBody>
            <a:bodyPr/>
            <a:lstStyle/>
            <a:p>
              <a:endParaRPr lang="zh-CN" altLang="en-US"/>
            </a:p>
          </p:txBody>
        </p:sp>
        <p:sp>
          <p:nvSpPr>
            <p:cNvPr id="50"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headEnd/>
              <a:tailEnd/>
            </a:ln>
          </p:spPr>
          <p:txBody>
            <a:bodyPr/>
            <a:lstStyle/>
            <a:p>
              <a:endParaRPr lang="zh-CN" altLang="en-US"/>
            </a:p>
          </p:txBody>
        </p:sp>
        <p:sp>
          <p:nvSpPr>
            <p:cNvPr id="51"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headEnd/>
              <a:tailEnd/>
            </a:ln>
          </p:spPr>
          <p:txBody>
            <a:bodyPr/>
            <a:lstStyle/>
            <a:p>
              <a:endParaRPr lang="zh-CN" altLang="en-US"/>
            </a:p>
          </p:txBody>
        </p:sp>
        <p:sp>
          <p:nvSpPr>
            <p:cNvPr id="52"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headEnd/>
              <a:tailEnd/>
            </a:ln>
          </p:spPr>
          <p:txBody>
            <a:bodyPr/>
            <a:lstStyle/>
            <a:p>
              <a:endParaRPr lang="zh-CN" altLang="en-US"/>
            </a:p>
          </p:txBody>
        </p:sp>
        <p:sp>
          <p:nvSpPr>
            <p:cNvPr id="53"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headEnd/>
              <a:tailEnd/>
            </a:ln>
          </p:spPr>
          <p:txBody>
            <a:bodyPr/>
            <a:lstStyle/>
            <a:p>
              <a:endParaRPr lang="zh-CN" altLang="en-US"/>
            </a:p>
          </p:txBody>
        </p:sp>
        <p:sp>
          <p:nvSpPr>
            <p:cNvPr id="54"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headEnd/>
              <a:tailEnd/>
            </a:ln>
          </p:spPr>
          <p:txBody>
            <a:bodyPr/>
            <a:lstStyle/>
            <a:p>
              <a:endParaRPr lang="zh-CN" altLang="en-US"/>
            </a:p>
          </p:txBody>
        </p:sp>
        <p:sp>
          <p:nvSpPr>
            <p:cNvPr id="55"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headEnd/>
              <a:tailEnd/>
            </a:ln>
          </p:spPr>
          <p:txBody>
            <a:bodyPr/>
            <a:lstStyle/>
            <a:p>
              <a:endParaRPr lang="zh-CN" altLang="en-US"/>
            </a:p>
          </p:txBody>
        </p:sp>
        <p:sp>
          <p:nvSpPr>
            <p:cNvPr id="56"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headEnd/>
              <a:tailEnd/>
            </a:ln>
          </p:spPr>
          <p:txBody>
            <a:bodyPr/>
            <a:lstStyle/>
            <a:p>
              <a:endParaRPr lang="zh-CN" altLang="en-US"/>
            </a:p>
          </p:txBody>
        </p:sp>
        <p:sp>
          <p:nvSpPr>
            <p:cNvPr id="57"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headEnd/>
              <a:tailEnd/>
            </a:ln>
          </p:spPr>
          <p:txBody>
            <a:bodyPr/>
            <a:lstStyle/>
            <a:p>
              <a:endParaRPr lang="zh-CN" altLang="en-US"/>
            </a:p>
          </p:txBody>
        </p:sp>
        <p:sp>
          <p:nvSpPr>
            <p:cNvPr id="58"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headEnd/>
              <a:tailEnd/>
            </a:ln>
          </p:spPr>
          <p:txBody>
            <a:bodyPr/>
            <a:lstStyle/>
            <a:p>
              <a:endParaRPr lang="zh-CN" altLang="en-US"/>
            </a:p>
          </p:txBody>
        </p:sp>
        <p:sp>
          <p:nvSpPr>
            <p:cNvPr id="59"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headEnd/>
              <a:tailEnd/>
            </a:ln>
          </p:spPr>
          <p:txBody>
            <a:bodyPr/>
            <a:lstStyle/>
            <a:p>
              <a:endParaRPr lang="zh-CN" altLang="en-US"/>
            </a:p>
          </p:txBody>
        </p:sp>
        <p:sp>
          <p:nvSpPr>
            <p:cNvPr id="60"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headEnd/>
              <a:tailEnd/>
            </a:ln>
          </p:spPr>
          <p:txBody>
            <a:bodyPr/>
            <a:lstStyle/>
            <a:p>
              <a:endParaRPr lang="zh-CN" altLang="en-US"/>
            </a:p>
          </p:txBody>
        </p:sp>
        <p:sp>
          <p:nvSpPr>
            <p:cNvPr id="61"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headEnd/>
              <a:tailEnd/>
            </a:ln>
          </p:spPr>
          <p:txBody>
            <a:bodyPr/>
            <a:lstStyle/>
            <a:p>
              <a:endParaRPr lang="zh-CN" altLang="en-US"/>
            </a:p>
          </p:txBody>
        </p:sp>
        <p:sp>
          <p:nvSpPr>
            <p:cNvPr id="62"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headEnd/>
              <a:tailEnd/>
            </a:ln>
          </p:spPr>
          <p:txBody>
            <a:bodyPr/>
            <a:lstStyle/>
            <a:p>
              <a:endParaRPr lang="zh-CN" altLang="en-US"/>
            </a:p>
          </p:txBody>
        </p:sp>
        <p:sp>
          <p:nvSpPr>
            <p:cNvPr id="63"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headEnd/>
              <a:tailEnd/>
            </a:ln>
          </p:spPr>
          <p:txBody>
            <a:bodyPr/>
            <a:lstStyle/>
            <a:p>
              <a:endParaRPr lang="zh-CN" altLang="en-US"/>
            </a:p>
          </p:txBody>
        </p:sp>
        <p:sp>
          <p:nvSpPr>
            <p:cNvPr id="64"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headEnd/>
              <a:tailEnd/>
            </a:ln>
          </p:spPr>
          <p:txBody>
            <a:bodyPr/>
            <a:lstStyle/>
            <a:p>
              <a:endParaRPr lang="zh-CN" altLang="en-US"/>
            </a:p>
          </p:txBody>
        </p:sp>
        <p:sp>
          <p:nvSpPr>
            <p:cNvPr id="65"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headEnd/>
              <a:tailEnd/>
            </a:ln>
          </p:spPr>
          <p:txBody>
            <a:bodyPr/>
            <a:lstStyle/>
            <a:p>
              <a:endParaRPr lang="zh-CN" altLang="en-US"/>
            </a:p>
          </p:txBody>
        </p:sp>
        <p:sp>
          <p:nvSpPr>
            <p:cNvPr id="66"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headEnd/>
              <a:tailEnd/>
            </a:ln>
          </p:spPr>
          <p:txBody>
            <a:bodyPr/>
            <a:lstStyle/>
            <a:p>
              <a:endParaRPr lang="zh-CN" altLang="en-US"/>
            </a:p>
          </p:txBody>
        </p:sp>
        <p:sp>
          <p:nvSpPr>
            <p:cNvPr id="67"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headEnd/>
              <a:tailEnd/>
            </a:ln>
          </p:spPr>
          <p:txBody>
            <a:bodyPr/>
            <a:lstStyle/>
            <a:p>
              <a:endParaRPr lang="zh-CN" altLang="en-US"/>
            </a:p>
          </p:txBody>
        </p:sp>
        <p:sp>
          <p:nvSpPr>
            <p:cNvPr id="68"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headEnd/>
              <a:tailEnd/>
            </a:ln>
          </p:spPr>
          <p:txBody>
            <a:bodyPr/>
            <a:lstStyle/>
            <a:p>
              <a:endParaRPr lang="zh-CN" altLang="en-US"/>
            </a:p>
          </p:txBody>
        </p:sp>
        <p:sp>
          <p:nvSpPr>
            <p:cNvPr id="69"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headEnd/>
              <a:tailEnd/>
            </a:ln>
          </p:spPr>
          <p:txBody>
            <a:bodyPr/>
            <a:lstStyle/>
            <a:p>
              <a:endParaRPr lang="zh-CN" altLang="en-US"/>
            </a:p>
          </p:txBody>
        </p:sp>
      </p:grpSp>
      <p:sp>
        <p:nvSpPr>
          <p:cNvPr id="70" name="Freeform 78"/>
          <p:cNvSpPr>
            <a:spLocks/>
          </p:cNvSpPr>
          <p:nvPr/>
        </p:nvSpPr>
        <p:spPr bwMode="gray">
          <a:xfrm>
            <a:off x="3334486" y="3939033"/>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sp>
        <p:nvSpPr>
          <p:cNvPr id="71" name="Freeform 92"/>
          <p:cNvSpPr>
            <a:spLocks/>
          </p:cNvSpPr>
          <p:nvPr/>
        </p:nvSpPr>
        <p:spPr bwMode="gray">
          <a:xfrm>
            <a:off x="3647662" y="2615059"/>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sp>
        <p:nvSpPr>
          <p:cNvPr id="72" name="Freeform 100"/>
          <p:cNvSpPr>
            <a:spLocks/>
          </p:cNvSpPr>
          <p:nvPr/>
        </p:nvSpPr>
        <p:spPr bwMode="gray">
          <a:xfrm>
            <a:off x="3876292" y="2010221"/>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sp>
        <p:nvSpPr>
          <p:cNvPr id="73" name="Freeform 82"/>
          <p:cNvSpPr>
            <a:spLocks/>
          </p:cNvSpPr>
          <p:nvPr/>
        </p:nvSpPr>
        <p:spPr bwMode="gray">
          <a:xfrm>
            <a:off x="4001417" y="3293714"/>
            <a:ext cx="336991"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cxnSp>
        <p:nvCxnSpPr>
          <p:cNvPr id="74" name="直接连接符 73"/>
          <p:cNvCxnSpPr/>
          <p:nvPr/>
        </p:nvCxnSpPr>
        <p:spPr>
          <a:xfrm>
            <a:off x="4326660" y="2331096"/>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515994" y="2517428"/>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166548" y="2713224"/>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355883" y="2899557"/>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4278775" y="3397300"/>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15994" y="3397300"/>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784602" y="4261098"/>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973935" y="4447431"/>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027553" y="2211710"/>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dirty="0">
              <a:solidFill>
                <a:schemeClr val="tx1">
                  <a:lumMod val="85000"/>
                  <a:lumOff val="15000"/>
                </a:schemeClr>
              </a:solidFill>
              <a:latin typeface="微软雅黑" pitchFamily="34" charset="-122"/>
              <a:ea typeface="微软雅黑" pitchFamily="34" charset="-122"/>
            </a:endParaRPr>
          </a:p>
        </p:txBody>
      </p:sp>
      <p:sp>
        <p:nvSpPr>
          <p:cNvPr id="83" name="矩形 82"/>
          <p:cNvSpPr/>
          <p:nvPr/>
        </p:nvSpPr>
        <p:spPr>
          <a:xfrm>
            <a:off x="5027553" y="2643491"/>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a:solidFill>
                <a:schemeClr val="tx1">
                  <a:lumMod val="85000"/>
                  <a:lumOff val="15000"/>
                </a:schemeClr>
              </a:solidFill>
              <a:latin typeface="微软雅黑" pitchFamily="34" charset="-122"/>
              <a:ea typeface="微软雅黑" pitchFamily="34" charset="-122"/>
            </a:endParaRPr>
          </a:p>
        </p:txBody>
      </p:sp>
      <p:sp>
        <p:nvSpPr>
          <p:cNvPr id="84" name="矩形 83"/>
          <p:cNvSpPr/>
          <p:nvPr/>
        </p:nvSpPr>
        <p:spPr>
          <a:xfrm>
            <a:off x="5027553" y="3142570"/>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a:solidFill>
                <a:schemeClr val="tx1">
                  <a:lumMod val="85000"/>
                  <a:lumOff val="15000"/>
                </a:schemeClr>
              </a:solidFill>
              <a:latin typeface="微软雅黑" pitchFamily="34" charset="-122"/>
              <a:ea typeface="微软雅黑" pitchFamily="34" charset="-122"/>
            </a:endParaRPr>
          </a:p>
        </p:txBody>
      </p:sp>
      <p:sp>
        <p:nvSpPr>
          <p:cNvPr id="85" name="矩形 84"/>
          <p:cNvSpPr/>
          <p:nvPr/>
        </p:nvSpPr>
        <p:spPr>
          <a:xfrm>
            <a:off x="4993600" y="4140047"/>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dirty="0">
              <a:solidFill>
                <a:schemeClr val="tx1">
                  <a:lumMod val="85000"/>
                  <a:lumOff val="15000"/>
                </a:schemeClr>
              </a:solidFill>
              <a:latin typeface="微软雅黑" pitchFamily="34" charset="-122"/>
              <a:ea typeface="微软雅黑" pitchFamily="34" charset="-122"/>
            </a:endParaRPr>
          </a:p>
        </p:txBody>
      </p:sp>
      <p:sp>
        <p:nvSpPr>
          <p:cNvPr id="86" name="矩形标注 85"/>
          <p:cNvSpPr/>
          <p:nvPr/>
        </p:nvSpPr>
        <p:spPr>
          <a:xfrm>
            <a:off x="6607141" y="1836028"/>
            <a:ext cx="1957258" cy="2630982"/>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781196" y="2014550"/>
            <a:ext cx="1656184" cy="2269840"/>
          </a:xfrm>
          <a:prstGeom prst="rect">
            <a:avLst/>
          </a:prstGeom>
          <a:noFill/>
        </p:spPr>
        <p:txBody>
          <a:bodyPr wrap="square" lIns="68567" tIns="34284" rIns="68567" bIns="34284" rtlCol="0">
            <a:spAutoFit/>
          </a:bodyPr>
          <a:lstStyle/>
          <a:p>
            <a:pPr algn="just">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schemeClr val="tx1">
                  <a:lumMod val="75000"/>
                  <a:lumOff val="25000"/>
                </a:schemeClr>
              </a:solidFill>
              <a:latin typeface="微软雅黑" pitchFamily="34" charset="-122"/>
              <a:ea typeface="微软雅黑" pitchFamily="34" charset="-122"/>
            </a:endParaRPr>
          </a:p>
          <a:p>
            <a:pPr algn="just">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3089183033"/>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14:presetBounceEnd="58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58000">
                                          <p:cBhvr additive="base">
                                            <p:cTn id="15" dur="100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a:spLocks/>
          </p:cNvSpPr>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 Placeholder 4"/>
          <p:cNvSpPr txBox="1">
            <a:spLocks/>
          </p:cNvSpPr>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Text Placeholder 4"/>
          <p:cNvSpPr txBox="1">
            <a:spLocks/>
          </p:cNvSpPr>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 Placeholder 4"/>
          <p:cNvSpPr txBox="1">
            <a:spLocks/>
          </p:cNvSpPr>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 Placeholder 4"/>
          <p:cNvSpPr txBox="1">
            <a:spLocks/>
          </p:cNvSpPr>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3" name="TextBox 22"/>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4" name="TextBox 23"/>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6" name="TextBox 25"/>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536207"/>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3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8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3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8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3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8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8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3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dirty="0">
                <a:solidFill>
                  <a:schemeClr val="bg1"/>
                </a:solidFill>
              </a:rPr>
              <a:t>添加标题内容</a:t>
            </a:r>
          </a:p>
        </p:txBody>
      </p:sp>
      <p:sp>
        <p:nvSpPr>
          <p:cNvPr id="9" name="TextBox 8"/>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0" name="TextBox 9"/>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59418"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dirty="0">
                <a:solidFill>
                  <a:schemeClr val="bg1"/>
                </a:solidFill>
              </a:rPr>
              <a:t>添加标题内容</a:t>
            </a:r>
          </a:p>
        </p:txBody>
      </p:sp>
      <p:sp>
        <p:nvSpPr>
          <p:cNvPr id="16" name="TextBox 15"/>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7" name="TextBox 16"/>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Tree>
    <p:extLst>
      <p:ext uri="{BB962C8B-B14F-4D97-AF65-F5344CB8AC3E}">
        <p14:creationId xmlns:p14="http://schemas.microsoft.com/office/powerpoint/2010/main" val="2368780514"/>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5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85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35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285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childTnLst>
                          </p:cTn>
                        </p:par>
                        <p:par>
                          <p:cTn id="44" fill="hold">
                            <p:stCondLst>
                              <p:cond delay="335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385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p:bldP spid="8" grpId="0"/>
      <p:bldP spid="9" grpId="0"/>
      <p:bldP spid="10" grpId="0"/>
      <p:bldP spid="11" grpId="0" animBg="1"/>
      <p:bldP spid="12" grpId="0" animBg="1"/>
      <p:bldP spid="13" grpId="0" animBg="1"/>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p:cNvSpPr txBox="1">
            <a:spLocks/>
          </p:cNvSpPr>
          <p:nvPr/>
        </p:nvSpPr>
        <p:spPr>
          <a:xfrm>
            <a:off x="576268" y="992379"/>
            <a:ext cx="8062181" cy="64326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 name="Down Arrow 15"/>
          <p:cNvSpPr/>
          <p:nvPr/>
        </p:nvSpPr>
        <p:spPr>
          <a:xfrm>
            <a:off x="62708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4" name="Rectangle 87"/>
          <p:cNvSpPr/>
          <p:nvPr/>
        </p:nvSpPr>
        <p:spPr>
          <a:xfrm>
            <a:off x="62708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5" name="Text Placeholder 4"/>
          <p:cNvSpPr txBox="1">
            <a:spLocks/>
          </p:cNvSpPr>
          <p:nvPr/>
        </p:nvSpPr>
        <p:spPr>
          <a:xfrm>
            <a:off x="763925"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35%</a:t>
            </a:r>
          </a:p>
        </p:txBody>
      </p:sp>
      <p:sp>
        <p:nvSpPr>
          <p:cNvPr id="6" name="Text Placeholder 4"/>
          <p:cNvSpPr txBox="1">
            <a:spLocks/>
          </p:cNvSpPr>
          <p:nvPr/>
        </p:nvSpPr>
        <p:spPr>
          <a:xfrm>
            <a:off x="789961"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7" name="Text Placeholder 6"/>
          <p:cNvSpPr txBox="1">
            <a:spLocks/>
          </p:cNvSpPr>
          <p:nvPr/>
        </p:nvSpPr>
        <p:spPr>
          <a:xfrm>
            <a:off x="691130"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8" name="Down Arrow 91"/>
          <p:cNvSpPr/>
          <p:nvPr/>
        </p:nvSpPr>
        <p:spPr>
          <a:xfrm>
            <a:off x="1970012"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9" name="Rectangle 92"/>
          <p:cNvSpPr/>
          <p:nvPr/>
        </p:nvSpPr>
        <p:spPr>
          <a:xfrm>
            <a:off x="1970012"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0" name="Text Placeholder 4"/>
          <p:cNvSpPr txBox="1">
            <a:spLocks/>
          </p:cNvSpPr>
          <p:nvPr/>
        </p:nvSpPr>
        <p:spPr>
          <a:xfrm>
            <a:off x="2106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80%</a:t>
            </a:r>
          </a:p>
        </p:txBody>
      </p:sp>
      <p:sp>
        <p:nvSpPr>
          <p:cNvPr id="11" name="Text Placeholder 4"/>
          <p:cNvSpPr txBox="1">
            <a:spLocks/>
          </p:cNvSpPr>
          <p:nvPr/>
        </p:nvSpPr>
        <p:spPr>
          <a:xfrm>
            <a:off x="2132892"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12" name="Text Placeholder 6"/>
          <p:cNvSpPr txBox="1">
            <a:spLocks/>
          </p:cNvSpPr>
          <p:nvPr/>
        </p:nvSpPr>
        <p:spPr>
          <a:xfrm>
            <a:off x="2034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3" name="Down Arrow 96"/>
          <p:cNvSpPr/>
          <p:nvPr/>
        </p:nvSpPr>
        <p:spPr>
          <a:xfrm>
            <a:off x="3306518"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4" name="Rectangle 97"/>
          <p:cNvSpPr/>
          <p:nvPr/>
        </p:nvSpPr>
        <p:spPr>
          <a:xfrm>
            <a:off x="3306518"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5" name="Text Placeholder 4"/>
          <p:cNvSpPr txBox="1">
            <a:spLocks/>
          </p:cNvSpPr>
          <p:nvPr/>
        </p:nvSpPr>
        <p:spPr>
          <a:xfrm>
            <a:off x="3443362"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95%</a:t>
            </a:r>
          </a:p>
        </p:txBody>
      </p:sp>
      <p:sp>
        <p:nvSpPr>
          <p:cNvPr id="16" name="Text Placeholder 4"/>
          <p:cNvSpPr txBox="1">
            <a:spLocks/>
          </p:cNvSpPr>
          <p:nvPr/>
        </p:nvSpPr>
        <p:spPr>
          <a:xfrm>
            <a:off x="3469398"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7" name="Text Placeholder 6"/>
          <p:cNvSpPr txBox="1">
            <a:spLocks/>
          </p:cNvSpPr>
          <p:nvPr/>
        </p:nvSpPr>
        <p:spPr>
          <a:xfrm>
            <a:off x="3370566"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18" name="Down Arrow 101"/>
          <p:cNvSpPr/>
          <p:nvPr/>
        </p:nvSpPr>
        <p:spPr>
          <a:xfrm>
            <a:off x="4655874"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9" name="Rectangle 102"/>
          <p:cNvSpPr/>
          <p:nvPr/>
        </p:nvSpPr>
        <p:spPr>
          <a:xfrm>
            <a:off x="4655874"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0" name="Text Placeholder 4"/>
          <p:cNvSpPr txBox="1">
            <a:spLocks/>
          </p:cNvSpPr>
          <p:nvPr/>
        </p:nvSpPr>
        <p:spPr>
          <a:xfrm>
            <a:off x="4792719"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25%</a:t>
            </a:r>
          </a:p>
        </p:txBody>
      </p:sp>
      <p:sp>
        <p:nvSpPr>
          <p:cNvPr id="21" name="Text Placeholder 4"/>
          <p:cNvSpPr txBox="1">
            <a:spLocks/>
          </p:cNvSpPr>
          <p:nvPr/>
        </p:nvSpPr>
        <p:spPr>
          <a:xfrm>
            <a:off x="4818754"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22" name="Text Placeholder 6"/>
          <p:cNvSpPr txBox="1">
            <a:spLocks/>
          </p:cNvSpPr>
          <p:nvPr/>
        </p:nvSpPr>
        <p:spPr>
          <a:xfrm>
            <a:off x="4719923"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3" name="Down Arrow 106"/>
          <p:cNvSpPr/>
          <p:nvPr/>
        </p:nvSpPr>
        <p:spPr>
          <a:xfrm>
            <a:off x="600523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4" name="Rectangle 107"/>
          <p:cNvSpPr/>
          <p:nvPr/>
        </p:nvSpPr>
        <p:spPr>
          <a:xfrm>
            <a:off x="600523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5" name="Text Placeholder 4"/>
          <p:cNvSpPr txBox="1">
            <a:spLocks/>
          </p:cNvSpPr>
          <p:nvPr/>
        </p:nvSpPr>
        <p:spPr>
          <a:xfrm>
            <a:off x="6142076"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14%</a:t>
            </a:r>
          </a:p>
        </p:txBody>
      </p:sp>
      <p:sp>
        <p:nvSpPr>
          <p:cNvPr id="26" name="Text Placeholder 4"/>
          <p:cNvSpPr txBox="1">
            <a:spLocks/>
          </p:cNvSpPr>
          <p:nvPr/>
        </p:nvSpPr>
        <p:spPr>
          <a:xfrm>
            <a:off x="6168110"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27" name="Text Placeholder 6"/>
          <p:cNvSpPr txBox="1">
            <a:spLocks/>
          </p:cNvSpPr>
          <p:nvPr/>
        </p:nvSpPr>
        <p:spPr>
          <a:xfrm>
            <a:off x="6069279"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28" name="Down Arrow 111"/>
          <p:cNvSpPr/>
          <p:nvPr/>
        </p:nvSpPr>
        <p:spPr>
          <a:xfrm>
            <a:off x="7361013"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9" name="Rectangle 112"/>
          <p:cNvSpPr/>
          <p:nvPr/>
        </p:nvSpPr>
        <p:spPr>
          <a:xfrm>
            <a:off x="7361013"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30" name="Text Placeholder 4"/>
          <p:cNvSpPr txBox="1">
            <a:spLocks/>
          </p:cNvSpPr>
          <p:nvPr/>
        </p:nvSpPr>
        <p:spPr>
          <a:xfrm>
            <a:off x="7497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23%</a:t>
            </a:r>
          </a:p>
        </p:txBody>
      </p:sp>
      <p:sp>
        <p:nvSpPr>
          <p:cNvPr id="31" name="Text Placeholder 4"/>
          <p:cNvSpPr txBox="1">
            <a:spLocks/>
          </p:cNvSpPr>
          <p:nvPr/>
        </p:nvSpPr>
        <p:spPr>
          <a:xfrm>
            <a:off x="7523893"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32" name="Text Placeholder 6"/>
          <p:cNvSpPr txBox="1">
            <a:spLocks/>
          </p:cNvSpPr>
          <p:nvPr/>
        </p:nvSpPr>
        <p:spPr>
          <a:xfrm>
            <a:off x="7425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3163104"/>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1850"/>
                            </p:stCondLst>
                            <p:childTnLst>
                              <p:par>
                                <p:cTn id="43" presetID="53" presetClass="entr" presetSubtype="16"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2350"/>
                            </p:stCondLst>
                            <p:childTnLst>
                              <p:par>
                                <p:cTn id="69" presetID="53" presetClass="entr" presetSubtype="16"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500" fill="hold"/>
                                        <p:tgtEl>
                                          <p:spTgt spid="16"/>
                                        </p:tgtEl>
                                        <p:attrNameLst>
                                          <p:attrName>ppt_w</p:attrName>
                                        </p:attrNameLst>
                                      </p:cBhvr>
                                      <p:tavLst>
                                        <p:tav tm="0">
                                          <p:val>
                                            <p:fltVal val="0"/>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animEffect transition="in" filter="fade">
                                      <p:cBhvr>
                                        <p:cTn id="88" dur="500"/>
                                        <p:tgtEl>
                                          <p:spTgt spid="1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par>
                          <p:cTn id="94" fill="hold">
                            <p:stCondLst>
                              <p:cond delay="2850"/>
                            </p:stCondLst>
                            <p:childTnLst>
                              <p:par>
                                <p:cTn id="95" presetID="53" presetClass="entr" presetSubtype="16"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fltVal val="0"/>
                                          </p:val>
                                        </p:tav>
                                        <p:tav tm="100000">
                                          <p:val>
                                            <p:strVal val="#ppt_h"/>
                                          </p:val>
                                        </p:tav>
                                      </p:tavLst>
                                    </p:anim>
                                    <p:animEffect transition="in" filter="fade">
                                      <p:cBhvr>
                                        <p:cTn id="99" dur="500"/>
                                        <p:tgtEl>
                                          <p:spTgt spid="1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500" fill="hold"/>
                                        <p:tgtEl>
                                          <p:spTgt spid="19"/>
                                        </p:tgtEl>
                                        <p:attrNameLst>
                                          <p:attrName>ppt_w</p:attrName>
                                        </p:attrNameLst>
                                      </p:cBhvr>
                                      <p:tavLst>
                                        <p:tav tm="0">
                                          <p:val>
                                            <p:fltVal val="0"/>
                                          </p:val>
                                        </p:tav>
                                        <p:tav tm="100000">
                                          <p:val>
                                            <p:strVal val="#ppt_w"/>
                                          </p:val>
                                        </p:tav>
                                      </p:tavLst>
                                    </p:anim>
                                    <p:anim calcmode="lin" valueType="num">
                                      <p:cBhvr>
                                        <p:cTn id="103" dur="500" fill="hold"/>
                                        <p:tgtEl>
                                          <p:spTgt spid="19"/>
                                        </p:tgtEl>
                                        <p:attrNameLst>
                                          <p:attrName>ppt_h</p:attrName>
                                        </p:attrNameLst>
                                      </p:cBhvr>
                                      <p:tavLst>
                                        <p:tav tm="0">
                                          <p:val>
                                            <p:fltVal val="0"/>
                                          </p:val>
                                        </p:tav>
                                        <p:tav tm="100000">
                                          <p:val>
                                            <p:strVal val="#ppt_h"/>
                                          </p:val>
                                        </p:tav>
                                      </p:tavLst>
                                    </p:anim>
                                    <p:animEffect transition="in" filter="fade">
                                      <p:cBhvr>
                                        <p:cTn id="104" dur="500"/>
                                        <p:tgtEl>
                                          <p:spTgt spid="1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p:cTn id="117" dur="500" fill="hold"/>
                                        <p:tgtEl>
                                          <p:spTgt spid="22"/>
                                        </p:tgtEl>
                                        <p:attrNameLst>
                                          <p:attrName>ppt_w</p:attrName>
                                        </p:attrNameLst>
                                      </p:cBhvr>
                                      <p:tavLst>
                                        <p:tav tm="0">
                                          <p:val>
                                            <p:fltVal val="0"/>
                                          </p:val>
                                        </p:tav>
                                        <p:tav tm="100000">
                                          <p:val>
                                            <p:strVal val="#ppt_w"/>
                                          </p:val>
                                        </p:tav>
                                      </p:tavLst>
                                    </p:anim>
                                    <p:anim calcmode="lin" valueType="num">
                                      <p:cBhvr>
                                        <p:cTn id="118" dur="500" fill="hold"/>
                                        <p:tgtEl>
                                          <p:spTgt spid="22"/>
                                        </p:tgtEl>
                                        <p:attrNameLst>
                                          <p:attrName>ppt_h</p:attrName>
                                        </p:attrNameLst>
                                      </p:cBhvr>
                                      <p:tavLst>
                                        <p:tav tm="0">
                                          <p:val>
                                            <p:fltVal val="0"/>
                                          </p:val>
                                        </p:tav>
                                        <p:tav tm="100000">
                                          <p:val>
                                            <p:strVal val="#ppt_h"/>
                                          </p:val>
                                        </p:tav>
                                      </p:tavLst>
                                    </p:anim>
                                    <p:animEffect transition="in" filter="fade">
                                      <p:cBhvr>
                                        <p:cTn id="119" dur="500"/>
                                        <p:tgtEl>
                                          <p:spTgt spid="22"/>
                                        </p:tgtEl>
                                      </p:cBhvr>
                                    </p:animEffect>
                                  </p:childTnLst>
                                </p:cTn>
                              </p:par>
                            </p:childTnLst>
                          </p:cTn>
                        </p:par>
                        <p:par>
                          <p:cTn id="120" fill="hold">
                            <p:stCondLst>
                              <p:cond delay="3350"/>
                            </p:stCondLst>
                            <p:childTnLst>
                              <p:par>
                                <p:cTn id="121" presetID="53" presetClass="entr" presetSubtype="16"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Effect transition="in" filter="fade">
                                      <p:cBhvr>
                                        <p:cTn id="125" dur="500"/>
                                        <p:tgtEl>
                                          <p:spTgt spid="23"/>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4"/>
                                        </p:tgtEl>
                                        <p:attrNameLst>
                                          <p:attrName>style.visibility</p:attrName>
                                        </p:attrNameLst>
                                      </p:cBhvr>
                                      <p:to>
                                        <p:strVal val="visible"/>
                                      </p:to>
                                    </p:set>
                                    <p:anim calcmode="lin" valueType="num">
                                      <p:cBhvr>
                                        <p:cTn id="128" dur="500" fill="hold"/>
                                        <p:tgtEl>
                                          <p:spTgt spid="24"/>
                                        </p:tgtEl>
                                        <p:attrNameLst>
                                          <p:attrName>ppt_w</p:attrName>
                                        </p:attrNameLst>
                                      </p:cBhvr>
                                      <p:tavLst>
                                        <p:tav tm="0">
                                          <p:val>
                                            <p:fltVal val="0"/>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animEffect transition="in" filter="fade">
                                      <p:cBhvr>
                                        <p:cTn id="130" dur="500"/>
                                        <p:tgtEl>
                                          <p:spTgt spid="2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500" fill="hold"/>
                                        <p:tgtEl>
                                          <p:spTgt spid="25"/>
                                        </p:tgtEl>
                                        <p:attrNameLst>
                                          <p:attrName>ppt_w</p:attrName>
                                        </p:attrNameLst>
                                      </p:cBhvr>
                                      <p:tavLst>
                                        <p:tav tm="0">
                                          <p:val>
                                            <p:fltVal val="0"/>
                                          </p:val>
                                        </p:tav>
                                        <p:tav tm="100000">
                                          <p:val>
                                            <p:strVal val="#ppt_w"/>
                                          </p:val>
                                        </p:tav>
                                      </p:tavLst>
                                    </p:anim>
                                    <p:anim calcmode="lin" valueType="num">
                                      <p:cBhvr>
                                        <p:cTn id="134" dur="500" fill="hold"/>
                                        <p:tgtEl>
                                          <p:spTgt spid="25"/>
                                        </p:tgtEl>
                                        <p:attrNameLst>
                                          <p:attrName>ppt_h</p:attrName>
                                        </p:attrNameLst>
                                      </p:cBhvr>
                                      <p:tavLst>
                                        <p:tav tm="0">
                                          <p:val>
                                            <p:fltVal val="0"/>
                                          </p:val>
                                        </p:tav>
                                        <p:tav tm="100000">
                                          <p:val>
                                            <p:strVal val="#ppt_h"/>
                                          </p:val>
                                        </p:tav>
                                      </p:tavLst>
                                    </p:anim>
                                    <p:animEffect transition="in" filter="fade">
                                      <p:cBhvr>
                                        <p:cTn id="135" dur="500"/>
                                        <p:tgtEl>
                                          <p:spTgt spid="2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fltVal val="0"/>
                                          </p:val>
                                        </p:tav>
                                        <p:tav tm="100000">
                                          <p:val>
                                            <p:strVal val="#ppt_h"/>
                                          </p:val>
                                        </p:tav>
                                      </p:tavLst>
                                    </p:anim>
                                    <p:animEffect transition="in" filter="fade">
                                      <p:cBhvr>
                                        <p:cTn id="140" dur="500"/>
                                        <p:tgtEl>
                                          <p:spTgt spid="26"/>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childTnLst>
                          </p:cTn>
                        </p:par>
                        <p:par>
                          <p:cTn id="146" fill="hold">
                            <p:stCondLst>
                              <p:cond delay="3850"/>
                            </p:stCondLst>
                            <p:childTnLst>
                              <p:par>
                                <p:cTn id="147" presetID="53" presetClass="entr" presetSubtype="16" fill="hold" grpId="0" nodeType="after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ppt_w</p:attrName>
                                        </p:attrNameLst>
                                      </p:cBhvr>
                                      <p:tavLst>
                                        <p:tav tm="0">
                                          <p:val>
                                            <p:fltVal val="0"/>
                                          </p:val>
                                        </p:tav>
                                        <p:tav tm="100000">
                                          <p:val>
                                            <p:strVal val="#ppt_w"/>
                                          </p:val>
                                        </p:tav>
                                      </p:tavLst>
                                    </p:anim>
                                    <p:anim calcmode="lin" valueType="num">
                                      <p:cBhvr>
                                        <p:cTn id="150" dur="500" fill="hold"/>
                                        <p:tgtEl>
                                          <p:spTgt spid="28"/>
                                        </p:tgtEl>
                                        <p:attrNameLst>
                                          <p:attrName>ppt_h</p:attrName>
                                        </p:attrNameLst>
                                      </p:cBhvr>
                                      <p:tavLst>
                                        <p:tav tm="0">
                                          <p:val>
                                            <p:fltVal val="0"/>
                                          </p:val>
                                        </p:tav>
                                        <p:tav tm="100000">
                                          <p:val>
                                            <p:strVal val="#ppt_h"/>
                                          </p:val>
                                        </p:tav>
                                      </p:tavLst>
                                    </p:anim>
                                    <p:animEffect transition="in" filter="fade">
                                      <p:cBhvr>
                                        <p:cTn id="151" dur="500"/>
                                        <p:tgtEl>
                                          <p:spTgt spid="28"/>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500" fill="hold"/>
                                        <p:tgtEl>
                                          <p:spTgt spid="29"/>
                                        </p:tgtEl>
                                        <p:attrNameLst>
                                          <p:attrName>ppt_w</p:attrName>
                                        </p:attrNameLst>
                                      </p:cBhvr>
                                      <p:tavLst>
                                        <p:tav tm="0">
                                          <p:val>
                                            <p:fltVal val="0"/>
                                          </p:val>
                                        </p:tav>
                                        <p:tav tm="100000">
                                          <p:val>
                                            <p:strVal val="#ppt_w"/>
                                          </p:val>
                                        </p:tav>
                                      </p:tavLst>
                                    </p:anim>
                                    <p:anim calcmode="lin" valueType="num">
                                      <p:cBhvr>
                                        <p:cTn id="155" dur="500" fill="hold"/>
                                        <p:tgtEl>
                                          <p:spTgt spid="29"/>
                                        </p:tgtEl>
                                        <p:attrNameLst>
                                          <p:attrName>ppt_h</p:attrName>
                                        </p:attrNameLst>
                                      </p:cBhvr>
                                      <p:tavLst>
                                        <p:tav tm="0">
                                          <p:val>
                                            <p:fltVal val="0"/>
                                          </p:val>
                                        </p:tav>
                                        <p:tav tm="100000">
                                          <p:val>
                                            <p:strVal val="#ppt_h"/>
                                          </p:val>
                                        </p:tav>
                                      </p:tavLst>
                                    </p:anim>
                                    <p:animEffect transition="in" filter="fade">
                                      <p:cBhvr>
                                        <p:cTn id="156" dur="500"/>
                                        <p:tgtEl>
                                          <p:spTgt spid="29"/>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anim calcmode="lin" valueType="num">
                                      <p:cBhvr>
                                        <p:cTn id="159" dur="500" fill="hold"/>
                                        <p:tgtEl>
                                          <p:spTgt spid="30"/>
                                        </p:tgtEl>
                                        <p:attrNameLst>
                                          <p:attrName>ppt_w</p:attrName>
                                        </p:attrNameLst>
                                      </p:cBhvr>
                                      <p:tavLst>
                                        <p:tav tm="0">
                                          <p:val>
                                            <p:fltVal val="0"/>
                                          </p:val>
                                        </p:tav>
                                        <p:tav tm="100000">
                                          <p:val>
                                            <p:strVal val="#ppt_w"/>
                                          </p:val>
                                        </p:tav>
                                      </p:tavLst>
                                    </p:anim>
                                    <p:anim calcmode="lin" valueType="num">
                                      <p:cBhvr>
                                        <p:cTn id="160" dur="500" fill="hold"/>
                                        <p:tgtEl>
                                          <p:spTgt spid="30"/>
                                        </p:tgtEl>
                                        <p:attrNameLst>
                                          <p:attrName>ppt_h</p:attrName>
                                        </p:attrNameLst>
                                      </p:cBhvr>
                                      <p:tavLst>
                                        <p:tav tm="0">
                                          <p:val>
                                            <p:fltVal val="0"/>
                                          </p:val>
                                        </p:tav>
                                        <p:tav tm="100000">
                                          <p:val>
                                            <p:strVal val="#ppt_h"/>
                                          </p:val>
                                        </p:tav>
                                      </p:tavLst>
                                    </p:anim>
                                    <p:animEffect transition="in" filter="fade">
                                      <p:cBhvr>
                                        <p:cTn id="161" dur="500"/>
                                        <p:tgtEl>
                                          <p:spTgt spid="30"/>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1"/>
                                        </p:tgtEl>
                                        <p:attrNameLst>
                                          <p:attrName>style.visibility</p:attrName>
                                        </p:attrNameLst>
                                      </p:cBhvr>
                                      <p:to>
                                        <p:strVal val="visible"/>
                                      </p:to>
                                    </p:set>
                                    <p:anim calcmode="lin" valueType="num">
                                      <p:cBhvr>
                                        <p:cTn id="164" dur="500" fill="hold"/>
                                        <p:tgtEl>
                                          <p:spTgt spid="31"/>
                                        </p:tgtEl>
                                        <p:attrNameLst>
                                          <p:attrName>ppt_w</p:attrName>
                                        </p:attrNameLst>
                                      </p:cBhvr>
                                      <p:tavLst>
                                        <p:tav tm="0">
                                          <p:val>
                                            <p:fltVal val="0"/>
                                          </p:val>
                                        </p:tav>
                                        <p:tav tm="100000">
                                          <p:val>
                                            <p:strVal val="#ppt_w"/>
                                          </p:val>
                                        </p:tav>
                                      </p:tavLst>
                                    </p:anim>
                                    <p:anim calcmode="lin" valueType="num">
                                      <p:cBhvr>
                                        <p:cTn id="165" dur="500" fill="hold"/>
                                        <p:tgtEl>
                                          <p:spTgt spid="31"/>
                                        </p:tgtEl>
                                        <p:attrNameLst>
                                          <p:attrName>ppt_h</p:attrName>
                                        </p:attrNameLst>
                                      </p:cBhvr>
                                      <p:tavLst>
                                        <p:tav tm="0">
                                          <p:val>
                                            <p:fltVal val="0"/>
                                          </p:val>
                                        </p:tav>
                                        <p:tav tm="100000">
                                          <p:val>
                                            <p:strVal val="#ppt_h"/>
                                          </p:val>
                                        </p:tav>
                                      </p:tavLst>
                                    </p:anim>
                                    <p:animEffect transition="in" filter="fade">
                                      <p:cBhvr>
                                        <p:cTn id="166" dur="500"/>
                                        <p:tgtEl>
                                          <p:spTgt spid="31"/>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Effect transition="in" filter="fade">
                                      <p:cBhvr>
                                        <p:cTn id="1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P spid="8" grpId="0" animBg="1"/>
      <p:bldP spid="9" grpId="0" animBg="1"/>
      <p:bldP spid="10" grpId="0"/>
      <p:bldP spid="11" grpId="0"/>
      <p:bldP spid="12" grpId="0"/>
      <p:bldP spid="13" grpId="0" animBg="1"/>
      <p:bldP spid="14" grpId="0" animBg="1"/>
      <p:bldP spid="15" grpId="0"/>
      <p:bldP spid="16" grpId="0"/>
      <p:bldP spid="17" grpId="0"/>
      <p:bldP spid="18" grpId="0" animBg="1"/>
      <p:bldP spid="19" grpId="0" animBg="1"/>
      <p:bldP spid="20" grpId="0"/>
      <p:bldP spid="21" grpId="0"/>
      <p:bldP spid="22" grpId="0"/>
      <p:bldP spid="23" grpId="0" animBg="1"/>
      <p:bldP spid="24" grpId="0" animBg="1"/>
      <p:bldP spid="25" grpId="0"/>
      <p:bldP spid="26" grpId="0"/>
      <p:bldP spid="27" grpId="0"/>
      <p:bldP spid="28" grpId="0" animBg="1"/>
      <p:bldP spid="29" grpId="0" animBg="1"/>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945683315"/>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4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6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72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7" name="TextBox 16"/>
          <p:cNvSpPr txBox="1"/>
          <p:nvPr/>
        </p:nvSpPr>
        <p:spPr>
          <a:xfrm>
            <a:off x="1689817" y="363057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11"/>
          <p:cNvSpPr>
            <a:spLocks noChangeArrowheads="1"/>
          </p:cNvSpPr>
          <p:nvPr/>
        </p:nvSpPr>
        <p:spPr bwMode="gray">
          <a:xfrm>
            <a:off x="3836056" y="3376032"/>
            <a:ext cx="1463708" cy="707886"/>
          </a:xfrm>
          <a:prstGeom prst="rect">
            <a:avLst/>
          </a:prstGeom>
          <a:noFill/>
          <a:ln>
            <a:noFill/>
          </a:ln>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点击添加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标题内容</a:t>
            </a: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7" name="TextBox 36"/>
          <p:cNvSpPr txBox="1"/>
          <p:nvPr/>
        </p:nvSpPr>
        <p:spPr>
          <a:xfrm>
            <a:off x="2384912" y="192322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38" name="TextBox 37"/>
          <p:cNvSpPr txBox="1"/>
          <p:nvPr/>
        </p:nvSpPr>
        <p:spPr>
          <a:xfrm>
            <a:off x="4132606" y="1275606"/>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39" name="TextBox 38"/>
          <p:cNvSpPr txBox="1"/>
          <p:nvPr/>
        </p:nvSpPr>
        <p:spPr>
          <a:xfrm>
            <a:off x="5724128" y="194120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40" name="TextBox 39"/>
          <p:cNvSpPr txBox="1"/>
          <p:nvPr/>
        </p:nvSpPr>
        <p:spPr>
          <a:xfrm>
            <a:off x="6548712" y="3631402"/>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详写内容</a:t>
              </a:r>
              <a:r>
                <a:rPr lang="en-US" altLang="zh-CN" dirty="0"/>
                <a:t>……</a:t>
              </a:r>
              <a:r>
                <a:rPr lang="zh-CN" altLang="en-US" dirty="0"/>
                <a:t>点击输入本页需要详写的文字内容，简明扼要，此为概念图解，根据您的具体内容酌情修改。</a:t>
              </a:r>
              <a:endParaRPr lang="en-US" altLang="zh-CN" dirty="0"/>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43698175"/>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3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8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3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8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3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8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3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806032" cy="101313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a:spLocks/>
          </p:cNvSpPr>
          <p:nvPr/>
        </p:nvSpPr>
        <p:spPr>
          <a:xfrm>
            <a:off x="2166476" y="3495180"/>
            <a:ext cx="4796980" cy="56761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100" dirty="0">
                <a:solidFill>
                  <a:schemeClr val="tx1">
                    <a:lumMod val="75000"/>
                    <a:lumOff val="25000"/>
                  </a:schemeClr>
                </a:solidFill>
                <a:latin typeface="微软雅黑" pitchFamily="34" charset="-122"/>
                <a:ea typeface="微软雅黑" pitchFamily="34" charset="-122"/>
              </a:rPr>
              <a:t>详写内容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17" name="Text Placeholder 3"/>
          <p:cNvSpPr txBox="1">
            <a:spLocks/>
          </p:cNvSpPr>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a:spLocks/>
          </p:cNvSpPr>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a:spLocks/>
          </p:cNvSpPr>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a:spLocks/>
          </p:cNvSpPr>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a:spLocks/>
          </p:cNvSpPr>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977867"/>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300"/>
                                        <p:tgtEl>
                                          <p:spTgt spid="6"/>
                                        </p:tgtEl>
                                      </p:cBhvr>
                                    </p:animEffect>
                                  </p:childTnLst>
                                </p:cTn>
                              </p:par>
                            </p:childTnLst>
                          </p:cTn>
                        </p:par>
                        <p:par>
                          <p:cTn id="22" fill="hold">
                            <p:stCondLst>
                              <p:cond delay="165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15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300"/>
                                        <p:tgtEl>
                                          <p:spTgt spid="5"/>
                                        </p:tgtEl>
                                      </p:cBhvr>
                                    </p:animEffect>
                                  </p:childTnLst>
                                </p:cTn>
                              </p:par>
                            </p:childTnLst>
                          </p:cTn>
                        </p:par>
                        <p:par>
                          <p:cTn id="33" fill="hold">
                            <p:stCondLst>
                              <p:cond delay="245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childTnLst>
                          </p:cTn>
                        </p:par>
                        <p:par>
                          <p:cTn id="40" fill="hold">
                            <p:stCondLst>
                              <p:cond delay="2950"/>
                            </p:stCondLst>
                            <p:childTnLst>
                              <p:par>
                                <p:cTn id="41" presetID="22" presetClass="entr" presetSubtype="1"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300"/>
                                        <p:tgtEl>
                                          <p:spTgt spid="2"/>
                                        </p:tgtEl>
                                      </p:cBhvr>
                                    </p:animEffect>
                                  </p:childTnLst>
                                </p:cTn>
                              </p:par>
                            </p:childTnLst>
                          </p:cTn>
                        </p:par>
                        <p:par>
                          <p:cTn id="44" fill="hold">
                            <p:stCondLst>
                              <p:cond delay="325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3750"/>
                            </p:stCondLst>
                            <p:childTnLst>
                              <p:par>
                                <p:cTn id="52" presetID="22" presetClass="entr" presetSubtype="1"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up)">
                                      <p:cBhvr>
                                        <p:cTn id="54" dur="300"/>
                                        <p:tgtEl>
                                          <p:spTgt spid="4"/>
                                        </p:tgtEl>
                                      </p:cBhvr>
                                    </p:animEffect>
                                  </p:childTnLst>
                                </p:cTn>
                              </p:par>
                            </p:childTnLst>
                          </p:cTn>
                        </p:par>
                        <p:par>
                          <p:cTn id="55" fill="hold">
                            <p:stCondLst>
                              <p:cond delay="4050"/>
                            </p:stCondLst>
                            <p:childTnLst>
                              <p:par>
                                <p:cTn id="56" presetID="10"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4550"/>
                            </p:stCondLst>
                            <p:childTnLst>
                              <p:par>
                                <p:cTn id="63" presetID="22" presetClass="entr" presetSubtype="1"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up)">
                                      <p:cBhvr>
                                        <p:cTn id="65" dur="300"/>
                                        <p:tgtEl>
                                          <p:spTgt spid="3"/>
                                        </p:tgtEl>
                                      </p:cBhvr>
                                    </p:animEffect>
                                  </p:childTnLst>
                                </p:cTn>
                              </p:par>
                            </p:childTnLst>
                          </p:cTn>
                        </p:par>
                        <p:par>
                          <p:cTn id="66" fill="hold">
                            <p:stCondLst>
                              <p:cond delay="485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5350"/>
                            </p:stCondLst>
                            <p:childTnLst>
                              <p:par>
                                <p:cTn id="74" presetID="53" presetClass="entr" presetSubtype="52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anim calcmode="lin" valueType="num">
                                      <p:cBhvr>
                                        <p:cTn id="79" dur="500" fill="hold"/>
                                        <p:tgtEl>
                                          <p:spTgt spid="12"/>
                                        </p:tgtEl>
                                        <p:attrNameLst>
                                          <p:attrName>ppt_x</p:attrName>
                                        </p:attrNameLst>
                                      </p:cBhvr>
                                      <p:tavLst>
                                        <p:tav tm="0">
                                          <p:val>
                                            <p:fltVal val="0.5"/>
                                          </p:val>
                                        </p:tav>
                                        <p:tav tm="100000">
                                          <p:val>
                                            <p:strVal val="#ppt_x"/>
                                          </p:val>
                                        </p:tav>
                                      </p:tavLst>
                                    </p:anim>
                                    <p:anim calcmode="lin" valueType="num">
                                      <p:cBhvr>
                                        <p:cTn id="80" dur="500" fill="hold"/>
                                        <p:tgtEl>
                                          <p:spTgt spid="12"/>
                                        </p:tgtEl>
                                        <p:attrNameLst>
                                          <p:attrName>ppt_y</p:attrName>
                                        </p:attrNameLst>
                                      </p:cBhvr>
                                      <p:tavLst>
                                        <p:tav tm="0">
                                          <p:val>
                                            <p:fltVal val="0.5"/>
                                          </p:val>
                                        </p:tav>
                                        <p:tav tm="100000">
                                          <p:val>
                                            <p:strVal val="#ppt_y"/>
                                          </p:val>
                                        </p:tav>
                                      </p:tavLst>
                                    </p:anim>
                                  </p:childTnLst>
                                </p:cTn>
                              </p:par>
                              <p:par>
                                <p:cTn id="81" presetID="53" presetClass="entr" presetSubtype="52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anim calcmode="lin" valueType="num">
                                      <p:cBhvr>
                                        <p:cTn id="86" dur="500" fill="hold"/>
                                        <p:tgtEl>
                                          <p:spTgt spid="16"/>
                                        </p:tgtEl>
                                        <p:attrNameLst>
                                          <p:attrName>ppt_x</p:attrName>
                                        </p:attrNameLst>
                                      </p:cBhvr>
                                      <p:tavLst>
                                        <p:tav tm="0">
                                          <p:val>
                                            <p:fltVal val="0.5"/>
                                          </p:val>
                                        </p:tav>
                                        <p:tav tm="100000">
                                          <p:val>
                                            <p:strVal val="#ppt_x"/>
                                          </p:val>
                                        </p:tav>
                                      </p:tavLst>
                                    </p:anim>
                                    <p:anim calcmode="lin" valueType="num">
                                      <p:cBhvr>
                                        <p:cTn id="87"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25957" y="3504292"/>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2" name="TextBox 31"/>
          <p:cNvSpPr txBox="1"/>
          <p:nvPr/>
        </p:nvSpPr>
        <p:spPr>
          <a:xfrm>
            <a:off x="2123749" y="2388839"/>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a:t>
            </a:r>
          </a:p>
        </p:txBody>
      </p:sp>
      <p:sp>
        <p:nvSpPr>
          <p:cNvPr id="34" name="TextBox 33"/>
          <p:cNvSpPr txBox="1"/>
          <p:nvPr/>
        </p:nvSpPr>
        <p:spPr>
          <a:xfrm>
            <a:off x="3607913" y="3328917"/>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5" name="TextBox 34"/>
          <p:cNvSpPr txBox="1"/>
          <p:nvPr/>
        </p:nvSpPr>
        <p:spPr>
          <a:xfrm>
            <a:off x="4689429" y="2517989"/>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a:t>
            </a:r>
          </a:p>
        </p:txBody>
      </p:sp>
      <p:sp>
        <p:nvSpPr>
          <p:cNvPr id="36" name="矩形 35"/>
          <p:cNvSpPr/>
          <p:nvPr/>
        </p:nvSpPr>
        <p:spPr>
          <a:xfrm>
            <a:off x="6454228" y="1833506"/>
            <a:ext cx="1943204" cy="2630881"/>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37" name="Freeform 4"/>
          <p:cNvSpPr>
            <a:spLocks/>
          </p:cNvSpPr>
          <p:nvPr/>
        </p:nvSpPr>
        <p:spPr bwMode="auto">
          <a:xfrm>
            <a:off x="1838595" y="1869787"/>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8" name="Freeform 6"/>
          <p:cNvSpPr>
            <a:spLocks/>
          </p:cNvSpPr>
          <p:nvPr/>
        </p:nvSpPr>
        <p:spPr bwMode="auto">
          <a:xfrm>
            <a:off x="3330306" y="2822178"/>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rgbClr val="414455"/>
              </a:solidFill>
              <a:latin typeface="微软雅黑" pitchFamily="34" charset="-122"/>
              <a:ea typeface="微软雅黑" pitchFamily="34" charset="-122"/>
            </a:endParaRPr>
          </a:p>
        </p:txBody>
      </p:sp>
      <p:sp>
        <p:nvSpPr>
          <p:cNvPr id="39" name="Freeform 8"/>
          <p:cNvSpPr>
            <a:spLocks/>
          </p:cNvSpPr>
          <p:nvPr/>
        </p:nvSpPr>
        <p:spPr bwMode="auto">
          <a:xfrm>
            <a:off x="685592" y="2955687"/>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40" name="Freeform 6"/>
          <p:cNvSpPr>
            <a:spLocks/>
          </p:cNvSpPr>
          <p:nvPr/>
        </p:nvSpPr>
        <p:spPr bwMode="auto">
          <a:xfrm>
            <a:off x="4443769" y="1924815"/>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pPr>
            <a:endParaRPr lang="en-US" sz="2100" kern="0" dirty="0">
              <a:solidFill>
                <a:sysClr val="window" lastClr="FFFFFF"/>
              </a:solidFill>
              <a:latin typeface="微软雅黑" pitchFamily="34" charset="-122"/>
              <a:ea typeface="微软雅黑" pitchFamily="34" charset="-122"/>
            </a:endParaRPr>
          </a:p>
        </p:txBody>
      </p:sp>
      <p:sp>
        <p:nvSpPr>
          <p:cNvPr id="41" name="矩形 40"/>
          <p:cNvSpPr/>
          <p:nvPr/>
        </p:nvSpPr>
        <p:spPr>
          <a:xfrm>
            <a:off x="3114597" y="1131590"/>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itchFamily="34" charset="-122"/>
                <a:ea typeface="微软雅黑" pitchFamily="34" charset="-122"/>
              </a:rPr>
              <a:t>点击添加小标题</a:t>
            </a:r>
          </a:p>
        </p:txBody>
      </p:sp>
    </p:spTree>
    <p:extLst>
      <p:ext uri="{BB962C8B-B14F-4D97-AF65-F5344CB8AC3E}">
        <p14:creationId xmlns:p14="http://schemas.microsoft.com/office/powerpoint/2010/main" val="1143211154"/>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outVertical)">
                                      <p:cBhvr>
                                        <p:cTn id="15" dur="500"/>
                                        <p:tgtEl>
                                          <p:spTgt spid="41"/>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39"/>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37"/>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38"/>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40"/>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ppt_w</p:attrName>
                                        </p:attrNameLst>
                                      </p:cBhvr>
                                      <p:tavLst>
                                        <p:tav tm="0">
                                          <p:val>
                                            <p:fltVal val="0"/>
                                          </p:val>
                                        </p:tav>
                                        <p:tav tm="100000">
                                          <p:val>
                                            <p:strVal val="#ppt_w"/>
                                          </p:val>
                                        </p:tav>
                                      </p:tavLst>
                                    </p:anim>
                                    <p:anim calcmode="lin" valueType="num">
                                      <p:cBhvr>
                                        <p:cTn id="55" dur="500" fill="hold"/>
                                        <p:tgtEl>
                                          <p:spTgt spid="35"/>
                                        </p:tgtEl>
                                        <p:attrNameLst>
                                          <p:attrName>ppt_h</p:attrName>
                                        </p:attrNameLst>
                                      </p:cBhvr>
                                      <p:tavLst>
                                        <p:tav tm="0">
                                          <p:val>
                                            <p:fltVal val="0"/>
                                          </p:val>
                                        </p:tav>
                                        <p:tav tm="100000">
                                          <p:val>
                                            <p:strVal val="#ppt_h"/>
                                          </p:val>
                                        </p:tav>
                                      </p:tavLst>
                                    </p:anim>
                                    <p:animEffect transition="in" filter="fade">
                                      <p:cBhvr>
                                        <p:cTn id="56" dur="500"/>
                                        <p:tgtEl>
                                          <p:spTgt spid="35"/>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p:bldP spid="32"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PREFACE</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99592" y="1923678"/>
            <a:ext cx="5832648" cy="1915911"/>
          </a:xfrm>
          <a:prstGeom prst="rect">
            <a:avLst/>
          </a:prstGeom>
          <a:noFill/>
        </p:spPr>
        <p:txBody>
          <a:bodyPr wrap="square" lIns="68584" tIns="34291" rIns="68584" bIns="34291" rtlCol="0">
            <a:spAutoFit/>
          </a:bodyPr>
          <a:lstStyle/>
          <a:p>
            <a:pPr algn="just" eaLnBrk="0" hangingPunct="0">
              <a:lnSpc>
                <a:spcPct val="150000"/>
              </a:lnSpc>
            </a:pPr>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岁月流转，时光飞逝，转眼间</a:t>
            </a:r>
            <a:r>
              <a:rPr lang="en-US" altLang="zh-CN" sz="1600" b="1" dirty="0">
                <a:solidFill>
                  <a:schemeClr val="tx1">
                    <a:lumMod val="85000"/>
                    <a:lumOff val="15000"/>
                  </a:schemeClr>
                </a:solidFill>
                <a:latin typeface="微软雅黑" pitchFamily="34" charset="-122"/>
                <a:ea typeface="微软雅黑" pitchFamily="34" charset="-122"/>
                <a:sym typeface="微软雅黑" pitchFamily="34" charset="-122"/>
              </a:rPr>
              <a:t>2018</a:t>
            </a:r>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年的工作又接近尾声。</a:t>
            </a:r>
          </a:p>
          <a:p>
            <a:pPr algn="just" eaLnBrk="0" hangingPunct="0">
              <a:lnSpc>
                <a:spcPct val="150000"/>
              </a:lnSpc>
            </a:pPr>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回首过去一年的工作，经过全体领导及员工的共同努力，公司经营业绩保持良好，行业地位、社会形象日渐提升，各项工作全面发展。</a:t>
            </a:r>
            <a:endParaRPr lang="en-US" altLang="zh-CN" sz="1200" dirty="0">
              <a:solidFill>
                <a:schemeClr val="tx1">
                  <a:lumMod val="85000"/>
                  <a:lumOff val="15000"/>
                </a:schemeClr>
              </a:solidFill>
              <a:latin typeface="微软雅黑" pitchFamily="34" charset="-122"/>
              <a:ea typeface="微软雅黑" pitchFamily="34" charset="-122"/>
              <a:sym typeface="微软雅黑" pitchFamily="34" charset="-122"/>
            </a:endParaRPr>
          </a:p>
          <a:p>
            <a:pPr algn="just" eaLnBrk="0" hangingPunct="0">
              <a:lnSpc>
                <a:spcPct val="150000"/>
              </a:lnSpc>
            </a:pPr>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新起点、新希望。站在</a:t>
            </a:r>
            <a:r>
              <a:rPr lang="en-US" altLang="zh-CN" sz="1600" b="1">
                <a:solidFill>
                  <a:schemeClr val="tx1">
                    <a:lumMod val="85000"/>
                    <a:lumOff val="15000"/>
                  </a:schemeClr>
                </a:solidFill>
                <a:latin typeface="微软雅黑" pitchFamily="34" charset="-122"/>
                <a:ea typeface="微软雅黑" pitchFamily="34" charset="-122"/>
                <a:sym typeface="微软雅黑" pitchFamily="34" charset="-122"/>
              </a:rPr>
              <a:t>2019</a:t>
            </a:r>
            <a:r>
              <a:rPr lang="zh-CN" altLang="en-US" sz="1200">
                <a:solidFill>
                  <a:schemeClr val="tx1">
                    <a:lumMod val="85000"/>
                    <a:lumOff val="15000"/>
                  </a:schemeClr>
                </a:solidFill>
                <a:latin typeface="微软雅黑" pitchFamily="34" charset="-122"/>
                <a:ea typeface="微软雅黑" pitchFamily="34" charset="-122"/>
                <a:sym typeface="微软雅黑" pitchFamily="34" charset="-122"/>
              </a:rPr>
              <a:t>年</a:t>
            </a:r>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的起点，我们将继承和发扬过去工作中存在的优点，汲取经验，摒弃不足，满怀信心，以更清醒的头脑、更旺盛的斗志、更奋发的姿态和更充沛的干劲，向我们的既定目标进发！</a:t>
            </a: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8872" y="1544039"/>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23426411"/>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8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1999738" y="1647825"/>
            <a:ext cx="5196206" cy="29098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lvl="0"/>
            <a:endParaRPr sz="1300"/>
          </a:p>
        </p:txBody>
      </p:sp>
      <p:sp>
        <p:nvSpPr>
          <p:cNvPr id="3" name="Text Placeholder 3"/>
          <p:cNvSpPr txBox="1">
            <a:spLocks/>
          </p:cNvSpPr>
          <p:nvPr/>
        </p:nvSpPr>
        <p:spPr>
          <a:xfrm>
            <a:off x="507448" y="2951789"/>
            <a:ext cx="1564386" cy="30655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4" name="Text Placeholder 4"/>
          <p:cNvSpPr txBox="1">
            <a:spLocks/>
          </p:cNvSpPr>
          <p:nvPr/>
        </p:nvSpPr>
        <p:spPr>
          <a:xfrm>
            <a:off x="579456" y="3257747"/>
            <a:ext cx="1500567" cy="4658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 name="Shape 1626"/>
          <p:cNvSpPr/>
          <p:nvPr/>
        </p:nvSpPr>
        <p:spPr>
          <a:xfrm flipV="1">
            <a:off x="2386775" y="3111919"/>
            <a:ext cx="1" cy="1040216"/>
          </a:xfrm>
          <a:prstGeom prst="line">
            <a:avLst/>
          </a:prstGeom>
          <a:ln w="12700">
            <a:solidFill>
              <a:srgbClr val="A6AAA9"/>
            </a:solidFill>
            <a:miter lim="400000"/>
          </a:ln>
        </p:spPr>
        <p:txBody>
          <a:bodyPr lIns="19050" tIns="19050" rIns="19050" bIns="19050" anchor="ctr"/>
          <a:lstStyle/>
          <a:p>
            <a:pPr lvl="0"/>
            <a:endParaRPr sz="1300"/>
          </a:p>
        </p:txBody>
      </p:sp>
      <p:sp>
        <p:nvSpPr>
          <p:cNvPr id="6" name="Shape 1627"/>
          <p:cNvSpPr/>
          <p:nvPr/>
        </p:nvSpPr>
        <p:spPr>
          <a:xfrm flipV="1">
            <a:off x="3382967" y="1975933"/>
            <a:ext cx="1" cy="1477275"/>
          </a:xfrm>
          <a:prstGeom prst="line">
            <a:avLst/>
          </a:prstGeom>
          <a:ln w="12700">
            <a:solidFill>
              <a:srgbClr val="A6AAA9"/>
            </a:solidFill>
            <a:miter lim="400000"/>
          </a:ln>
        </p:spPr>
        <p:txBody>
          <a:bodyPr lIns="19050" tIns="19050" rIns="19050" bIns="19050" anchor="ctr"/>
          <a:lstStyle/>
          <a:p>
            <a:pPr lvl="0"/>
            <a:endParaRPr sz="1300"/>
          </a:p>
        </p:txBody>
      </p:sp>
      <p:sp>
        <p:nvSpPr>
          <p:cNvPr id="7" name="Shape 1628"/>
          <p:cNvSpPr/>
          <p:nvPr/>
        </p:nvSpPr>
        <p:spPr>
          <a:xfrm flipV="1">
            <a:off x="4343418" y="1472577"/>
            <a:ext cx="1" cy="1537162"/>
          </a:xfrm>
          <a:prstGeom prst="line">
            <a:avLst/>
          </a:prstGeom>
          <a:ln w="12700">
            <a:solidFill>
              <a:srgbClr val="A6AAA9"/>
            </a:solidFill>
            <a:miter lim="400000"/>
          </a:ln>
        </p:spPr>
        <p:txBody>
          <a:bodyPr lIns="19050" tIns="19050" rIns="19050" bIns="19050" anchor="ctr"/>
          <a:lstStyle/>
          <a:p>
            <a:pPr lvl="0"/>
            <a:endParaRPr sz="1300"/>
          </a:p>
        </p:txBody>
      </p:sp>
      <p:sp>
        <p:nvSpPr>
          <p:cNvPr id="8" name="Shape 1629"/>
          <p:cNvSpPr/>
          <p:nvPr/>
        </p:nvSpPr>
        <p:spPr>
          <a:xfrm flipV="1">
            <a:off x="5689110" y="2592413"/>
            <a:ext cx="1" cy="1020713"/>
          </a:xfrm>
          <a:prstGeom prst="line">
            <a:avLst/>
          </a:prstGeom>
          <a:ln w="12700">
            <a:solidFill>
              <a:srgbClr val="A6AAA9"/>
            </a:solidFill>
            <a:miter lim="400000"/>
          </a:ln>
        </p:spPr>
        <p:txBody>
          <a:bodyPr lIns="19050" tIns="19050" rIns="19050" bIns="19050" anchor="ctr"/>
          <a:lstStyle/>
          <a:p>
            <a:pPr lvl="0"/>
            <a:endParaRPr sz="1300"/>
          </a:p>
        </p:txBody>
      </p:sp>
      <p:sp>
        <p:nvSpPr>
          <p:cNvPr id="9" name="Shape 1630"/>
          <p:cNvSpPr/>
          <p:nvPr/>
        </p:nvSpPr>
        <p:spPr>
          <a:xfrm>
            <a:off x="2228247" y="2954713"/>
            <a:ext cx="317057"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0" name="Shape 1636"/>
          <p:cNvSpPr/>
          <p:nvPr/>
        </p:nvSpPr>
        <p:spPr>
          <a:xfrm>
            <a:off x="3221931" y="1802836"/>
            <a:ext cx="317058" cy="317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Shape 1642"/>
          <p:cNvSpPr/>
          <p:nvPr/>
        </p:nvSpPr>
        <p:spPr>
          <a:xfrm>
            <a:off x="4187009" y="1174572"/>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2" name="Shape 1648"/>
          <p:cNvSpPr/>
          <p:nvPr/>
        </p:nvSpPr>
        <p:spPr>
          <a:xfrm>
            <a:off x="5529248" y="3484845"/>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1653"/>
          <p:cNvSpPr/>
          <p:nvPr/>
        </p:nvSpPr>
        <p:spPr>
          <a:xfrm>
            <a:off x="2343445" y="4114971"/>
            <a:ext cx="86660" cy="866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4" name="Shape 1654"/>
          <p:cNvSpPr/>
          <p:nvPr/>
        </p:nvSpPr>
        <p:spPr>
          <a:xfrm>
            <a:off x="3315555" y="3387638"/>
            <a:ext cx="134823" cy="1348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5" name="Shape 1655"/>
          <p:cNvSpPr/>
          <p:nvPr/>
        </p:nvSpPr>
        <p:spPr>
          <a:xfrm>
            <a:off x="4256766" y="2925803"/>
            <a:ext cx="173305" cy="1733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6" name="Shape 1656"/>
          <p:cNvSpPr/>
          <p:nvPr/>
        </p:nvSpPr>
        <p:spPr>
          <a:xfrm>
            <a:off x="5579617" y="2487379"/>
            <a:ext cx="214313" cy="2143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8" name="Text Placeholder 3"/>
          <p:cNvSpPr txBox="1">
            <a:spLocks/>
          </p:cNvSpPr>
          <p:nvPr/>
        </p:nvSpPr>
        <p:spPr>
          <a:xfrm>
            <a:off x="1371545" y="1812023"/>
            <a:ext cx="1687871"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9" name="Text Placeholder 4"/>
          <p:cNvSpPr txBox="1">
            <a:spLocks/>
          </p:cNvSpPr>
          <p:nvPr/>
        </p:nvSpPr>
        <p:spPr>
          <a:xfrm>
            <a:off x="1337990" y="2114409"/>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itchFamily="34" charset="-122"/>
              <a:ea typeface="微软雅黑" pitchFamily="34" charset="-122"/>
            </a:endParaRPr>
          </a:p>
        </p:txBody>
      </p:sp>
      <p:sp>
        <p:nvSpPr>
          <p:cNvPr id="20" name="Text Placeholder 3"/>
          <p:cNvSpPr txBox="1">
            <a:spLocks/>
          </p:cNvSpPr>
          <p:nvPr/>
        </p:nvSpPr>
        <p:spPr>
          <a:xfrm>
            <a:off x="4660474" y="1196615"/>
            <a:ext cx="1391589"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21" name="Text Placeholder 4"/>
          <p:cNvSpPr txBox="1">
            <a:spLocks/>
          </p:cNvSpPr>
          <p:nvPr/>
        </p:nvSpPr>
        <p:spPr>
          <a:xfrm>
            <a:off x="4650358" y="1498061"/>
            <a:ext cx="1401705"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itchFamily="34" charset="-122"/>
              <a:ea typeface="微软雅黑" pitchFamily="34" charset="-122"/>
            </a:endParaRPr>
          </a:p>
        </p:txBody>
      </p:sp>
      <p:sp>
        <p:nvSpPr>
          <p:cNvPr id="22" name="Text Placeholder 3"/>
          <p:cNvSpPr txBox="1">
            <a:spLocks/>
          </p:cNvSpPr>
          <p:nvPr/>
        </p:nvSpPr>
        <p:spPr>
          <a:xfrm>
            <a:off x="6004376" y="3505575"/>
            <a:ext cx="1390717"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23" name="Text Placeholder 4"/>
          <p:cNvSpPr txBox="1">
            <a:spLocks/>
          </p:cNvSpPr>
          <p:nvPr/>
        </p:nvSpPr>
        <p:spPr>
          <a:xfrm>
            <a:off x="5980056" y="3801664"/>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itchFamily="34" charset="-122"/>
              <a:ea typeface="微软雅黑" pitchFamily="34" charset="-122"/>
            </a:endParaRPr>
          </a:p>
        </p:txBody>
      </p:sp>
      <p:sp>
        <p:nvSpPr>
          <p:cNvPr id="24" name="Text Placeholder 4"/>
          <p:cNvSpPr txBox="1">
            <a:spLocks/>
          </p:cNvSpPr>
          <p:nvPr/>
        </p:nvSpPr>
        <p:spPr>
          <a:xfrm>
            <a:off x="2290347" y="3007902"/>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01</a:t>
            </a:r>
          </a:p>
        </p:txBody>
      </p:sp>
      <p:sp>
        <p:nvSpPr>
          <p:cNvPr id="25" name="Text Placeholder 4"/>
          <p:cNvSpPr txBox="1">
            <a:spLocks/>
          </p:cNvSpPr>
          <p:nvPr/>
        </p:nvSpPr>
        <p:spPr>
          <a:xfrm>
            <a:off x="3284033" y="1845469"/>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02</a:t>
            </a:r>
          </a:p>
        </p:txBody>
      </p:sp>
      <p:sp>
        <p:nvSpPr>
          <p:cNvPr id="26" name="Text Placeholder 4"/>
          <p:cNvSpPr txBox="1">
            <a:spLocks/>
          </p:cNvSpPr>
          <p:nvPr/>
        </p:nvSpPr>
        <p:spPr>
          <a:xfrm>
            <a:off x="4251948" y="1217207"/>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03</a:t>
            </a:r>
          </a:p>
        </p:txBody>
      </p:sp>
      <p:sp>
        <p:nvSpPr>
          <p:cNvPr id="27" name="Text Placeholder 4"/>
          <p:cNvSpPr txBox="1">
            <a:spLocks/>
          </p:cNvSpPr>
          <p:nvPr/>
        </p:nvSpPr>
        <p:spPr>
          <a:xfrm>
            <a:off x="5591350" y="3542960"/>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04</a:t>
            </a:r>
          </a:p>
        </p:txBody>
      </p:sp>
      <p:sp>
        <p:nvSpPr>
          <p:cNvPr id="28" name="Shape 1625"/>
          <p:cNvSpPr/>
          <p:nvPr/>
        </p:nvSpPr>
        <p:spPr>
          <a:xfrm>
            <a:off x="7276200" y="1603542"/>
            <a:ext cx="1040216" cy="10402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lvl="0"/>
            <a:endParaRPr sz="1300"/>
          </a:p>
        </p:txBody>
      </p:sp>
      <p:sp>
        <p:nvSpPr>
          <p:cNvPr id="29" name="Shape 1657"/>
          <p:cNvSpPr/>
          <p:nvPr/>
        </p:nvSpPr>
        <p:spPr>
          <a:xfrm>
            <a:off x="7641329" y="1743566"/>
            <a:ext cx="310148" cy="31705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endParaRPr sz="1300"/>
          </a:p>
        </p:txBody>
      </p:sp>
      <p:sp>
        <p:nvSpPr>
          <p:cNvPr id="30" name="Text Placeholder 3"/>
          <p:cNvSpPr txBox="1">
            <a:spLocks/>
          </p:cNvSpPr>
          <p:nvPr/>
        </p:nvSpPr>
        <p:spPr>
          <a:xfrm>
            <a:off x="7407388" y="2103606"/>
            <a:ext cx="765012"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输入文本</a:t>
            </a:r>
            <a:endParaRPr lang="id-ID" sz="1400" b="1" dirty="0">
              <a:solidFill>
                <a:schemeClr val="bg1"/>
              </a:solidFill>
              <a:latin typeface="微软雅黑" panose="020B0503020204020204" pitchFamily="34" charset="-122"/>
              <a:ea typeface="微软雅黑" panose="020B0503020204020204" pitchFamily="34" charset="-122"/>
            </a:endParaRPr>
          </a:p>
        </p:txBody>
      </p:sp>
      <p:sp>
        <p:nvSpPr>
          <p:cNvPr id="3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975952"/>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35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par>
                          <p:cTn id="35" fill="hold">
                            <p:stCondLst>
                              <p:cond delay="2850"/>
                            </p:stCondLst>
                            <p:childTnLst>
                              <p:par>
                                <p:cTn id="36" presetID="18" presetClass="entr" presetSubtype="12" fill="hold" grpId="0" nodeType="after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strips(downLeft)">
                                      <p:cBhvr>
                                        <p:cTn id="38" dur="500"/>
                                        <p:tgtEl>
                                          <p:spTgt spid="3">
                                            <p:txEl>
                                              <p:pRg st="0" end="0"/>
                                            </p:txEl>
                                          </p:spTgt>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strips(downLeft)">
                                      <p:cBhvr>
                                        <p:cTn id="41" dur="500"/>
                                        <p:tgtEl>
                                          <p:spTgt spid="4">
                                            <p:txEl>
                                              <p:pRg st="0" end="0"/>
                                            </p:txEl>
                                          </p:spTgt>
                                        </p:tgtEl>
                                      </p:cBhvr>
                                    </p:animEffect>
                                  </p:childTnLst>
                                </p:cTn>
                              </p:par>
                            </p:childTnLst>
                          </p:cTn>
                        </p:par>
                        <p:par>
                          <p:cTn id="42" fill="hold">
                            <p:stCondLst>
                              <p:cond delay="335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850"/>
                            </p:stCondLst>
                            <p:childTnLst>
                              <p:par>
                                <p:cTn id="47" presetID="22" presetClass="entr" presetSubtype="4"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p:stCondLst>
                              <p:cond delay="4350"/>
                            </p:stCondLst>
                            <p:childTnLst>
                              <p:par>
                                <p:cTn id="51" presetID="53" presetClass="entr" presetSubtype="16"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850"/>
                            </p:stCondLst>
                            <p:childTnLst>
                              <p:par>
                                <p:cTn id="62" presetID="18" presetClass="entr" presetSubtype="1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strips(downLeft)">
                                      <p:cBhvr>
                                        <p:cTn id="67" dur="500"/>
                                        <p:tgtEl>
                                          <p:spTgt spid="19"/>
                                        </p:tgtEl>
                                      </p:cBhvr>
                                    </p:animEffect>
                                  </p:childTnLst>
                                </p:cTn>
                              </p:par>
                            </p:childTnLst>
                          </p:cTn>
                        </p:par>
                        <p:par>
                          <p:cTn id="68" fill="hold">
                            <p:stCondLst>
                              <p:cond delay="5350"/>
                            </p:stCondLst>
                            <p:childTnLst>
                              <p:par>
                                <p:cTn id="69" presetID="10"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5850"/>
                            </p:stCondLst>
                            <p:childTnLst>
                              <p:par>
                                <p:cTn id="73" presetID="22" presetClass="entr" presetSubtype="4"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down)">
                                      <p:cBhvr>
                                        <p:cTn id="75" dur="500"/>
                                        <p:tgtEl>
                                          <p:spTgt spid="7"/>
                                        </p:tgtEl>
                                      </p:cBhvr>
                                    </p:animEffect>
                                  </p:childTnLst>
                                </p:cTn>
                              </p:par>
                            </p:childTnLst>
                          </p:cTn>
                        </p:par>
                        <p:par>
                          <p:cTn id="76" fill="hold">
                            <p:stCondLst>
                              <p:cond delay="6350"/>
                            </p:stCondLst>
                            <p:childTnLst>
                              <p:par>
                                <p:cTn id="77" presetID="53" presetClass="entr" presetSubtype="16"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Effect transition="in" filter="fade">
                                      <p:cBhvr>
                                        <p:cTn id="81" dur="500"/>
                                        <p:tgtEl>
                                          <p:spTgt spid="1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6850"/>
                            </p:stCondLst>
                            <p:childTnLst>
                              <p:par>
                                <p:cTn id="88" presetID="18" presetClass="entr" presetSubtype="6"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strips(downRight)">
                                      <p:cBhvr>
                                        <p:cTn id="90" dur="500"/>
                                        <p:tgtEl>
                                          <p:spTgt spid="20"/>
                                        </p:tgtEl>
                                      </p:cBhvr>
                                    </p:animEffect>
                                  </p:childTnLst>
                                </p:cTn>
                              </p:par>
                              <p:par>
                                <p:cTn id="91" presetID="18" presetClass="entr" presetSubtype="6"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strips(downRight)">
                                      <p:cBhvr>
                                        <p:cTn id="93" dur="500"/>
                                        <p:tgtEl>
                                          <p:spTgt spid="21"/>
                                        </p:tgtEl>
                                      </p:cBhvr>
                                    </p:animEffect>
                                  </p:childTnLst>
                                </p:cTn>
                              </p:par>
                            </p:childTnLst>
                          </p:cTn>
                        </p:par>
                        <p:par>
                          <p:cTn id="94" fill="hold">
                            <p:stCondLst>
                              <p:cond delay="7350"/>
                            </p:stCondLst>
                            <p:childTnLst>
                              <p:par>
                                <p:cTn id="95" presetID="10" presetClass="entr" presetSubtype="0"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par>
                          <p:cTn id="98" fill="hold">
                            <p:stCondLst>
                              <p:cond delay="7850"/>
                            </p:stCondLst>
                            <p:childTnLst>
                              <p:par>
                                <p:cTn id="99" presetID="22" presetClass="entr" presetSubtype="1" fill="hold" grpId="0"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ipe(up)">
                                      <p:cBhvr>
                                        <p:cTn id="101" dur="500"/>
                                        <p:tgtEl>
                                          <p:spTgt spid="8"/>
                                        </p:tgtEl>
                                      </p:cBhvr>
                                    </p:animEffect>
                                  </p:childTnLst>
                                </p:cTn>
                              </p:par>
                            </p:childTnLst>
                          </p:cTn>
                        </p:par>
                        <p:par>
                          <p:cTn id="102" fill="hold">
                            <p:stCondLst>
                              <p:cond delay="8350"/>
                            </p:stCondLst>
                            <p:childTnLst>
                              <p:par>
                                <p:cTn id="103" presetID="53" presetClass="entr" presetSubtype="16"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p:cTn id="105" dur="500" fill="hold"/>
                                        <p:tgtEl>
                                          <p:spTgt spid="12"/>
                                        </p:tgtEl>
                                        <p:attrNameLst>
                                          <p:attrName>ppt_w</p:attrName>
                                        </p:attrNameLst>
                                      </p:cBhvr>
                                      <p:tavLst>
                                        <p:tav tm="0">
                                          <p:val>
                                            <p:fltVal val="0"/>
                                          </p:val>
                                        </p:tav>
                                        <p:tav tm="100000">
                                          <p:val>
                                            <p:strVal val="#ppt_w"/>
                                          </p:val>
                                        </p:tav>
                                      </p:tavLst>
                                    </p:anim>
                                    <p:anim calcmode="lin" valueType="num">
                                      <p:cBhvr>
                                        <p:cTn id="106" dur="500" fill="hold"/>
                                        <p:tgtEl>
                                          <p:spTgt spid="12"/>
                                        </p:tgtEl>
                                        <p:attrNameLst>
                                          <p:attrName>ppt_h</p:attrName>
                                        </p:attrNameLst>
                                      </p:cBhvr>
                                      <p:tavLst>
                                        <p:tav tm="0">
                                          <p:val>
                                            <p:fltVal val="0"/>
                                          </p:val>
                                        </p:tav>
                                        <p:tav tm="100000">
                                          <p:val>
                                            <p:strVal val="#ppt_h"/>
                                          </p:val>
                                        </p:tav>
                                      </p:tavLst>
                                    </p:anim>
                                    <p:animEffect transition="in" filter="fade">
                                      <p:cBhvr>
                                        <p:cTn id="107" dur="500"/>
                                        <p:tgtEl>
                                          <p:spTgt spid="1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p:cTn id="110" dur="500" fill="hold"/>
                                        <p:tgtEl>
                                          <p:spTgt spid="27"/>
                                        </p:tgtEl>
                                        <p:attrNameLst>
                                          <p:attrName>ppt_w</p:attrName>
                                        </p:attrNameLst>
                                      </p:cBhvr>
                                      <p:tavLst>
                                        <p:tav tm="0">
                                          <p:val>
                                            <p:fltVal val="0"/>
                                          </p:val>
                                        </p:tav>
                                        <p:tav tm="100000">
                                          <p:val>
                                            <p:strVal val="#ppt_w"/>
                                          </p:val>
                                        </p:tav>
                                      </p:tavLst>
                                    </p:anim>
                                    <p:anim calcmode="lin" valueType="num">
                                      <p:cBhvr>
                                        <p:cTn id="111" dur="500" fill="hold"/>
                                        <p:tgtEl>
                                          <p:spTgt spid="27"/>
                                        </p:tgtEl>
                                        <p:attrNameLst>
                                          <p:attrName>ppt_h</p:attrName>
                                        </p:attrNameLst>
                                      </p:cBhvr>
                                      <p:tavLst>
                                        <p:tav tm="0">
                                          <p:val>
                                            <p:fltVal val="0"/>
                                          </p:val>
                                        </p:tav>
                                        <p:tav tm="100000">
                                          <p:val>
                                            <p:strVal val="#ppt_h"/>
                                          </p:val>
                                        </p:tav>
                                      </p:tavLst>
                                    </p:anim>
                                    <p:animEffect transition="in" filter="fade">
                                      <p:cBhvr>
                                        <p:cTn id="112" dur="500"/>
                                        <p:tgtEl>
                                          <p:spTgt spid="27"/>
                                        </p:tgtEl>
                                      </p:cBhvr>
                                    </p:animEffect>
                                  </p:childTnLst>
                                </p:cTn>
                              </p:par>
                            </p:childTnLst>
                          </p:cTn>
                        </p:par>
                        <p:par>
                          <p:cTn id="113" fill="hold">
                            <p:stCondLst>
                              <p:cond delay="8850"/>
                            </p:stCondLst>
                            <p:childTnLst>
                              <p:par>
                                <p:cTn id="114" presetID="18" presetClass="entr" presetSubtype="6" fill="hold" grpId="0" nodeType="after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strips(downRight)">
                                      <p:cBhvr>
                                        <p:cTn id="116" dur="500"/>
                                        <p:tgtEl>
                                          <p:spTgt spid="22"/>
                                        </p:tgtEl>
                                      </p:cBhvr>
                                    </p:animEffect>
                                  </p:childTnLst>
                                </p:cTn>
                              </p:par>
                              <p:par>
                                <p:cTn id="117" presetID="18" presetClass="entr" presetSubtype="6"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strips(downRight)">
                                      <p:cBhvr>
                                        <p:cTn id="119" dur="500"/>
                                        <p:tgtEl>
                                          <p:spTgt spid="23"/>
                                        </p:tgtEl>
                                      </p:cBhvr>
                                    </p:animEffect>
                                  </p:childTnLst>
                                </p:cTn>
                              </p:par>
                            </p:childTnLst>
                          </p:cTn>
                        </p:par>
                        <p:par>
                          <p:cTn id="120" fill="hold">
                            <p:stCondLst>
                              <p:cond delay="9350"/>
                            </p:stCondLst>
                            <p:childTnLst>
                              <p:par>
                                <p:cTn id="121" presetID="1" presetClass="entr" presetSubtype="0"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par>
                                <p:cTn id="123" presetID="27" presetClass="emph" presetSubtype="0" fill="remove" grpId="1" nodeType="withEffect">
                                  <p:stCondLst>
                                    <p:cond delay="0"/>
                                  </p:stCondLst>
                                  <p:childTnLst>
                                    <p:animClr clrSpc="rgb" dir="cw">
                                      <p:cBhvr override="childStyle">
                                        <p:cTn id="124" dur="250" autoRev="1" fill="remove"/>
                                        <p:tgtEl>
                                          <p:spTgt spid="28"/>
                                        </p:tgtEl>
                                        <p:attrNameLst>
                                          <p:attrName>style.color</p:attrName>
                                        </p:attrNameLst>
                                      </p:cBhvr>
                                      <p:to>
                                        <a:schemeClr val="bg1"/>
                                      </p:to>
                                    </p:animClr>
                                    <p:animClr clrSpc="rgb" dir="cw">
                                      <p:cBhvr>
                                        <p:cTn id="125" dur="250" autoRev="1" fill="remove"/>
                                        <p:tgtEl>
                                          <p:spTgt spid="28"/>
                                        </p:tgtEl>
                                        <p:attrNameLst>
                                          <p:attrName>fillcolor</p:attrName>
                                        </p:attrNameLst>
                                      </p:cBhvr>
                                      <p:to>
                                        <a:schemeClr val="bg1"/>
                                      </p:to>
                                    </p:animClr>
                                    <p:set>
                                      <p:cBhvr>
                                        <p:cTn id="126" dur="250" autoRev="1" fill="remove"/>
                                        <p:tgtEl>
                                          <p:spTgt spid="28"/>
                                        </p:tgtEl>
                                        <p:attrNameLst>
                                          <p:attrName>fill.type</p:attrName>
                                        </p:attrNameLst>
                                      </p:cBhvr>
                                      <p:to>
                                        <p:strVal val="solid"/>
                                      </p:to>
                                    </p:set>
                                    <p:set>
                                      <p:cBhvr>
                                        <p:cTn id="127" dur="250" autoRev="1" fill="remove"/>
                                        <p:tgtEl>
                                          <p:spTgt spid="28"/>
                                        </p:tgtEl>
                                        <p:attrNameLst>
                                          <p:attrName>fill.on</p:attrName>
                                        </p:attrNameLst>
                                      </p:cBhvr>
                                      <p:to>
                                        <p:strVal val="true"/>
                                      </p:to>
                                    </p:set>
                                  </p:childTnLst>
                                </p:cTn>
                              </p:par>
                            </p:childTnLst>
                          </p:cTn>
                        </p:par>
                        <p:par>
                          <p:cTn id="128" fill="hold">
                            <p:stCondLst>
                              <p:cond delay="9850"/>
                            </p:stCondLst>
                            <p:childTnLst>
                              <p:par>
                                <p:cTn id="129" presetID="10" presetClass="entr" presetSubtype="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5</a:t>
              </a:r>
            </a:p>
          </p:txBody>
        </p:sp>
      </p:grpSp>
      <p:sp>
        <p:nvSpPr>
          <p:cNvPr id="43" name="Shape 373"/>
          <p:cNvSpPr/>
          <p:nvPr/>
        </p:nvSpPr>
        <p:spPr>
          <a:xfrm>
            <a:off x="1043608" y="3003798"/>
            <a:ext cx="1177714"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6" name="Shape 376"/>
          <p:cNvSpPr/>
          <p:nvPr/>
        </p:nvSpPr>
        <p:spPr>
          <a:xfrm>
            <a:off x="2509354" y="3003798"/>
            <a:ext cx="1177713"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9" name="Shape 379"/>
          <p:cNvSpPr/>
          <p:nvPr/>
        </p:nvSpPr>
        <p:spPr>
          <a:xfrm>
            <a:off x="3949514" y="3003798"/>
            <a:ext cx="1177713"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2" name="Shape 382"/>
          <p:cNvSpPr/>
          <p:nvPr/>
        </p:nvSpPr>
        <p:spPr>
          <a:xfrm>
            <a:off x="5436096" y="3003798"/>
            <a:ext cx="1177714"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5" name="Shape 385"/>
          <p:cNvSpPr/>
          <p:nvPr/>
        </p:nvSpPr>
        <p:spPr>
          <a:xfrm>
            <a:off x="6901842" y="3003798"/>
            <a:ext cx="1177713"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5515027"/>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8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2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6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1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6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1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6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4209376206"/>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4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6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72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47495" y="1851670"/>
            <a:ext cx="1741450" cy="3824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8" name="Shape 2022"/>
          <p:cNvSpPr/>
          <p:nvPr/>
        </p:nvSpPr>
        <p:spPr>
          <a:xfrm>
            <a:off x="1741649" y="15378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9" name="Shape 2023"/>
          <p:cNvSpPr/>
          <p:nvPr/>
        </p:nvSpPr>
        <p:spPr>
          <a:xfrm>
            <a:off x="1747495" y="3304099"/>
            <a:ext cx="1741450" cy="3641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0" name="Shape 2024"/>
          <p:cNvSpPr/>
          <p:nvPr/>
        </p:nvSpPr>
        <p:spPr>
          <a:xfrm>
            <a:off x="1741649" y="30112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1" name="Shape 2025"/>
          <p:cNvSpPr/>
          <p:nvPr/>
        </p:nvSpPr>
        <p:spPr>
          <a:xfrm>
            <a:off x="5654872" y="1851670"/>
            <a:ext cx="1734500" cy="3824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2" name="Shape 2026"/>
          <p:cNvSpPr/>
          <p:nvPr/>
        </p:nvSpPr>
        <p:spPr>
          <a:xfrm>
            <a:off x="5987765" y="15378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3" name="Shape 2027"/>
          <p:cNvSpPr/>
          <p:nvPr/>
        </p:nvSpPr>
        <p:spPr>
          <a:xfrm>
            <a:off x="5654873" y="3304101"/>
            <a:ext cx="1734500" cy="3641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4" name="Shape 2028"/>
          <p:cNvSpPr/>
          <p:nvPr/>
        </p:nvSpPr>
        <p:spPr>
          <a:xfrm>
            <a:off x="5987765" y="30112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a:spLocks/>
          </p:cNvSpPr>
          <p:nvPr/>
        </p:nvSpPr>
        <p:spPr>
          <a:xfrm>
            <a:off x="3995936" y="2535971"/>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500059"/>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8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3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85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350"/>
                            </p:stCondLst>
                            <p:childTnLst>
                              <p:par>
                                <p:cTn id="42" presetID="53" presetClass="entr" presetSubtype="16"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par>
                          <p:cTn id="47" fill="hold">
                            <p:stCondLst>
                              <p:cond delay="385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435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4850"/>
                            </p:stCondLst>
                            <p:childTnLst>
                              <p:par>
                                <p:cTn id="61" presetID="53" presetClass="entr" presetSubtype="16" fill="hold" grpId="0" nodeType="after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childTnLst>
                          </p:cTn>
                        </p:par>
                        <p:par>
                          <p:cTn id="66" fill="hold">
                            <p:stCondLst>
                              <p:cond delay="5350"/>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par>
                          <p:cTn id="72" fill="hold">
                            <p:stCondLst>
                              <p:cond delay="5850"/>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par>
                          <p:cTn id="79" fill="hold">
                            <p:stCondLst>
                              <p:cond delay="6350"/>
                            </p:stCondLst>
                            <p:childTnLst>
                              <p:par>
                                <p:cTn id="80" presetID="53" presetClass="entr" presetSubtype="16"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6850"/>
                            </p:stCondLst>
                            <p:childTnLst>
                              <p:par>
                                <p:cTn id="86" presetID="53" presetClass="entr" presetSubtype="16"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childTnLst>
                          </p:cTn>
                        </p:par>
                        <p:par>
                          <p:cTn id="91" fill="hold">
                            <p:stCondLst>
                              <p:cond delay="7350"/>
                            </p:stCondLst>
                            <p:childTnLst>
                              <p:par>
                                <p:cTn id="92" presetID="10"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par>
                          <p:cTn id="95" fill="hold">
                            <p:stCondLst>
                              <p:cond delay="7850"/>
                            </p:stCondLst>
                            <p:childTnLst>
                              <p:par>
                                <p:cTn id="96" presetID="10" presetClass="entr" presetSubtype="0"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7"/>
          <p:cNvSpPr>
            <a:spLocks noChangeArrowheads="1"/>
          </p:cNvSpPr>
          <p:nvPr/>
        </p:nvSpPr>
        <p:spPr bwMode="auto">
          <a:xfrm>
            <a:off x="3965575" y="1411437"/>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3" name="Freeform 8"/>
          <p:cNvSpPr>
            <a:spLocks noChangeArrowheads="1"/>
          </p:cNvSpPr>
          <p:nvPr/>
        </p:nvSpPr>
        <p:spPr bwMode="auto">
          <a:xfrm>
            <a:off x="2936875" y="2327424"/>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4" name="Freeform 9"/>
          <p:cNvSpPr>
            <a:spLocks noChangeArrowheads="1"/>
          </p:cNvSpPr>
          <p:nvPr/>
        </p:nvSpPr>
        <p:spPr bwMode="auto">
          <a:xfrm>
            <a:off x="3527425" y="3318024"/>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5" name="Freeform 10"/>
          <p:cNvSpPr>
            <a:spLocks noChangeArrowheads="1"/>
          </p:cNvSpPr>
          <p:nvPr/>
        </p:nvSpPr>
        <p:spPr bwMode="auto">
          <a:xfrm>
            <a:off x="4483100" y="3318024"/>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6" name="Freeform 11"/>
          <p:cNvSpPr>
            <a:spLocks noChangeArrowheads="1"/>
          </p:cNvSpPr>
          <p:nvPr/>
        </p:nvSpPr>
        <p:spPr bwMode="auto">
          <a:xfrm>
            <a:off x="5003800" y="2327424"/>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7" name="矩形 7"/>
          <p:cNvSpPr>
            <a:spLocks noChangeArrowheads="1"/>
          </p:cNvSpPr>
          <p:nvPr/>
        </p:nvSpPr>
        <p:spPr bwMode="auto">
          <a:xfrm>
            <a:off x="4303713" y="1830537"/>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38" name="矩形 8"/>
          <p:cNvSpPr>
            <a:spLocks noChangeArrowheads="1"/>
          </p:cNvSpPr>
          <p:nvPr/>
        </p:nvSpPr>
        <p:spPr bwMode="auto">
          <a:xfrm>
            <a:off x="5264150" y="251474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39" name="矩形 9"/>
          <p:cNvSpPr>
            <a:spLocks noChangeArrowheads="1"/>
          </p:cNvSpPr>
          <p:nvPr/>
        </p:nvSpPr>
        <p:spPr bwMode="auto">
          <a:xfrm>
            <a:off x="4905375" y="365457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40" name="矩形 10"/>
          <p:cNvSpPr>
            <a:spLocks noChangeArrowheads="1"/>
          </p:cNvSpPr>
          <p:nvPr/>
        </p:nvSpPr>
        <p:spPr bwMode="auto">
          <a:xfrm>
            <a:off x="3646488" y="3668862"/>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04</a:t>
            </a:r>
            <a:endParaRPr lang="zh-CN" altLang="en-US" sz="2800">
              <a:solidFill>
                <a:schemeClr val="bg1"/>
              </a:solidFill>
              <a:latin typeface="Swiss911 UCm BT" pitchFamily="2" charset="0"/>
              <a:sym typeface="Swiss911 UCm BT" pitchFamily="2" charset="0"/>
            </a:endParaRPr>
          </a:p>
        </p:txBody>
      </p:sp>
      <p:sp>
        <p:nvSpPr>
          <p:cNvPr id="41" name="矩形 11"/>
          <p:cNvSpPr>
            <a:spLocks noChangeArrowheads="1"/>
          </p:cNvSpPr>
          <p:nvPr/>
        </p:nvSpPr>
        <p:spPr bwMode="auto">
          <a:xfrm>
            <a:off x="3348038" y="252427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42" name="TextBox 12"/>
          <p:cNvSpPr>
            <a:spLocks noChangeArrowheads="1"/>
          </p:cNvSpPr>
          <p:nvPr/>
        </p:nvSpPr>
        <p:spPr bwMode="auto">
          <a:xfrm>
            <a:off x="4879975" y="1260624"/>
            <a:ext cx="257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3" name="TextBox 13"/>
          <p:cNvSpPr>
            <a:spLocks noChangeArrowheads="1"/>
          </p:cNvSpPr>
          <p:nvPr/>
        </p:nvSpPr>
        <p:spPr bwMode="auto">
          <a:xfrm>
            <a:off x="6138863" y="2484587"/>
            <a:ext cx="21097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4" name="TextBox 14"/>
          <p:cNvSpPr>
            <a:spLocks noChangeArrowheads="1"/>
          </p:cNvSpPr>
          <p:nvPr/>
        </p:nvSpPr>
        <p:spPr bwMode="auto">
          <a:xfrm>
            <a:off x="5622925" y="3930799"/>
            <a:ext cx="210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5" name="TextBox 15"/>
          <p:cNvSpPr>
            <a:spLocks noChangeArrowheads="1"/>
          </p:cNvSpPr>
          <p:nvPr/>
        </p:nvSpPr>
        <p:spPr bwMode="auto">
          <a:xfrm>
            <a:off x="1136650" y="3629174"/>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itchFamily="34" charset="-122"/>
                <a:ea typeface="微软雅黑" pitchFamily="34" charset="-122"/>
              </a:rPr>
              <a:t>详写内容</a:t>
            </a:r>
            <a:r>
              <a:rPr lang="en-US" altLang="zh-CN" sz="1000" dirty="0">
                <a:solidFill>
                  <a:srgbClr val="595959"/>
                </a:solidFill>
                <a:latin typeface="微软雅黑" pitchFamily="34" charset="-122"/>
                <a:ea typeface="微软雅黑" pitchFamily="34" charset="-122"/>
              </a:rPr>
              <a:t>……</a:t>
            </a:r>
            <a:r>
              <a:rPr lang="zh-CN" altLang="en-US" sz="1000" dirty="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rgbClr val="595959"/>
              </a:solidFill>
              <a:latin typeface="微软雅黑" pitchFamily="34" charset="-122"/>
              <a:ea typeface="微软雅黑" pitchFamily="34" charset="-122"/>
            </a:endParaRPr>
          </a:p>
        </p:txBody>
      </p:sp>
      <p:sp>
        <p:nvSpPr>
          <p:cNvPr id="46" name="TextBox 16"/>
          <p:cNvSpPr>
            <a:spLocks noChangeArrowheads="1"/>
          </p:cNvSpPr>
          <p:nvPr/>
        </p:nvSpPr>
        <p:spPr bwMode="auto">
          <a:xfrm>
            <a:off x="1136650" y="1881337"/>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itchFamily="34" charset="-122"/>
                <a:ea typeface="微软雅黑" pitchFamily="34" charset="-122"/>
              </a:rPr>
              <a:t>详写内容</a:t>
            </a:r>
            <a:r>
              <a:rPr lang="en-US" altLang="zh-CN" sz="1000" dirty="0">
                <a:solidFill>
                  <a:srgbClr val="595959"/>
                </a:solidFill>
                <a:latin typeface="微软雅黑" pitchFamily="34" charset="-122"/>
                <a:ea typeface="微软雅黑" pitchFamily="34" charset="-122"/>
              </a:rPr>
              <a:t>……</a:t>
            </a:r>
            <a:r>
              <a:rPr lang="zh-CN" altLang="en-US" sz="1000" dirty="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rgbClr val="595959"/>
              </a:solidFill>
              <a:latin typeface="微软雅黑" pitchFamily="34" charset="-122"/>
              <a:ea typeface="微软雅黑" pitchFamily="34" charset="-122"/>
            </a:endParaRPr>
          </a:p>
        </p:txBody>
      </p:sp>
      <p:sp>
        <p:nvSpPr>
          <p:cNvPr id="47" name="TextBox 17"/>
          <p:cNvSpPr>
            <a:spLocks noChangeArrowheads="1"/>
          </p:cNvSpPr>
          <p:nvPr/>
        </p:nvSpPr>
        <p:spPr bwMode="auto">
          <a:xfrm>
            <a:off x="4879975" y="1059133"/>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8" name="TextBox 18"/>
          <p:cNvSpPr>
            <a:spLocks noChangeArrowheads="1"/>
          </p:cNvSpPr>
          <p:nvPr/>
        </p:nvSpPr>
        <p:spPr bwMode="auto">
          <a:xfrm>
            <a:off x="6138863" y="2260871"/>
            <a:ext cx="1262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9" name="TextBox 19"/>
          <p:cNvSpPr>
            <a:spLocks noChangeArrowheads="1"/>
          </p:cNvSpPr>
          <p:nvPr/>
        </p:nvSpPr>
        <p:spPr bwMode="auto">
          <a:xfrm>
            <a:off x="5622925" y="3708671"/>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0" name="TextBox 20"/>
          <p:cNvSpPr>
            <a:spLocks noChangeArrowheads="1"/>
          </p:cNvSpPr>
          <p:nvPr/>
        </p:nvSpPr>
        <p:spPr bwMode="auto">
          <a:xfrm>
            <a:off x="1136650" y="3403871"/>
            <a:ext cx="12031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1" name="TextBox 21"/>
          <p:cNvSpPr>
            <a:spLocks noChangeArrowheads="1"/>
          </p:cNvSpPr>
          <p:nvPr/>
        </p:nvSpPr>
        <p:spPr bwMode="auto">
          <a:xfrm>
            <a:off x="1136650" y="1649683"/>
            <a:ext cx="1081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2" name="TextBox 22"/>
          <p:cNvSpPr>
            <a:spLocks noChangeArrowheads="1"/>
          </p:cNvSpPr>
          <p:nvPr/>
        </p:nvSpPr>
        <p:spPr bwMode="auto">
          <a:xfrm>
            <a:off x="3995936" y="2737832"/>
            <a:ext cx="9913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点击添加标题内容</a:t>
            </a:r>
          </a:p>
        </p:txBody>
      </p:sp>
    </p:spTree>
    <p:extLst>
      <p:ext uri="{BB962C8B-B14F-4D97-AF65-F5344CB8AC3E}">
        <p14:creationId xmlns:p14="http://schemas.microsoft.com/office/powerpoint/2010/main" val="3669367976"/>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3" presetClass="entr" presetSubtype="52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 calcmode="lin" valueType="num">
                                      <p:cBhvr>
                                        <p:cTn id="29" dur="500" fill="hold"/>
                                        <p:tgtEl>
                                          <p:spTgt spid="34"/>
                                        </p:tgtEl>
                                        <p:attrNameLst>
                                          <p:attrName>ppt_x</p:attrName>
                                        </p:attrNameLst>
                                      </p:cBhvr>
                                      <p:tavLst>
                                        <p:tav tm="0">
                                          <p:val>
                                            <p:fltVal val="0.5"/>
                                          </p:val>
                                        </p:tav>
                                        <p:tav tm="100000">
                                          <p:val>
                                            <p:strVal val="#ppt_x"/>
                                          </p:val>
                                        </p:tav>
                                      </p:tavLst>
                                    </p:anim>
                                    <p:anim calcmode="lin" valueType="num">
                                      <p:cBhvr>
                                        <p:cTn id="30" dur="500" fill="hold"/>
                                        <p:tgtEl>
                                          <p:spTgt spid="34"/>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 calcmode="lin" valueType="num">
                                      <p:cBhvr>
                                        <p:cTn id="35" dur="500" fill="hold"/>
                                        <p:tgtEl>
                                          <p:spTgt spid="35"/>
                                        </p:tgtEl>
                                        <p:attrNameLst>
                                          <p:attrName>ppt_x</p:attrName>
                                        </p:attrNameLst>
                                      </p:cBhvr>
                                      <p:tavLst>
                                        <p:tav tm="0">
                                          <p:val>
                                            <p:fltVal val="0.5"/>
                                          </p:val>
                                        </p:tav>
                                        <p:tav tm="100000">
                                          <p:val>
                                            <p:strVal val="#ppt_x"/>
                                          </p:val>
                                        </p:tav>
                                      </p:tavLst>
                                    </p:anim>
                                    <p:anim calcmode="lin" valueType="num">
                                      <p:cBhvr>
                                        <p:cTn id="36" dur="500" fill="hold"/>
                                        <p:tgtEl>
                                          <p:spTgt spid="35"/>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 calcmode="lin" valueType="num">
                                      <p:cBhvr>
                                        <p:cTn id="47" dur="500" fill="hold"/>
                                        <p:tgtEl>
                                          <p:spTgt spid="37"/>
                                        </p:tgtEl>
                                        <p:attrNameLst>
                                          <p:attrName>ppt_x</p:attrName>
                                        </p:attrNameLst>
                                      </p:cBhvr>
                                      <p:tavLst>
                                        <p:tav tm="0">
                                          <p:val>
                                            <p:fltVal val="0.5"/>
                                          </p:val>
                                        </p:tav>
                                        <p:tav tm="100000">
                                          <p:val>
                                            <p:strVal val="#ppt_x"/>
                                          </p:val>
                                        </p:tav>
                                      </p:tavLst>
                                    </p:anim>
                                    <p:anim calcmode="lin" valueType="num">
                                      <p:cBhvr>
                                        <p:cTn id="48" dur="500" fill="hold"/>
                                        <p:tgtEl>
                                          <p:spTgt spid="37"/>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 calcmode="lin" valueType="num">
                                      <p:cBhvr>
                                        <p:cTn id="53" dur="500" fill="hold"/>
                                        <p:tgtEl>
                                          <p:spTgt spid="38"/>
                                        </p:tgtEl>
                                        <p:attrNameLst>
                                          <p:attrName>ppt_x</p:attrName>
                                        </p:attrNameLst>
                                      </p:cBhvr>
                                      <p:tavLst>
                                        <p:tav tm="0">
                                          <p:val>
                                            <p:fltVal val="0.5"/>
                                          </p:val>
                                        </p:tav>
                                        <p:tav tm="100000">
                                          <p:val>
                                            <p:strVal val="#ppt_x"/>
                                          </p:val>
                                        </p:tav>
                                      </p:tavLst>
                                    </p:anim>
                                    <p:anim calcmode="lin" valueType="num">
                                      <p:cBhvr>
                                        <p:cTn id="54" dur="500" fill="hold"/>
                                        <p:tgtEl>
                                          <p:spTgt spid="38"/>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 calcmode="lin" valueType="num">
                                      <p:cBhvr>
                                        <p:cTn id="59" dur="500" fill="hold"/>
                                        <p:tgtEl>
                                          <p:spTgt spid="39"/>
                                        </p:tgtEl>
                                        <p:attrNameLst>
                                          <p:attrName>ppt_x</p:attrName>
                                        </p:attrNameLst>
                                      </p:cBhvr>
                                      <p:tavLst>
                                        <p:tav tm="0">
                                          <p:val>
                                            <p:fltVal val="0.5"/>
                                          </p:val>
                                        </p:tav>
                                        <p:tav tm="100000">
                                          <p:val>
                                            <p:strVal val="#ppt_x"/>
                                          </p:val>
                                        </p:tav>
                                      </p:tavLst>
                                    </p:anim>
                                    <p:anim calcmode="lin" valueType="num">
                                      <p:cBhvr>
                                        <p:cTn id="60" dur="500" fill="hold"/>
                                        <p:tgtEl>
                                          <p:spTgt spid="39"/>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 calcmode="lin" valueType="num">
                                      <p:cBhvr>
                                        <p:cTn id="65" dur="500" fill="hold"/>
                                        <p:tgtEl>
                                          <p:spTgt spid="40"/>
                                        </p:tgtEl>
                                        <p:attrNameLst>
                                          <p:attrName>ppt_x</p:attrName>
                                        </p:attrNameLst>
                                      </p:cBhvr>
                                      <p:tavLst>
                                        <p:tav tm="0">
                                          <p:val>
                                            <p:fltVal val="0.5"/>
                                          </p:val>
                                        </p:tav>
                                        <p:tav tm="100000">
                                          <p:val>
                                            <p:strVal val="#ppt_x"/>
                                          </p:val>
                                        </p:tav>
                                      </p:tavLst>
                                    </p:anim>
                                    <p:anim calcmode="lin" valueType="num">
                                      <p:cBhvr>
                                        <p:cTn id="66" dur="500" fill="hold"/>
                                        <p:tgtEl>
                                          <p:spTgt spid="4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 calcmode="lin" valueType="num">
                                      <p:cBhvr>
                                        <p:cTn id="71" dur="500" fill="hold"/>
                                        <p:tgtEl>
                                          <p:spTgt spid="41"/>
                                        </p:tgtEl>
                                        <p:attrNameLst>
                                          <p:attrName>ppt_x</p:attrName>
                                        </p:attrNameLst>
                                      </p:cBhvr>
                                      <p:tavLst>
                                        <p:tav tm="0">
                                          <p:val>
                                            <p:fltVal val="0.5"/>
                                          </p:val>
                                        </p:tav>
                                        <p:tav tm="100000">
                                          <p:val>
                                            <p:strVal val="#ppt_x"/>
                                          </p:val>
                                        </p:tav>
                                      </p:tavLst>
                                    </p:anim>
                                    <p:anim calcmode="lin" valueType="num">
                                      <p:cBhvr>
                                        <p:cTn id="72" dur="500" fill="hold"/>
                                        <p:tgtEl>
                                          <p:spTgt spid="41"/>
                                        </p:tgtEl>
                                        <p:attrNameLst>
                                          <p:attrName>ppt_y</p:attrName>
                                        </p:attrNameLst>
                                      </p:cBhvr>
                                      <p:tavLst>
                                        <p:tav tm="0">
                                          <p:val>
                                            <p:fltVal val="0.5"/>
                                          </p:val>
                                        </p:tav>
                                        <p:tav tm="100000">
                                          <p:val>
                                            <p:strVal val="#ppt_y"/>
                                          </p:val>
                                        </p:tav>
                                      </p:tavLst>
                                    </p:anim>
                                  </p:childTnLst>
                                </p:cTn>
                              </p:par>
                            </p:childTnLst>
                          </p:cTn>
                        </p:par>
                        <p:par>
                          <p:cTn id="73" fill="hold">
                            <p:stCondLst>
                              <p:cond delay="135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p:cTn id="76" dur="500" fill="hold"/>
                                        <p:tgtEl>
                                          <p:spTgt spid="52"/>
                                        </p:tgtEl>
                                        <p:attrNameLst>
                                          <p:attrName>ppt_w</p:attrName>
                                        </p:attrNameLst>
                                      </p:cBhvr>
                                      <p:tavLst>
                                        <p:tav tm="0">
                                          <p:val>
                                            <p:fltVal val="0"/>
                                          </p:val>
                                        </p:tav>
                                        <p:tav tm="100000">
                                          <p:val>
                                            <p:strVal val="#ppt_w"/>
                                          </p:val>
                                        </p:tav>
                                      </p:tavLst>
                                    </p:anim>
                                    <p:anim calcmode="lin" valueType="num">
                                      <p:cBhvr>
                                        <p:cTn id="77" dur="500" fill="hold"/>
                                        <p:tgtEl>
                                          <p:spTgt spid="52"/>
                                        </p:tgtEl>
                                        <p:attrNameLst>
                                          <p:attrName>ppt_h</p:attrName>
                                        </p:attrNameLst>
                                      </p:cBhvr>
                                      <p:tavLst>
                                        <p:tav tm="0">
                                          <p:val>
                                            <p:fltVal val="0"/>
                                          </p:val>
                                        </p:tav>
                                        <p:tav tm="100000">
                                          <p:val>
                                            <p:strVal val="#ppt_h"/>
                                          </p:val>
                                        </p:tav>
                                      </p:tavLst>
                                    </p:anim>
                                    <p:animEffect>
                                      <p:cBhvr>
                                        <p:cTn id="78" dur="500"/>
                                        <p:tgtEl>
                                          <p:spTgt spid="52"/>
                                        </p:tgtEl>
                                      </p:cBhvr>
                                    </p:animEffect>
                                  </p:childTnLst>
                                </p:cTn>
                              </p:par>
                            </p:childTnLst>
                          </p:cTn>
                        </p:par>
                        <p:par>
                          <p:cTn id="79" fill="hold">
                            <p:stCondLst>
                              <p:cond delay="185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p:cBhvr>
                                        <p:cTn id="82" dur="500"/>
                                        <p:tgtEl>
                                          <p:spTgt spid="47"/>
                                        </p:tgtEl>
                                      </p:cBhvr>
                                    </p:animEffect>
                                  </p:childTnLst>
                                </p:cTn>
                              </p:par>
                            </p:childTnLst>
                          </p:cTn>
                        </p:par>
                        <p:par>
                          <p:cTn id="83" fill="hold">
                            <p:stCondLst>
                              <p:cond delay="2350"/>
                            </p:stCondLst>
                            <p:childTnLst>
                              <p:par>
                                <p:cTn id="84" presetID="42" presetClass="entr" presetSubtype="0"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par>
                          <p:cTn id="89" fill="hold">
                            <p:stCondLst>
                              <p:cond delay="3350"/>
                            </p:stCondLst>
                            <p:childTnLst>
                              <p:par>
                                <p:cTn id="90" presetID="22" presetClass="entr" presetSubtype="8"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p:cBhvr>
                                        <p:cTn id="92" dur="500"/>
                                        <p:tgtEl>
                                          <p:spTgt spid="48"/>
                                        </p:tgtEl>
                                      </p:cBhvr>
                                    </p:animEffect>
                                  </p:childTnLst>
                                </p:cTn>
                              </p:par>
                            </p:childTnLst>
                          </p:cTn>
                        </p:par>
                        <p:par>
                          <p:cTn id="93" fill="hold">
                            <p:stCondLst>
                              <p:cond delay="3850"/>
                            </p:stCondLst>
                            <p:childTnLst>
                              <p:par>
                                <p:cTn id="94" presetID="42"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p:cBhvr>
                                        <p:cTn id="96" dur="1000"/>
                                        <p:tgtEl>
                                          <p:spTgt spid="43"/>
                                        </p:tgtEl>
                                      </p:cBhvr>
                                    </p:animEffect>
                                    <p:anim calcmode="lin" valueType="num">
                                      <p:cBhvr>
                                        <p:cTn id="97" dur="1000" fill="hold"/>
                                        <p:tgtEl>
                                          <p:spTgt spid="43"/>
                                        </p:tgtEl>
                                        <p:attrNameLst>
                                          <p:attrName>ppt_x</p:attrName>
                                        </p:attrNameLst>
                                      </p:cBhvr>
                                      <p:tavLst>
                                        <p:tav tm="0">
                                          <p:val>
                                            <p:strVal val="#ppt_x"/>
                                          </p:val>
                                        </p:tav>
                                        <p:tav tm="100000">
                                          <p:val>
                                            <p:strVal val="#ppt_x"/>
                                          </p:val>
                                        </p:tav>
                                      </p:tavLst>
                                    </p:anim>
                                    <p:anim calcmode="lin" valueType="num">
                                      <p:cBhvr>
                                        <p:cTn id="98" dur="1000" fill="hold"/>
                                        <p:tgtEl>
                                          <p:spTgt spid="43"/>
                                        </p:tgtEl>
                                        <p:attrNameLst>
                                          <p:attrName>ppt_y</p:attrName>
                                        </p:attrNameLst>
                                      </p:cBhvr>
                                      <p:tavLst>
                                        <p:tav tm="0">
                                          <p:val>
                                            <p:strVal val="#ppt_y+.1"/>
                                          </p:val>
                                        </p:tav>
                                        <p:tav tm="100000">
                                          <p:val>
                                            <p:strVal val="#ppt_y"/>
                                          </p:val>
                                        </p:tav>
                                      </p:tavLst>
                                    </p:anim>
                                  </p:childTnLst>
                                </p:cTn>
                              </p:par>
                            </p:childTnLst>
                          </p:cTn>
                        </p:par>
                        <p:par>
                          <p:cTn id="99" fill="hold">
                            <p:stCondLst>
                              <p:cond delay="4850"/>
                            </p:stCondLst>
                            <p:childTnLst>
                              <p:par>
                                <p:cTn id="100" presetID="22" presetClass="entr" presetSubtype="8"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p:cBhvr>
                                        <p:cTn id="102" dur="500"/>
                                        <p:tgtEl>
                                          <p:spTgt spid="49"/>
                                        </p:tgtEl>
                                      </p:cBhvr>
                                    </p:animEffect>
                                  </p:childTnLst>
                                </p:cTn>
                              </p:par>
                            </p:childTnLst>
                          </p:cTn>
                        </p:par>
                        <p:par>
                          <p:cTn id="103" fill="hold">
                            <p:stCondLst>
                              <p:cond delay="5350"/>
                            </p:stCondLst>
                            <p:childTnLst>
                              <p:par>
                                <p:cTn id="104" presetID="42"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Effect>
                                      <p:cBhvr>
                                        <p:cTn id="106" dur="1000"/>
                                        <p:tgtEl>
                                          <p:spTgt spid="44"/>
                                        </p:tgtEl>
                                      </p:cBhvr>
                                    </p:animEffect>
                                    <p:anim calcmode="lin" valueType="num">
                                      <p:cBhvr>
                                        <p:cTn id="107" dur="1000" fill="hold"/>
                                        <p:tgtEl>
                                          <p:spTgt spid="44"/>
                                        </p:tgtEl>
                                        <p:attrNameLst>
                                          <p:attrName>ppt_x</p:attrName>
                                        </p:attrNameLst>
                                      </p:cBhvr>
                                      <p:tavLst>
                                        <p:tav tm="0">
                                          <p:val>
                                            <p:strVal val="#ppt_x"/>
                                          </p:val>
                                        </p:tav>
                                        <p:tav tm="100000">
                                          <p:val>
                                            <p:strVal val="#ppt_x"/>
                                          </p:val>
                                        </p:tav>
                                      </p:tavLst>
                                    </p:anim>
                                    <p:anim calcmode="lin" valueType="num">
                                      <p:cBhvr>
                                        <p:cTn id="108" dur="1000" fill="hold"/>
                                        <p:tgtEl>
                                          <p:spTgt spid="44"/>
                                        </p:tgtEl>
                                        <p:attrNameLst>
                                          <p:attrName>ppt_y</p:attrName>
                                        </p:attrNameLst>
                                      </p:cBhvr>
                                      <p:tavLst>
                                        <p:tav tm="0">
                                          <p:val>
                                            <p:strVal val="#ppt_y+.1"/>
                                          </p:val>
                                        </p:tav>
                                        <p:tav tm="100000">
                                          <p:val>
                                            <p:strVal val="#ppt_y"/>
                                          </p:val>
                                        </p:tav>
                                      </p:tavLst>
                                    </p:anim>
                                  </p:childTnLst>
                                </p:cTn>
                              </p:par>
                            </p:childTnLst>
                          </p:cTn>
                        </p:par>
                        <p:par>
                          <p:cTn id="109" fill="hold">
                            <p:stCondLst>
                              <p:cond delay="6350"/>
                            </p:stCondLst>
                            <p:childTnLst>
                              <p:par>
                                <p:cTn id="110" presetID="22" presetClass="entr" presetSubtype="8"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p:cBhvr>
                                        <p:cTn id="112" dur="500"/>
                                        <p:tgtEl>
                                          <p:spTgt spid="50"/>
                                        </p:tgtEl>
                                      </p:cBhvr>
                                    </p:animEffect>
                                  </p:childTnLst>
                                </p:cTn>
                              </p:par>
                            </p:childTnLst>
                          </p:cTn>
                        </p:par>
                        <p:par>
                          <p:cTn id="113" fill="hold">
                            <p:stCondLst>
                              <p:cond delay="6850"/>
                            </p:stCondLst>
                            <p:childTnLst>
                              <p:par>
                                <p:cTn id="114" presetID="42" presetClass="entr" presetSubtype="0"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p:cBhvr>
                                        <p:cTn id="116" dur="1000"/>
                                        <p:tgtEl>
                                          <p:spTgt spid="45"/>
                                        </p:tgtEl>
                                      </p:cBhvr>
                                    </p:animEffect>
                                    <p:anim calcmode="lin" valueType="num">
                                      <p:cBhvr>
                                        <p:cTn id="117" dur="1000" fill="hold"/>
                                        <p:tgtEl>
                                          <p:spTgt spid="45"/>
                                        </p:tgtEl>
                                        <p:attrNameLst>
                                          <p:attrName>ppt_x</p:attrName>
                                        </p:attrNameLst>
                                      </p:cBhvr>
                                      <p:tavLst>
                                        <p:tav tm="0">
                                          <p:val>
                                            <p:strVal val="#ppt_x"/>
                                          </p:val>
                                        </p:tav>
                                        <p:tav tm="100000">
                                          <p:val>
                                            <p:strVal val="#ppt_x"/>
                                          </p:val>
                                        </p:tav>
                                      </p:tavLst>
                                    </p:anim>
                                    <p:anim calcmode="lin" valueType="num">
                                      <p:cBhvr>
                                        <p:cTn id="118" dur="1000" fill="hold"/>
                                        <p:tgtEl>
                                          <p:spTgt spid="45"/>
                                        </p:tgtEl>
                                        <p:attrNameLst>
                                          <p:attrName>ppt_y</p:attrName>
                                        </p:attrNameLst>
                                      </p:cBhvr>
                                      <p:tavLst>
                                        <p:tav tm="0">
                                          <p:val>
                                            <p:strVal val="#ppt_y+.1"/>
                                          </p:val>
                                        </p:tav>
                                        <p:tav tm="100000">
                                          <p:val>
                                            <p:strVal val="#ppt_y"/>
                                          </p:val>
                                        </p:tav>
                                      </p:tavLst>
                                    </p:anim>
                                  </p:childTnLst>
                                </p:cTn>
                              </p:par>
                            </p:childTnLst>
                          </p:cTn>
                        </p:par>
                        <p:par>
                          <p:cTn id="119" fill="hold">
                            <p:stCondLst>
                              <p:cond delay="7850"/>
                            </p:stCondLst>
                            <p:childTnLst>
                              <p:par>
                                <p:cTn id="120" presetID="22" presetClass="entr" presetSubtype="8" fill="hold" grpId="0" nodeType="afterEffect">
                                  <p:stCondLst>
                                    <p:cond delay="0"/>
                                  </p:stCondLst>
                                  <p:childTnLst>
                                    <p:set>
                                      <p:cBhvr>
                                        <p:cTn id="121" dur="1" fill="hold">
                                          <p:stCondLst>
                                            <p:cond delay="0"/>
                                          </p:stCondLst>
                                        </p:cTn>
                                        <p:tgtEl>
                                          <p:spTgt spid="51"/>
                                        </p:tgtEl>
                                        <p:attrNameLst>
                                          <p:attrName>style.visibility</p:attrName>
                                        </p:attrNameLst>
                                      </p:cBhvr>
                                      <p:to>
                                        <p:strVal val="visible"/>
                                      </p:to>
                                    </p:set>
                                    <p:animEffect>
                                      <p:cBhvr>
                                        <p:cTn id="122" dur="500"/>
                                        <p:tgtEl>
                                          <p:spTgt spid="51"/>
                                        </p:tgtEl>
                                      </p:cBhvr>
                                    </p:animEffect>
                                  </p:childTnLst>
                                </p:cTn>
                              </p:par>
                            </p:childTnLst>
                          </p:cTn>
                        </p:par>
                        <p:par>
                          <p:cTn id="123" fill="hold">
                            <p:stCondLst>
                              <p:cond delay="8350"/>
                            </p:stCondLst>
                            <p:childTnLst>
                              <p:par>
                                <p:cTn id="124" presetID="42" presetClass="entr" presetSubtype="0"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p:cBhvr>
                                        <p:cTn id="126" dur="1000"/>
                                        <p:tgtEl>
                                          <p:spTgt spid="46"/>
                                        </p:tgtEl>
                                      </p:cBhvr>
                                    </p:animEffect>
                                    <p:anim calcmode="lin" valueType="num">
                                      <p:cBhvr>
                                        <p:cTn id="127" dur="1000" fill="hold"/>
                                        <p:tgtEl>
                                          <p:spTgt spid="46"/>
                                        </p:tgtEl>
                                        <p:attrNameLst>
                                          <p:attrName>ppt_x</p:attrName>
                                        </p:attrNameLst>
                                      </p:cBhvr>
                                      <p:tavLst>
                                        <p:tav tm="0">
                                          <p:val>
                                            <p:strVal val="#ppt_x"/>
                                          </p:val>
                                        </p:tav>
                                        <p:tav tm="100000">
                                          <p:val>
                                            <p:strVal val="#ppt_x"/>
                                          </p:val>
                                        </p:tav>
                                      </p:tavLst>
                                    </p:anim>
                                    <p:anim calcmode="lin" valueType="num">
                                      <p:cBhvr>
                                        <p:cTn id="12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662162"/>
            <a:ext cx="4752528" cy="769441"/>
          </a:xfrm>
          <a:prstGeom prst="rect">
            <a:avLst/>
          </a:prstGeom>
          <a:noFill/>
        </p:spPr>
        <p:txBody>
          <a:bodyPr wrap="square" lIns="0" tIns="0" rIns="0" bIns="0"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a:p>
            <a:endParaRPr lang="en-US" altLang="zh-CN" sz="1000" dirty="0">
              <a:solidFill>
                <a:schemeClr val="bg1"/>
              </a:solidFill>
              <a:latin typeface="微软雅黑" panose="020B0503020204020204" pitchFamily="34" charset="-122"/>
              <a:ea typeface="微软雅黑" panose="020B0503020204020204" pitchFamily="34" charset="-122"/>
            </a:endParaRPr>
          </a:p>
          <a:p>
            <a:pPr algn="just"/>
            <a:r>
              <a:rPr lang="zh-CN" altLang="en-US" sz="1000" b="1" dirty="0">
                <a:solidFill>
                  <a:schemeClr val="bg1"/>
                </a:solidFill>
                <a:latin typeface="微软雅黑" pitchFamily="34" charset="-122"/>
                <a:ea typeface="微软雅黑" pitchFamily="34" charset="-122"/>
              </a:rPr>
              <a:t>字号请根据你的内容多少，及演示需要调整大小。</a:t>
            </a:r>
            <a:endParaRPr lang="en-US" altLang="zh-CN" sz="1000" b="1" dirty="0">
              <a:solidFill>
                <a:schemeClr val="bg1"/>
              </a:solidFill>
              <a:latin typeface="微软雅黑" pitchFamily="34" charset="-122"/>
              <a:ea typeface="微软雅黑" pitchFamily="34" charset="-122"/>
            </a:endParaRPr>
          </a:p>
        </p:txBody>
      </p:sp>
      <p:sp>
        <p:nvSpPr>
          <p:cNvPr id="30" name="TextBox 29"/>
          <p:cNvSpPr txBox="1"/>
          <p:nvPr/>
        </p:nvSpPr>
        <p:spPr>
          <a:xfrm>
            <a:off x="1326087" y="1642965"/>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t>添加标题</a:t>
            </a:r>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6727" y="3417262"/>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solidFill>
                  <a:schemeClr val="tx1">
                    <a:lumMod val="75000"/>
                    <a:lumOff val="25000"/>
                  </a:schemeClr>
                </a:solidFill>
              </a:rPr>
              <a:t>添加标题</a:t>
            </a:r>
          </a:p>
        </p:txBody>
      </p:sp>
      <p:sp>
        <p:nvSpPr>
          <p:cNvPr id="34" name="TextBox 33"/>
          <p:cNvSpPr txBox="1"/>
          <p:nvPr/>
        </p:nvSpPr>
        <p:spPr>
          <a:xfrm>
            <a:off x="1259632" y="3390292"/>
            <a:ext cx="4968552" cy="769441"/>
          </a:xfrm>
          <a:prstGeom prst="rect">
            <a:avLst/>
          </a:prstGeom>
          <a:noFill/>
        </p:spPr>
        <p:txBody>
          <a:bodyPr wrap="square" lIns="0" tIns="0" rIns="0" bIns="0"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000" b="1" dirty="0">
                <a:solidFill>
                  <a:schemeClr val="tx1">
                    <a:lumMod val="75000"/>
                    <a:lumOff val="25000"/>
                  </a:schemeClr>
                </a:solidFill>
                <a:latin typeface="微软雅黑" pitchFamily="34" charset="-122"/>
                <a:ea typeface="微软雅黑" pitchFamily="34" charset="-122"/>
              </a:rPr>
              <a:t>字号请根据你的内容多少，及演示需要调整大小。</a:t>
            </a:r>
            <a:endParaRPr lang="en-US" altLang="zh-CN" sz="1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77780257"/>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P spid="30" grpId="0"/>
      <p:bldP spid="31" grpId="0" animBg="1"/>
      <p:bldP spid="32" grpId="0" animBg="1"/>
      <p:bldP spid="33"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a:spLocks/>
          </p:cNvSpPr>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2" name="Text Placeholder 6"/>
          <p:cNvSpPr txBox="1">
            <a:spLocks/>
          </p:cNvSpPr>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3" name="Text Placeholder 5"/>
          <p:cNvSpPr txBox="1">
            <a:spLocks/>
          </p:cNvSpPr>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4" name="Text Placeholder 5"/>
          <p:cNvSpPr txBox="1">
            <a:spLocks/>
          </p:cNvSpPr>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5" name="Text Placeholder 6"/>
          <p:cNvSpPr txBox="1">
            <a:spLocks/>
          </p:cNvSpPr>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6" name="Text Placeholder 6"/>
          <p:cNvSpPr txBox="1">
            <a:spLocks/>
          </p:cNvSpPr>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7" name="Text Placeholder 6"/>
          <p:cNvSpPr txBox="1">
            <a:spLocks/>
          </p:cNvSpPr>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9" name="Text Placeholder 5"/>
          <p:cNvSpPr txBox="1">
            <a:spLocks/>
          </p:cNvSpPr>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893502"/>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8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3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8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3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8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3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8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8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3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8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3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8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3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8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3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8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3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559213" y="1525796"/>
            <a:ext cx="657143" cy="850359"/>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4923407" y="2083236"/>
            <a:ext cx="886571" cy="657146"/>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8" name="Group 6"/>
          <p:cNvGrpSpPr/>
          <p:nvPr/>
        </p:nvGrpSpPr>
        <p:grpSpPr>
          <a:xfrm>
            <a:off x="4923408" y="2737300"/>
            <a:ext cx="863367" cy="657146"/>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1" name="Group 7"/>
          <p:cNvGrpSpPr/>
          <p:nvPr/>
        </p:nvGrpSpPr>
        <p:grpSpPr>
          <a:xfrm>
            <a:off x="4559213" y="3101494"/>
            <a:ext cx="657143" cy="886571"/>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4" name="Group 8"/>
          <p:cNvGrpSpPr/>
          <p:nvPr/>
        </p:nvGrpSpPr>
        <p:grpSpPr>
          <a:xfrm>
            <a:off x="3905150" y="3101494"/>
            <a:ext cx="657146" cy="886571"/>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7" name="Group 9"/>
          <p:cNvGrpSpPr/>
          <p:nvPr/>
        </p:nvGrpSpPr>
        <p:grpSpPr>
          <a:xfrm>
            <a:off x="3332845" y="2737300"/>
            <a:ext cx="865225" cy="657146"/>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0" name="Group 10"/>
          <p:cNvGrpSpPr/>
          <p:nvPr/>
        </p:nvGrpSpPr>
        <p:grpSpPr>
          <a:xfrm>
            <a:off x="3303115" y="2083236"/>
            <a:ext cx="894947" cy="657146"/>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3" name="Group 2"/>
          <p:cNvGrpSpPr/>
          <p:nvPr/>
        </p:nvGrpSpPr>
        <p:grpSpPr>
          <a:xfrm>
            <a:off x="3905149" y="1525796"/>
            <a:ext cx="657146" cy="850357"/>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6" name="Group 11"/>
          <p:cNvGrpSpPr/>
          <p:nvPr/>
        </p:nvGrpSpPr>
        <p:grpSpPr>
          <a:xfrm>
            <a:off x="4369491" y="2476347"/>
            <a:ext cx="374112" cy="561168"/>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sp>
        <p:nvSpPr>
          <p:cNvPr id="29" name="Text Placeholder 4"/>
          <p:cNvSpPr txBox="1">
            <a:spLocks/>
          </p:cNvSpPr>
          <p:nvPr/>
        </p:nvSpPr>
        <p:spPr>
          <a:xfrm>
            <a:off x="5508104" y="1131590"/>
            <a:ext cx="237503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0" name="Text Placeholder 4"/>
          <p:cNvSpPr txBox="1">
            <a:spLocks/>
          </p:cNvSpPr>
          <p:nvPr/>
        </p:nvSpPr>
        <p:spPr>
          <a:xfrm>
            <a:off x="6164971" y="1954214"/>
            <a:ext cx="2439477"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1" name="Text Placeholder 4"/>
          <p:cNvSpPr txBox="1">
            <a:spLocks/>
          </p:cNvSpPr>
          <p:nvPr/>
        </p:nvSpPr>
        <p:spPr>
          <a:xfrm>
            <a:off x="6084168" y="2931790"/>
            <a:ext cx="200742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2" name="Text Placeholder 4"/>
          <p:cNvSpPr txBox="1">
            <a:spLocks/>
          </p:cNvSpPr>
          <p:nvPr/>
        </p:nvSpPr>
        <p:spPr>
          <a:xfrm>
            <a:off x="5364088" y="3739078"/>
            <a:ext cx="2177015"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3" name="Text Placeholder 4"/>
          <p:cNvSpPr txBox="1">
            <a:spLocks/>
          </p:cNvSpPr>
          <p:nvPr/>
        </p:nvSpPr>
        <p:spPr>
          <a:xfrm>
            <a:off x="1586477" y="1131590"/>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4" name="Text Placeholder 4"/>
          <p:cNvSpPr txBox="1">
            <a:spLocks/>
          </p:cNvSpPr>
          <p:nvPr/>
        </p:nvSpPr>
        <p:spPr>
          <a:xfrm>
            <a:off x="927391" y="1954214"/>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5" name="Text Placeholder 4"/>
          <p:cNvSpPr txBox="1">
            <a:spLocks/>
          </p:cNvSpPr>
          <p:nvPr/>
        </p:nvSpPr>
        <p:spPr>
          <a:xfrm>
            <a:off x="1010414" y="2933290"/>
            <a:ext cx="1977410"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6" name="Text Placeholder 4"/>
          <p:cNvSpPr txBox="1">
            <a:spLocks/>
          </p:cNvSpPr>
          <p:nvPr/>
        </p:nvSpPr>
        <p:spPr>
          <a:xfrm>
            <a:off x="1610533" y="3739078"/>
            <a:ext cx="2025363"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7" name="Text Placeholder 4"/>
          <p:cNvSpPr txBox="1">
            <a:spLocks/>
          </p:cNvSpPr>
          <p:nvPr/>
        </p:nvSpPr>
        <p:spPr>
          <a:xfrm>
            <a:off x="4654460" y="1988830"/>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1</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4"/>
          <p:cNvSpPr txBox="1">
            <a:spLocks/>
          </p:cNvSpPr>
          <p:nvPr/>
        </p:nvSpPr>
        <p:spPr>
          <a:xfrm>
            <a:off x="5058953" y="235437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2</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4"/>
          <p:cNvSpPr txBox="1">
            <a:spLocks/>
          </p:cNvSpPr>
          <p:nvPr/>
        </p:nvSpPr>
        <p:spPr>
          <a:xfrm>
            <a:off x="5044666" y="2932676"/>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3</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4"/>
          <p:cNvSpPr txBox="1">
            <a:spLocks/>
          </p:cNvSpPr>
          <p:nvPr/>
        </p:nvSpPr>
        <p:spPr>
          <a:xfrm>
            <a:off x="4636082" y="3312608"/>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a:solidFill>
                  <a:schemeClr val="tx1">
                    <a:lumMod val="75000"/>
                    <a:lumOff val="25000"/>
                  </a:schemeClr>
                </a:solidFill>
                <a:latin typeface="微软雅黑" panose="020B0503020204020204" pitchFamily="34" charset="-122"/>
                <a:ea typeface="微软雅黑" panose="020B0503020204020204" pitchFamily="34" charset="-122"/>
              </a:rPr>
              <a:t>4</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4"/>
          <p:cNvSpPr txBox="1">
            <a:spLocks/>
          </p:cNvSpPr>
          <p:nvPr/>
        </p:nvSpPr>
        <p:spPr>
          <a:xfrm>
            <a:off x="4093446" y="3306471"/>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5</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4"/>
          <p:cNvSpPr txBox="1">
            <a:spLocks/>
          </p:cNvSpPr>
          <p:nvPr/>
        </p:nvSpPr>
        <p:spPr>
          <a:xfrm>
            <a:off x="3699976" y="291362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6</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4"/>
          <p:cNvSpPr txBox="1">
            <a:spLocks/>
          </p:cNvSpPr>
          <p:nvPr/>
        </p:nvSpPr>
        <p:spPr>
          <a:xfrm>
            <a:off x="3691333" y="2363563"/>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7</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4"/>
          <p:cNvSpPr txBox="1">
            <a:spLocks/>
          </p:cNvSpPr>
          <p:nvPr/>
        </p:nvSpPr>
        <p:spPr>
          <a:xfrm>
            <a:off x="4091488" y="1985884"/>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dirty="0">
                <a:solidFill>
                  <a:schemeClr val="tx1">
                    <a:lumMod val="75000"/>
                    <a:lumOff val="25000"/>
                  </a:schemeClr>
                </a:solidFill>
                <a:latin typeface="微软雅黑" panose="020B0503020204020204" pitchFamily="34" charset="-122"/>
                <a:ea typeface="微软雅黑" panose="020B0503020204020204" pitchFamily="34" charset="-122"/>
              </a:rPr>
              <a:t>8</a:t>
            </a:r>
          </a:p>
        </p:txBody>
      </p:sp>
      <p:sp>
        <p:nvSpPr>
          <p:cNvPr id="4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753449"/>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35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500"/>
                                        <p:tgtEl>
                                          <p:spTgt spid="37">
                                            <p:txEl>
                                              <p:pRg st="0" end="0"/>
                                            </p:txEl>
                                          </p:spTgt>
                                        </p:tgtEl>
                                      </p:cBhvr>
                                    </p:animEffect>
                                  </p:childTnLst>
                                </p:cTn>
                              </p:par>
                            </p:childTnLst>
                          </p:cTn>
                        </p:par>
                        <p:par>
                          <p:cTn id="23" fill="hold">
                            <p:stCondLst>
                              <p:cond delay="1850"/>
                            </p:stCondLst>
                            <p:childTnLst>
                              <p:par>
                                <p:cTn id="24" presetID="10" presetClass="entr" presetSubtype="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2850"/>
                            </p:stCondLst>
                            <p:childTnLst>
                              <p:par>
                                <p:cTn id="32" presetID="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par>
                          <p:cTn id="38" fill="hold">
                            <p:stCondLst>
                              <p:cond delay="3350"/>
                            </p:stCondLst>
                            <p:childTnLst>
                              <p:par>
                                <p:cTn id="39" presetID="10" presetClass="entr" presetSubtype="0" fill="hold" grpId="0" nodeType="afterEffect">
                                  <p:stCondLst>
                                    <p:cond delay="0"/>
                                  </p:stCondLst>
                                  <p:childTnLst>
                                    <p:set>
                                      <p:cBhvr>
                                        <p:cTn id="40" dur="1" fill="hold">
                                          <p:stCondLst>
                                            <p:cond delay="0"/>
                                          </p:stCondLst>
                                        </p:cTn>
                                        <p:tgtEl>
                                          <p:spTgt spid="30">
                                            <p:txEl>
                                              <p:pRg st="0" end="0"/>
                                            </p:txEl>
                                          </p:spTgt>
                                        </p:tgtEl>
                                        <p:attrNameLst>
                                          <p:attrName>style.visibility</p:attrName>
                                        </p:attrNameLst>
                                      </p:cBhvr>
                                      <p:to>
                                        <p:strVal val="visible"/>
                                      </p:to>
                                    </p:set>
                                    <p:animEffect transition="in" filter="fade">
                                      <p:cBhvr>
                                        <p:cTn id="41" dur="500"/>
                                        <p:tgtEl>
                                          <p:spTgt spid="30">
                                            <p:txEl>
                                              <p:pRg st="0" end="0"/>
                                            </p:txEl>
                                          </p:spTgt>
                                        </p:tgtEl>
                                      </p:cBhvr>
                                    </p:animEffect>
                                  </p:childTnLst>
                                </p:cTn>
                              </p:par>
                            </p:childTnLst>
                          </p:cTn>
                        </p:par>
                        <p:par>
                          <p:cTn id="42" fill="hold">
                            <p:stCondLst>
                              <p:cond delay="3850"/>
                            </p:stCondLst>
                            <p:childTnLst>
                              <p:par>
                                <p:cTn id="43" presetID="10" presetClass="entr" presetSubtype="0" fill="hold" grpId="0" nodeType="afterEffect">
                                  <p:stCondLst>
                                    <p:cond delay="0"/>
                                  </p:stCondLst>
                                  <p:childTnLst>
                                    <p:set>
                                      <p:cBhvr>
                                        <p:cTn id="44" dur="1" fill="hold">
                                          <p:stCondLst>
                                            <p:cond delay="0"/>
                                          </p:stCondLst>
                                        </p:cTn>
                                        <p:tgtEl>
                                          <p:spTgt spid="30">
                                            <p:txEl>
                                              <p:pRg st="1" end="1"/>
                                            </p:txEl>
                                          </p:spTgt>
                                        </p:tgtEl>
                                        <p:attrNameLst>
                                          <p:attrName>style.visibility</p:attrName>
                                        </p:attrNameLst>
                                      </p:cBhvr>
                                      <p:to>
                                        <p:strVal val="visible"/>
                                      </p:to>
                                    </p:set>
                                    <p:animEffect transition="in" filter="fade">
                                      <p:cBhvr>
                                        <p:cTn id="45" dur="500"/>
                                        <p:tgtEl>
                                          <p:spTgt spid="30">
                                            <p:txEl>
                                              <p:pRg st="1" end="1"/>
                                            </p:txEl>
                                          </p:spTgt>
                                        </p:tgtEl>
                                      </p:cBhvr>
                                    </p:animEffect>
                                  </p:childTnLst>
                                </p:cTn>
                              </p:par>
                            </p:childTnLst>
                          </p:cTn>
                        </p:par>
                        <p:par>
                          <p:cTn id="46" fill="hold">
                            <p:stCondLst>
                              <p:cond delay="4350"/>
                            </p:stCondLst>
                            <p:childTnLst>
                              <p:par>
                                <p:cTn id="47" presetID="9"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fade">
                                      <p:cBhvr>
                                        <p:cTn id="52" dur="500"/>
                                        <p:tgtEl>
                                          <p:spTgt spid="39">
                                            <p:txEl>
                                              <p:pRg st="0" end="0"/>
                                            </p:txEl>
                                          </p:spTgt>
                                        </p:tgtEl>
                                      </p:cBhvr>
                                    </p:animEffect>
                                  </p:childTnLst>
                                </p:cTn>
                              </p:par>
                            </p:childTnLst>
                          </p:cTn>
                        </p:par>
                        <p:par>
                          <p:cTn id="53" fill="hold">
                            <p:stCondLst>
                              <p:cond delay="4850"/>
                            </p:stCondLst>
                            <p:childTnLst>
                              <p:par>
                                <p:cTn id="54" presetID="10" presetClass="entr" presetSubtype="0" fill="hold" grpId="0" nodeType="after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animEffect transition="in" filter="fade">
                                      <p:cBhvr>
                                        <p:cTn id="56" dur="500"/>
                                        <p:tgtEl>
                                          <p:spTgt spid="31">
                                            <p:txEl>
                                              <p:pRg st="0" end="0"/>
                                            </p:txEl>
                                          </p:spTgt>
                                        </p:tgtEl>
                                      </p:cBhvr>
                                    </p:animEffect>
                                  </p:childTnLst>
                                </p:cTn>
                              </p:par>
                            </p:childTnLst>
                          </p:cTn>
                        </p:par>
                        <p:par>
                          <p:cTn id="57" fill="hold">
                            <p:stCondLst>
                              <p:cond delay="5350"/>
                            </p:stCondLst>
                            <p:childTnLst>
                              <p:par>
                                <p:cTn id="58" presetID="10" presetClass="entr" presetSubtype="0" fill="hold" grpId="0" nodeType="afterEffect">
                                  <p:stCondLst>
                                    <p:cond delay="0"/>
                                  </p:stCondLst>
                                  <p:childTnLst>
                                    <p:set>
                                      <p:cBhvr>
                                        <p:cTn id="59" dur="1" fill="hold">
                                          <p:stCondLst>
                                            <p:cond delay="0"/>
                                          </p:stCondLst>
                                        </p:cTn>
                                        <p:tgtEl>
                                          <p:spTgt spid="31">
                                            <p:txEl>
                                              <p:pRg st="1" end="1"/>
                                            </p:txEl>
                                          </p:spTgt>
                                        </p:tgtEl>
                                        <p:attrNameLst>
                                          <p:attrName>style.visibility</p:attrName>
                                        </p:attrNameLst>
                                      </p:cBhvr>
                                      <p:to>
                                        <p:strVal val="visible"/>
                                      </p:to>
                                    </p:set>
                                    <p:animEffect transition="in" filter="fade">
                                      <p:cBhvr>
                                        <p:cTn id="60" dur="500"/>
                                        <p:tgtEl>
                                          <p:spTgt spid="31">
                                            <p:txEl>
                                              <p:pRg st="1" end="1"/>
                                            </p:txEl>
                                          </p:spTgt>
                                        </p:tgtEl>
                                      </p:cBhvr>
                                    </p:animEffect>
                                  </p:childTnLst>
                                </p:cTn>
                              </p:par>
                            </p:childTnLst>
                          </p:cTn>
                        </p:par>
                        <p:par>
                          <p:cTn id="61" fill="hold">
                            <p:stCondLst>
                              <p:cond delay="5850"/>
                            </p:stCondLst>
                            <p:childTnLst>
                              <p:par>
                                <p:cTn id="62" presetID="9" presetClass="entr" presetSubtype="0"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dissolv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0" end="0"/>
                                            </p:txEl>
                                          </p:spTgt>
                                        </p:tgtEl>
                                        <p:attrNameLst>
                                          <p:attrName>style.visibility</p:attrName>
                                        </p:attrNameLst>
                                      </p:cBhvr>
                                      <p:to>
                                        <p:strVal val="visible"/>
                                      </p:to>
                                    </p:set>
                                    <p:animEffect transition="in" filter="fade">
                                      <p:cBhvr>
                                        <p:cTn id="67" dur="500"/>
                                        <p:tgtEl>
                                          <p:spTgt spid="40">
                                            <p:txEl>
                                              <p:pRg st="0" end="0"/>
                                            </p:txEl>
                                          </p:spTgt>
                                        </p:tgtEl>
                                      </p:cBhvr>
                                    </p:animEffect>
                                  </p:childTnLst>
                                </p:cTn>
                              </p:par>
                            </p:childTnLst>
                          </p:cTn>
                        </p:par>
                        <p:par>
                          <p:cTn id="68" fill="hold">
                            <p:stCondLst>
                              <p:cond delay="6350"/>
                            </p:stCondLst>
                            <p:childTnLst>
                              <p:par>
                                <p:cTn id="69" presetID="10" presetClass="entr" presetSubtype="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Effect transition="in" filter="fade">
                                      <p:cBhvr>
                                        <p:cTn id="71" dur="500"/>
                                        <p:tgtEl>
                                          <p:spTgt spid="32">
                                            <p:txEl>
                                              <p:pRg st="0" end="0"/>
                                            </p:txEl>
                                          </p:spTgt>
                                        </p:tgtEl>
                                      </p:cBhvr>
                                    </p:animEffect>
                                  </p:childTnLst>
                                </p:cTn>
                              </p:par>
                            </p:childTnLst>
                          </p:cTn>
                        </p:par>
                        <p:par>
                          <p:cTn id="72" fill="hold">
                            <p:stCondLst>
                              <p:cond delay="6850"/>
                            </p:stCondLst>
                            <p:childTnLst>
                              <p:par>
                                <p:cTn id="73" presetID="10" presetClass="entr" presetSubtype="0" fill="hold" grpId="0" nodeType="afterEffect">
                                  <p:stCondLst>
                                    <p:cond delay="0"/>
                                  </p:stCondLst>
                                  <p:childTnLst>
                                    <p:set>
                                      <p:cBhvr>
                                        <p:cTn id="74" dur="1" fill="hold">
                                          <p:stCondLst>
                                            <p:cond delay="0"/>
                                          </p:stCondLst>
                                        </p:cTn>
                                        <p:tgtEl>
                                          <p:spTgt spid="32">
                                            <p:txEl>
                                              <p:pRg st="1" end="1"/>
                                            </p:txEl>
                                          </p:spTgt>
                                        </p:tgtEl>
                                        <p:attrNameLst>
                                          <p:attrName>style.visibility</p:attrName>
                                        </p:attrNameLst>
                                      </p:cBhvr>
                                      <p:to>
                                        <p:strVal val="visible"/>
                                      </p:to>
                                    </p:set>
                                    <p:animEffect transition="in" filter="fade">
                                      <p:cBhvr>
                                        <p:cTn id="75" dur="500"/>
                                        <p:tgtEl>
                                          <p:spTgt spid="32">
                                            <p:txEl>
                                              <p:pRg st="1" end="1"/>
                                            </p:txEl>
                                          </p:spTgt>
                                        </p:tgtEl>
                                      </p:cBhvr>
                                    </p:animEffect>
                                  </p:childTnLst>
                                </p:cTn>
                              </p:par>
                            </p:childTnLst>
                          </p:cTn>
                        </p:par>
                        <p:par>
                          <p:cTn id="76" fill="hold">
                            <p:stCondLst>
                              <p:cond delay="7350"/>
                            </p:stCondLst>
                            <p:childTnLst>
                              <p:par>
                                <p:cTn id="77" presetID="9"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dissolv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fade">
                                      <p:cBhvr>
                                        <p:cTn id="82" dur="500"/>
                                        <p:tgtEl>
                                          <p:spTgt spid="41">
                                            <p:txEl>
                                              <p:pRg st="0" end="0"/>
                                            </p:txEl>
                                          </p:spTgt>
                                        </p:tgtEl>
                                      </p:cBhvr>
                                    </p:animEffect>
                                  </p:childTnLst>
                                </p:cTn>
                              </p:par>
                            </p:childTnLst>
                          </p:cTn>
                        </p:par>
                        <p:par>
                          <p:cTn id="83" fill="hold">
                            <p:stCondLst>
                              <p:cond delay="7850"/>
                            </p:stCondLst>
                            <p:childTnLst>
                              <p:par>
                                <p:cTn id="84" presetID="10" presetClass="entr" presetSubtype="0" fill="hold" grpId="0" nodeType="afterEffect">
                                  <p:stCondLst>
                                    <p:cond delay="0"/>
                                  </p:stCondLst>
                                  <p:childTnLst>
                                    <p:set>
                                      <p:cBhvr>
                                        <p:cTn id="85" dur="1" fill="hold">
                                          <p:stCondLst>
                                            <p:cond delay="0"/>
                                          </p:stCondLst>
                                        </p:cTn>
                                        <p:tgtEl>
                                          <p:spTgt spid="36">
                                            <p:txEl>
                                              <p:pRg st="0" end="0"/>
                                            </p:txEl>
                                          </p:spTgt>
                                        </p:tgtEl>
                                        <p:attrNameLst>
                                          <p:attrName>style.visibility</p:attrName>
                                        </p:attrNameLst>
                                      </p:cBhvr>
                                      <p:to>
                                        <p:strVal val="visible"/>
                                      </p:to>
                                    </p:set>
                                    <p:animEffect transition="in" filter="fade">
                                      <p:cBhvr>
                                        <p:cTn id="86" dur="500"/>
                                        <p:tgtEl>
                                          <p:spTgt spid="36">
                                            <p:txEl>
                                              <p:pRg st="0" end="0"/>
                                            </p:txEl>
                                          </p:spTgt>
                                        </p:tgtEl>
                                      </p:cBhvr>
                                    </p:animEffect>
                                  </p:childTnLst>
                                </p:cTn>
                              </p:par>
                            </p:childTnLst>
                          </p:cTn>
                        </p:par>
                        <p:par>
                          <p:cTn id="87" fill="hold">
                            <p:stCondLst>
                              <p:cond delay="8350"/>
                            </p:stCondLst>
                            <p:childTnLst>
                              <p:par>
                                <p:cTn id="88" presetID="10" presetClass="entr" presetSubtype="0" fill="hold" grpId="0" nodeType="afterEffect">
                                  <p:stCondLst>
                                    <p:cond delay="0"/>
                                  </p:stCondLst>
                                  <p:childTnLst>
                                    <p:set>
                                      <p:cBhvr>
                                        <p:cTn id="89" dur="1" fill="hold">
                                          <p:stCondLst>
                                            <p:cond delay="0"/>
                                          </p:stCondLst>
                                        </p:cTn>
                                        <p:tgtEl>
                                          <p:spTgt spid="36">
                                            <p:txEl>
                                              <p:pRg st="1" end="1"/>
                                            </p:txEl>
                                          </p:spTgt>
                                        </p:tgtEl>
                                        <p:attrNameLst>
                                          <p:attrName>style.visibility</p:attrName>
                                        </p:attrNameLst>
                                      </p:cBhvr>
                                      <p:to>
                                        <p:strVal val="visible"/>
                                      </p:to>
                                    </p:set>
                                    <p:animEffect transition="in" filter="fade">
                                      <p:cBhvr>
                                        <p:cTn id="90" dur="500"/>
                                        <p:tgtEl>
                                          <p:spTgt spid="36">
                                            <p:txEl>
                                              <p:pRg st="1" end="1"/>
                                            </p:txEl>
                                          </p:spTgt>
                                        </p:tgtEl>
                                      </p:cBhvr>
                                    </p:animEffect>
                                  </p:childTnLst>
                                </p:cTn>
                              </p:par>
                            </p:childTnLst>
                          </p:cTn>
                        </p:par>
                        <p:par>
                          <p:cTn id="91" fill="hold">
                            <p:stCondLst>
                              <p:cond delay="8850"/>
                            </p:stCondLst>
                            <p:childTnLst>
                              <p:par>
                                <p:cTn id="92" presetID="9" presetClass="entr" presetSubtype="0" fill="hold"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dissolve">
                                      <p:cBhvr>
                                        <p:cTn id="94" dur="500"/>
                                        <p:tgtEl>
                                          <p:spTgt spid="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fade">
                                      <p:cBhvr>
                                        <p:cTn id="97" dur="500"/>
                                        <p:tgtEl>
                                          <p:spTgt spid="42">
                                            <p:txEl>
                                              <p:pRg st="0" end="0"/>
                                            </p:txEl>
                                          </p:spTgt>
                                        </p:tgtEl>
                                      </p:cBhvr>
                                    </p:animEffect>
                                  </p:childTnLst>
                                </p:cTn>
                              </p:par>
                            </p:childTnLst>
                          </p:cTn>
                        </p:par>
                        <p:par>
                          <p:cTn id="98" fill="hold">
                            <p:stCondLst>
                              <p:cond delay="9350"/>
                            </p:stCondLst>
                            <p:childTnLst>
                              <p:par>
                                <p:cTn id="99" presetID="10" presetClass="entr" presetSubtype="0" fill="hold" grpId="0" nodeType="afterEffect">
                                  <p:stCondLst>
                                    <p:cond delay="0"/>
                                  </p:stCondLst>
                                  <p:childTnLst>
                                    <p:set>
                                      <p:cBhvr>
                                        <p:cTn id="100" dur="1" fill="hold">
                                          <p:stCondLst>
                                            <p:cond delay="0"/>
                                          </p:stCondLst>
                                        </p:cTn>
                                        <p:tgtEl>
                                          <p:spTgt spid="35">
                                            <p:txEl>
                                              <p:pRg st="0" end="0"/>
                                            </p:txEl>
                                          </p:spTgt>
                                        </p:tgtEl>
                                        <p:attrNameLst>
                                          <p:attrName>style.visibility</p:attrName>
                                        </p:attrNameLst>
                                      </p:cBhvr>
                                      <p:to>
                                        <p:strVal val="visible"/>
                                      </p:to>
                                    </p:set>
                                    <p:animEffect transition="in" filter="fade">
                                      <p:cBhvr>
                                        <p:cTn id="101" dur="500"/>
                                        <p:tgtEl>
                                          <p:spTgt spid="35">
                                            <p:txEl>
                                              <p:pRg st="0" end="0"/>
                                            </p:txEl>
                                          </p:spTgt>
                                        </p:tgtEl>
                                      </p:cBhvr>
                                    </p:animEffect>
                                  </p:childTnLst>
                                </p:cTn>
                              </p:par>
                            </p:childTnLst>
                          </p:cTn>
                        </p:par>
                        <p:par>
                          <p:cTn id="102" fill="hold">
                            <p:stCondLst>
                              <p:cond delay="9850"/>
                            </p:stCondLst>
                            <p:childTnLst>
                              <p:par>
                                <p:cTn id="103" presetID="10" presetClass="entr" presetSubtype="0" fill="hold" grpId="0" nodeType="afterEffect">
                                  <p:stCondLst>
                                    <p:cond delay="0"/>
                                  </p:stCondLst>
                                  <p:childTnLst>
                                    <p:set>
                                      <p:cBhvr>
                                        <p:cTn id="104" dur="1" fill="hold">
                                          <p:stCondLst>
                                            <p:cond delay="0"/>
                                          </p:stCondLst>
                                        </p:cTn>
                                        <p:tgtEl>
                                          <p:spTgt spid="35">
                                            <p:txEl>
                                              <p:pRg st="1" end="1"/>
                                            </p:txEl>
                                          </p:spTgt>
                                        </p:tgtEl>
                                        <p:attrNameLst>
                                          <p:attrName>style.visibility</p:attrName>
                                        </p:attrNameLst>
                                      </p:cBhvr>
                                      <p:to>
                                        <p:strVal val="visible"/>
                                      </p:to>
                                    </p:set>
                                    <p:animEffect transition="in" filter="fade">
                                      <p:cBhvr>
                                        <p:cTn id="105" dur="500"/>
                                        <p:tgtEl>
                                          <p:spTgt spid="35">
                                            <p:txEl>
                                              <p:pRg st="1" end="1"/>
                                            </p:txEl>
                                          </p:spTgt>
                                        </p:tgtEl>
                                      </p:cBhvr>
                                    </p:animEffect>
                                  </p:childTnLst>
                                </p:cTn>
                              </p:par>
                            </p:childTnLst>
                          </p:cTn>
                        </p:par>
                        <p:par>
                          <p:cTn id="106" fill="hold">
                            <p:stCondLst>
                              <p:cond delay="10350"/>
                            </p:stCondLst>
                            <p:childTnLst>
                              <p:par>
                                <p:cTn id="107" presetID="9" presetClass="entr" presetSubtype="0" fill="hold" nodeType="after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dissolve">
                                      <p:cBhvr>
                                        <p:cTn id="109" dur="500"/>
                                        <p:tgtEl>
                                          <p:spTgt spid="2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fade">
                                      <p:cBhvr>
                                        <p:cTn id="112" dur="500"/>
                                        <p:tgtEl>
                                          <p:spTgt spid="43">
                                            <p:txEl>
                                              <p:pRg st="0" end="0"/>
                                            </p:txEl>
                                          </p:spTgt>
                                        </p:tgtEl>
                                      </p:cBhvr>
                                    </p:animEffect>
                                  </p:childTnLst>
                                </p:cTn>
                              </p:par>
                            </p:childTnLst>
                          </p:cTn>
                        </p:par>
                        <p:par>
                          <p:cTn id="113" fill="hold">
                            <p:stCondLst>
                              <p:cond delay="10850"/>
                            </p:stCondLst>
                            <p:childTnLst>
                              <p:par>
                                <p:cTn id="114" presetID="10" presetClass="entr" presetSubtype="0" fill="hold" grpId="0" nodeType="afterEffect">
                                  <p:stCondLst>
                                    <p:cond delay="0"/>
                                  </p:stCondLst>
                                  <p:childTnLst>
                                    <p:set>
                                      <p:cBhvr>
                                        <p:cTn id="115" dur="1" fill="hold">
                                          <p:stCondLst>
                                            <p:cond delay="0"/>
                                          </p:stCondLst>
                                        </p:cTn>
                                        <p:tgtEl>
                                          <p:spTgt spid="34">
                                            <p:txEl>
                                              <p:pRg st="0" end="0"/>
                                            </p:txEl>
                                          </p:spTgt>
                                        </p:tgtEl>
                                        <p:attrNameLst>
                                          <p:attrName>style.visibility</p:attrName>
                                        </p:attrNameLst>
                                      </p:cBhvr>
                                      <p:to>
                                        <p:strVal val="visible"/>
                                      </p:to>
                                    </p:set>
                                    <p:animEffect transition="in" filter="fade">
                                      <p:cBhvr>
                                        <p:cTn id="116" dur="500"/>
                                        <p:tgtEl>
                                          <p:spTgt spid="34">
                                            <p:txEl>
                                              <p:pRg st="0" end="0"/>
                                            </p:txEl>
                                          </p:spTgt>
                                        </p:tgtEl>
                                      </p:cBhvr>
                                    </p:animEffect>
                                  </p:childTnLst>
                                </p:cTn>
                              </p:par>
                            </p:childTnLst>
                          </p:cTn>
                        </p:par>
                        <p:par>
                          <p:cTn id="117" fill="hold">
                            <p:stCondLst>
                              <p:cond delay="11350"/>
                            </p:stCondLst>
                            <p:childTnLst>
                              <p:par>
                                <p:cTn id="118" presetID="10" presetClass="entr" presetSubtype="0" fill="hold" grpId="0" nodeType="afterEffect">
                                  <p:stCondLst>
                                    <p:cond delay="0"/>
                                  </p:stCondLst>
                                  <p:childTnLst>
                                    <p:set>
                                      <p:cBhvr>
                                        <p:cTn id="119" dur="1" fill="hold">
                                          <p:stCondLst>
                                            <p:cond delay="0"/>
                                          </p:stCondLst>
                                        </p:cTn>
                                        <p:tgtEl>
                                          <p:spTgt spid="34">
                                            <p:txEl>
                                              <p:pRg st="1" end="1"/>
                                            </p:txEl>
                                          </p:spTgt>
                                        </p:tgtEl>
                                        <p:attrNameLst>
                                          <p:attrName>style.visibility</p:attrName>
                                        </p:attrNameLst>
                                      </p:cBhvr>
                                      <p:to>
                                        <p:strVal val="visible"/>
                                      </p:to>
                                    </p:set>
                                    <p:animEffect transition="in" filter="fade">
                                      <p:cBhvr>
                                        <p:cTn id="120" dur="500"/>
                                        <p:tgtEl>
                                          <p:spTgt spid="34">
                                            <p:txEl>
                                              <p:pRg st="1" end="1"/>
                                            </p:txEl>
                                          </p:spTgt>
                                        </p:tgtEl>
                                      </p:cBhvr>
                                    </p:animEffect>
                                  </p:childTnLst>
                                </p:cTn>
                              </p:par>
                            </p:childTnLst>
                          </p:cTn>
                        </p:par>
                        <p:par>
                          <p:cTn id="121" fill="hold">
                            <p:stCondLst>
                              <p:cond delay="11850"/>
                            </p:stCondLst>
                            <p:childTnLst>
                              <p:par>
                                <p:cTn id="122" presetID="9" presetClass="entr" presetSubtype="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dissolve">
                                      <p:cBhvr>
                                        <p:cTn id="124" dur="500"/>
                                        <p:tgtEl>
                                          <p:spTgt spid="2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xEl>
                                              <p:pRg st="0" end="0"/>
                                            </p:txEl>
                                          </p:spTgt>
                                        </p:tgtEl>
                                        <p:attrNameLst>
                                          <p:attrName>style.visibility</p:attrName>
                                        </p:attrNameLst>
                                      </p:cBhvr>
                                      <p:to>
                                        <p:strVal val="visible"/>
                                      </p:to>
                                    </p:set>
                                    <p:animEffect transition="in" filter="fade">
                                      <p:cBhvr>
                                        <p:cTn id="127" dur="500"/>
                                        <p:tgtEl>
                                          <p:spTgt spid="44">
                                            <p:txEl>
                                              <p:pRg st="0" end="0"/>
                                            </p:txEl>
                                          </p:spTgt>
                                        </p:tgtEl>
                                      </p:cBhvr>
                                    </p:animEffect>
                                  </p:childTnLst>
                                </p:cTn>
                              </p:par>
                            </p:childTnLst>
                          </p:cTn>
                        </p:par>
                        <p:par>
                          <p:cTn id="128" fill="hold">
                            <p:stCondLst>
                              <p:cond delay="12350"/>
                            </p:stCondLst>
                            <p:childTnLst>
                              <p:par>
                                <p:cTn id="129" presetID="10" presetClass="entr" presetSubtype="0"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fade">
                                      <p:cBhvr>
                                        <p:cTn id="131" dur="500"/>
                                        <p:tgtEl>
                                          <p:spTgt spid="33">
                                            <p:txEl>
                                              <p:pRg st="0" end="0"/>
                                            </p:txEl>
                                          </p:spTgt>
                                        </p:tgtEl>
                                      </p:cBhvr>
                                    </p:animEffect>
                                  </p:childTnLst>
                                </p:cTn>
                              </p:par>
                            </p:childTnLst>
                          </p:cTn>
                        </p:par>
                        <p:par>
                          <p:cTn id="132" fill="hold">
                            <p:stCondLst>
                              <p:cond delay="12850"/>
                            </p:stCondLst>
                            <p:childTnLst>
                              <p:par>
                                <p:cTn id="133" presetID="10" presetClass="entr" presetSubtype="0" fill="hold" grpId="0" nodeType="afterEffect">
                                  <p:stCondLst>
                                    <p:cond delay="0"/>
                                  </p:stCondLst>
                                  <p:childTnLst>
                                    <p:set>
                                      <p:cBhvr>
                                        <p:cTn id="134" dur="1" fill="hold">
                                          <p:stCondLst>
                                            <p:cond delay="0"/>
                                          </p:stCondLst>
                                        </p:cTn>
                                        <p:tgtEl>
                                          <p:spTgt spid="33">
                                            <p:txEl>
                                              <p:pRg st="1" end="1"/>
                                            </p:txEl>
                                          </p:spTgt>
                                        </p:tgtEl>
                                        <p:attrNameLst>
                                          <p:attrName>style.visibility</p:attrName>
                                        </p:attrNameLst>
                                      </p:cBhvr>
                                      <p:to>
                                        <p:strVal val="visible"/>
                                      </p:to>
                                    </p:set>
                                    <p:animEffect transition="in" filter="fade">
                                      <p:cBhvr>
                                        <p:cTn id="1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明年工作目标计划</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494755620"/>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4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6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72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2"/>
          <p:cNvGrpSpPr>
            <a:grpSpLocks/>
          </p:cNvGrpSpPr>
          <p:nvPr/>
        </p:nvGrpSpPr>
        <p:grpSpPr bwMode="auto">
          <a:xfrm>
            <a:off x="-108519" y="2506191"/>
            <a:ext cx="2967608" cy="506412"/>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8" name="组合 36"/>
          <p:cNvGrpSpPr>
            <a:grpSpLocks/>
          </p:cNvGrpSpPr>
          <p:nvPr/>
        </p:nvGrpSpPr>
        <p:grpSpPr bwMode="auto">
          <a:xfrm flipV="1">
            <a:off x="2743200" y="2580803"/>
            <a:ext cx="1935163" cy="50641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12" name="组合 40"/>
          <p:cNvGrpSpPr>
            <a:grpSpLocks/>
          </p:cNvGrpSpPr>
          <p:nvPr/>
        </p:nvGrpSpPr>
        <p:grpSpPr bwMode="auto">
          <a:xfrm>
            <a:off x="4565650" y="2506191"/>
            <a:ext cx="1936750" cy="506412"/>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itchFamily="34" charset="-122"/>
                <a:ea typeface="微软雅黑" pitchFamily="34" charset="-122"/>
                <a:sym typeface="微软雅黑" pitchFamily="34" charset="-122"/>
              </a:rPr>
              <a:t>输入文本内容</a:t>
            </a: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输入文本内容</a:t>
            </a: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itchFamily="34" charset="-122"/>
                <a:ea typeface="微软雅黑" pitchFamily="34" charset="-122"/>
                <a:sym typeface="微软雅黑" pitchFamily="34" charset="-122"/>
              </a:rPr>
              <a:t>输入文本内容</a:t>
            </a:r>
          </a:p>
        </p:txBody>
      </p:sp>
      <p:grpSp>
        <p:nvGrpSpPr>
          <p:cNvPr id="22" name="组合 53"/>
          <p:cNvGrpSpPr>
            <a:grpSpLocks/>
          </p:cNvGrpSpPr>
          <p:nvPr/>
        </p:nvGrpSpPr>
        <p:grpSpPr bwMode="auto">
          <a:xfrm flipV="1">
            <a:off x="6384924" y="2580802"/>
            <a:ext cx="2867595" cy="50641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输入文本内容</a:t>
            </a: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itchFamily="34" charset="-122"/>
                <a:ea typeface="微软雅黑" pitchFamily="34" charset="-122"/>
                <a:sym typeface="微软雅黑" pitchFamily="34" charset="-122"/>
              </a:rPr>
              <a:t>添加标题</a:t>
            </a: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itchFamily="34" charset="-122"/>
                <a:ea typeface="微软雅黑" pitchFamily="34" charset="-122"/>
                <a:sym typeface="微软雅黑" pitchFamily="34" charset="-122"/>
              </a:rPr>
              <a:t>添加标题</a:t>
            </a: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sym typeface="微软雅黑" pitchFamily="34" charset="-122"/>
              </a:rPr>
              <a:t>添加标题</a:t>
            </a: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sym typeface="微软雅黑" pitchFamily="34" charset="-122"/>
              </a:rPr>
              <a:t>添加标题</a:t>
            </a:r>
          </a:p>
        </p:txBody>
      </p:sp>
    </p:spTree>
    <p:extLst>
      <p:ext uri="{BB962C8B-B14F-4D97-AF65-F5344CB8AC3E}">
        <p14:creationId xmlns:p14="http://schemas.microsoft.com/office/powerpoint/2010/main" val="4053781030"/>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300" fill="hold"/>
                                        <p:tgtEl>
                                          <p:spTgt spid="19"/>
                                        </p:tgtEl>
                                        <p:attrNameLst>
                                          <p:attrName>ppt_w</p:attrName>
                                        </p:attrNameLst>
                                      </p:cBhvr>
                                      <p:tavLst>
                                        <p:tav tm="0">
                                          <p:val>
                                            <p:fltVal val="0"/>
                                          </p:val>
                                        </p:tav>
                                        <p:tav tm="100000">
                                          <p:val>
                                            <p:strVal val="#ppt_w"/>
                                          </p:val>
                                        </p:tav>
                                      </p:tavLst>
                                    </p:anim>
                                    <p:anim calcmode="lin" valueType="num">
                                      <p:cBhvr>
                                        <p:cTn id="16" dur="300" fill="hold"/>
                                        <p:tgtEl>
                                          <p:spTgt spid="19"/>
                                        </p:tgtEl>
                                        <p:attrNameLst>
                                          <p:attrName>ppt_h</p:attrName>
                                        </p:attrNameLst>
                                      </p:cBhvr>
                                      <p:tavLst>
                                        <p:tav tm="0">
                                          <p:val>
                                            <p:fltVal val="0"/>
                                          </p:val>
                                        </p:tav>
                                        <p:tav tm="100000">
                                          <p:val>
                                            <p:strVal val="#ppt_h"/>
                                          </p:val>
                                        </p:tav>
                                      </p:tavLst>
                                    </p:anim>
                                    <p:animEffect>
                                      <p:cBhvr>
                                        <p:cTn id="17" dur="3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ppt_w</p:attrName>
                                        </p:attrNameLst>
                                      </p:cBhvr>
                                      <p:tavLst>
                                        <p:tav tm="0">
                                          <p:val>
                                            <p:fltVal val="0"/>
                                          </p:val>
                                        </p:tav>
                                        <p:tav tm="100000">
                                          <p:val>
                                            <p:strVal val="#ppt_w"/>
                                          </p:val>
                                        </p:tav>
                                      </p:tavLst>
                                    </p:anim>
                                    <p:anim calcmode="lin" valueType="num">
                                      <p:cBhvr>
                                        <p:cTn id="21" dur="300" fill="hold"/>
                                        <p:tgtEl>
                                          <p:spTgt spid="4"/>
                                        </p:tgtEl>
                                        <p:attrNameLst>
                                          <p:attrName>ppt_h</p:attrName>
                                        </p:attrNameLst>
                                      </p:cBhvr>
                                      <p:tavLst>
                                        <p:tav tm="0">
                                          <p:val>
                                            <p:fltVal val="0"/>
                                          </p:val>
                                        </p:tav>
                                        <p:tav tm="100000">
                                          <p:val>
                                            <p:strVal val="#ppt_h"/>
                                          </p:val>
                                        </p:tav>
                                      </p:tavLst>
                                    </p:anim>
                                    <p:animEffect>
                                      <p:cBhvr>
                                        <p:cTn id="22" dur="300"/>
                                        <p:tgtEl>
                                          <p:spTgt spid="4"/>
                                        </p:tgtEl>
                                      </p:cBhvr>
                                    </p:animEffect>
                                  </p:childTnLst>
                                </p:cTn>
                              </p:par>
                            </p:childTnLst>
                          </p:cTn>
                        </p:par>
                        <p:par>
                          <p:cTn id="23" fill="hold">
                            <p:stCondLst>
                              <p:cond delay="115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p:cBhvr>
                                        <p:cTn id="26" dur="600"/>
                                        <p:tgtEl>
                                          <p:spTgt spid="18"/>
                                        </p:tgtEl>
                                      </p:cBhvr>
                                    </p:animEffec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600"/>
                                        <p:tgtEl>
                                          <p:spTgt spid="17"/>
                                        </p:tgtEl>
                                      </p:cBhvr>
                                    </p:animEffect>
                                    <p:anim calcmode="lin" valueType="num">
                                      <p:cBhvr>
                                        <p:cTn id="32" dur="600" fill="hold"/>
                                        <p:tgtEl>
                                          <p:spTgt spid="17"/>
                                        </p:tgtEl>
                                        <p:attrNameLst>
                                          <p:attrName>ppt_x</p:attrName>
                                        </p:attrNameLst>
                                      </p:cBhvr>
                                      <p:tavLst>
                                        <p:tav tm="0">
                                          <p:val>
                                            <p:strVal val="#ppt_x"/>
                                          </p:val>
                                        </p:tav>
                                        <p:tav tm="100000">
                                          <p:val>
                                            <p:strVal val="#ppt_x"/>
                                          </p:val>
                                        </p:tav>
                                      </p:tavLst>
                                    </p:anim>
                                    <p:anim calcmode="lin" valueType="num">
                                      <p:cBhvr>
                                        <p:cTn id="33" dur="6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600"/>
                                        <p:tgtEl>
                                          <p:spTgt spid="7"/>
                                        </p:tgtEl>
                                      </p:cBhvr>
                                    </p:animEffect>
                                    <p:anim calcmode="lin" valueType="num">
                                      <p:cBhvr>
                                        <p:cTn id="37" dur="600" fill="hold"/>
                                        <p:tgtEl>
                                          <p:spTgt spid="7"/>
                                        </p:tgtEl>
                                        <p:attrNameLst>
                                          <p:attrName>ppt_x</p:attrName>
                                        </p:attrNameLst>
                                      </p:cBhvr>
                                      <p:tavLst>
                                        <p:tav tm="0">
                                          <p:val>
                                            <p:strVal val="#ppt_x"/>
                                          </p:val>
                                        </p:tav>
                                        <p:tav tm="100000">
                                          <p:val>
                                            <p:strVal val="#ppt_x"/>
                                          </p:val>
                                        </p:tav>
                                      </p:tavLst>
                                    </p:anim>
                                    <p:anim calcmode="lin" valueType="num">
                                      <p:cBhvr>
                                        <p:cTn id="38" dur="600" fill="hold"/>
                                        <p:tgtEl>
                                          <p:spTgt spid="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p:cBhvr>
                                        <p:cTn id="41" dur="600"/>
                                        <p:tgtEl>
                                          <p:spTgt spid="32"/>
                                        </p:tgtEl>
                                      </p:cBhvr>
                                    </p:animEffect>
                                    <p:anim calcmode="lin" valueType="num">
                                      <p:cBhvr>
                                        <p:cTn id="42" dur="600" fill="hold"/>
                                        <p:tgtEl>
                                          <p:spTgt spid="32"/>
                                        </p:tgtEl>
                                        <p:attrNameLst>
                                          <p:attrName>ppt_x</p:attrName>
                                        </p:attrNameLst>
                                      </p:cBhvr>
                                      <p:tavLst>
                                        <p:tav tm="0">
                                          <p:val>
                                            <p:strVal val="#ppt_x"/>
                                          </p:val>
                                        </p:tav>
                                        <p:tav tm="100000">
                                          <p:val>
                                            <p:strVal val="#ppt_x"/>
                                          </p:val>
                                        </p:tav>
                                      </p:tavLst>
                                    </p:anim>
                                    <p:anim calcmode="lin" valueType="num">
                                      <p:cBhvr>
                                        <p:cTn id="43" dur="6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175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300" fill="hold"/>
                                        <p:tgtEl>
                                          <p:spTgt spid="20"/>
                                        </p:tgtEl>
                                        <p:attrNameLst>
                                          <p:attrName>ppt_w</p:attrName>
                                        </p:attrNameLst>
                                      </p:cBhvr>
                                      <p:tavLst>
                                        <p:tav tm="0">
                                          <p:val>
                                            <p:fltVal val="0"/>
                                          </p:val>
                                        </p:tav>
                                        <p:tav tm="100000">
                                          <p:val>
                                            <p:strVal val="#ppt_w"/>
                                          </p:val>
                                        </p:tav>
                                      </p:tavLst>
                                    </p:anim>
                                    <p:anim calcmode="lin" valueType="num">
                                      <p:cBhvr>
                                        <p:cTn id="48" dur="300" fill="hold"/>
                                        <p:tgtEl>
                                          <p:spTgt spid="20"/>
                                        </p:tgtEl>
                                        <p:attrNameLst>
                                          <p:attrName>ppt_h</p:attrName>
                                        </p:attrNameLst>
                                      </p:cBhvr>
                                      <p:tavLst>
                                        <p:tav tm="0">
                                          <p:val>
                                            <p:fltVal val="0"/>
                                          </p:val>
                                        </p:tav>
                                        <p:tav tm="100000">
                                          <p:val>
                                            <p:strVal val="#ppt_h"/>
                                          </p:val>
                                        </p:tav>
                                      </p:tavLst>
                                    </p:anim>
                                    <p:animEffect>
                                      <p:cBhvr>
                                        <p:cTn id="49" dur="3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300" fill="hold"/>
                                        <p:tgtEl>
                                          <p:spTgt spid="8"/>
                                        </p:tgtEl>
                                        <p:attrNameLst>
                                          <p:attrName>ppt_w</p:attrName>
                                        </p:attrNameLst>
                                      </p:cBhvr>
                                      <p:tavLst>
                                        <p:tav tm="0">
                                          <p:val>
                                            <p:fltVal val="0"/>
                                          </p:val>
                                        </p:tav>
                                        <p:tav tm="100000">
                                          <p:val>
                                            <p:strVal val="#ppt_w"/>
                                          </p:val>
                                        </p:tav>
                                      </p:tavLst>
                                    </p:anim>
                                    <p:anim calcmode="lin" valueType="num">
                                      <p:cBhvr>
                                        <p:cTn id="53" dur="300" fill="hold"/>
                                        <p:tgtEl>
                                          <p:spTgt spid="8"/>
                                        </p:tgtEl>
                                        <p:attrNameLst>
                                          <p:attrName>ppt_h</p:attrName>
                                        </p:attrNameLst>
                                      </p:cBhvr>
                                      <p:tavLst>
                                        <p:tav tm="0">
                                          <p:val>
                                            <p:fltVal val="0"/>
                                          </p:val>
                                        </p:tav>
                                        <p:tav tm="100000">
                                          <p:val>
                                            <p:strVal val="#ppt_h"/>
                                          </p:val>
                                        </p:tav>
                                      </p:tavLst>
                                    </p:anim>
                                    <p:animEffect>
                                      <p:cBhvr>
                                        <p:cTn id="54" dur="300"/>
                                        <p:tgtEl>
                                          <p:spTgt spid="8"/>
                                        </p:tgtEl>
                                      </p:cBhvr>
                                    </p:animEffect>
                                  </p:childTnLst>
                                </p:cTn>
                              </p:par>
                            </p:childTnLst>
                          </p:cTn>
                        </p:par>
                        <p:par>
                          <p:cTn id="55" fill="hold">
                            <p:stCondLst>
                              <p:cond delay="2050"/>
                            </p:stCondLst>
                            <p:childTnLst>
                              <p:par>
                                <p:cTn id="56" presetID="47"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600"/>
                                        <p:tgtEl>
                                          <p:spTgt spid="27"/>
                                        </p:tgtEl>
                                      </p:cBhvr>
                                    </p:animEffect>
                                    <p:anim calcmode="lin" valueType="num">
                                      <p:cBhvr>
                                        <p:cTn id="59" dur="600" fill="hold"/>
                                        <p:tgtEl>
                                          <p:spTgt spid="27"/>
                                        </p:tgtEl>
                                        <p:attrNameLst>
                                          <p:attrName>ppt_x</p:attrName>
                                        </p:attrNameLst>
                                      </p:cBhvr>
                                      <p:tavLst>
                                        <p:tav tm="0">
                                          <p:val>
                                            <p:strVal val="#ppt_x"/>
                                          </p:val>
                                        </p:tav>
                                        <p:tav tm="100000">
                                          <p:val>
                                            <p:strVal val="#ppt_x"/>
                                          </p:val>
                                        </p:tav>
                                      </p:tavLst>
                                    </p:anim>
                                    <p:anim calcmode="lin" valueType="num">
                                      <p:cBhvr>
                                        <p:cTn id="60" dur="6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p:cBhvr>
                                        <p:cTn id="63" dur="600"/>
                                        <p:tgtEl>
                                          <p:spTgt spid="26"/>
                                        </p:tgtEl>
                                      </p:cBhvr>
                                    </p:animEffect>
                                    <p:anim calcmode="lin" valueType="num">
                                      <p:cBhvr>
                                        <p:cTn id="64" dur="600" fill="hold"/>
                                        <p:tgtEl>
                                          <p:spTgt spid="26"/>
                                        </p:tgtEl>
                                        <p:attrNameLst>
                                          <p:attrName>ppt_x</p:attrName>
                                        </p:attrNameLst>
                                      </p:cBhvr>
                                      <p:tavLst>
                                        <p:tav tm="0">
                                          <p:val>
                                            <p:strVal val="#ppt_x"/>
                                          </p:val>
                                        </p:tav>
                                        <p:tav tm="100000">
                                          <p:val>
                                            <p:strVal val="#ppt_x"/>
                                          </p:val>
                                        </p:tav>
                                      </p:tavLst>
                                    </p:anim>
                                    <p:anim calcmode="lin" valueType="num">
                                      <p:cBhvr>
                                        <p:cTn id="65" dur="6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p:cBhvr>
                                        <p:cTn id="68" dur="600"/>
                                        <p:tgtEl>
                                          <p:spTgt spid="11"/>
                                        </p:tgtEl>
                                      </p:cBhvr>
                                    </p:animEffect>
                                    <p:anim calcmode="lin" valueType="num">
                                      <p:cBhvr>
                                        <p:cTn id="69" dur="600" fill="hold"/>
                                        <p:tgtEl>
                                          <p:spTgt spid="11"/>
                                        </p:tgtEl>
                                        <p:attrNameLst>
                                          <p:attrName>ppt_x</p:attrName>
                                        </p:attrNameLst>
                                      </p:cBhvr>
                                      <p:tavLst>
                                        <p:tav tm="0">
                                          <p:val>
                                            <p:strVal val="#ppt_x"/>
                                          </p:val>
                                        </p:tav>
                                        <p:tav tm="100000">
                                          <p:val>
                                            <p:strVal val="#ppt_x"/>
                                          </p:val>
                                        </p:tav>
                                      </p:tavLst>
                                    </p:anim>
                                    <p:anim calcmode="lin" valueType="num">
                                      <p:cBhvr>
                                        <p:cTn id="70" dur="6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p:cBhvr>
                                        <p:cTn id="73" dur="600"/>
                                        <p:tgtEl>
                                          <p:spTgt spid="34"/>
                                        </p:tgtEl>
                                      </p:cBhvr>
                                    </p:animEffect>
                                    <p:anim calcmode="lin" valueType="num">
                                      <p:cBhvr>
                                        <p:cTn id="74" dur="600" fill="hold"/>
                                        <p:tgtEl>
                                          <p:spTgt spid="34"/>
                                        </p:tgtEl>
                                        <p:attrNameLst>
                                          <p:attrName>ppt_x</p:attrName>
                                        </p:attrNameLst>
                                      </p:cBhvr>
                                      <p:tavLst>
                                        <p:tav tm="0">
                                          <p:val>
                                            <p:strVal val="#ppt_x"/>
                                          </p:val>
                                        </p:tav>
                                        <p:tav tm="100000">
                                          <p:val>
                                            <p:strVal val="#ppt_x"/>
                                          </p:val>
                                        </p:tav>
                                      </p:tavLst>
                                    </p:anim>
                                    <p:anim calcmode="lin" valueType="num">
                                      <p:cBhvr>
                                        <p:cTn id="75" dur="6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265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300" fill="hold"/>
                                        <p:tgtEl>
                                          <p:spTgt spid="21"/>
                                        </p:tgtEl>
                                        <p:attrNameLst>
                                          <p:attrName>ppt_w</p:attrName>
                                        </p:attrNameLst>
                                      </p:cBhvr>
                                      <p:tavLst>
                                        <p:tav tm="0">
                                          <p:val>
                                            <p:fltVal val="0"/>
                                          </p:val>
                                        </p:tav>
                                        <p:tav tm="100000">
                                          <p:val>
                                            <p:strVal val="#ppt_w"/>
                                          </p:val>
                                        </p:tav>
                                      </p:tavLst>
                                    </p:anim>
                                    <p:anim calcmode="lin" valueType="num">
                                      <p:cBhvr>
                                        <p:cTn id="80" dur="300" fill="hold"/>
                                        <p:tgtEl>
                                          <p:spTgt spid="21"/>
                                        </p:tgtEl>
                                        <p:attrNameLst>
                                          <p:attrName>ppt_h</p:attrName>
                                        </p:attrNameLst>
                                      </p:cBhvr>
                                      <p:tavLst>
                                        <p:tav tm="0">
                                          <p:val>
                                            <p:fltVal val="0"/>
                                          </p:val>
                                        </p:tav>
                                        <p:tav tm="100000">
                                          <p:val>
                                            <p:strVal val="#ppt_h"/>
                                          </p:val>
                                        </p:tav>
                                      </p:tavLst>
                                    </p:anim>
                                    <p:animEffect>
                                      <p:cBhvr>
                                        <p:cTn id="81" dur="3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300" fill="hold"/>
                                        <p:tgtEl>
                                          <p:spTgt spid="12"/>
                                        </p:tgtEl>
                                        <p:attrNameLst>
                                          <p:attrName>ppt_w</p:attrName>
                                        </p:attrNameLst>
                                      </p:cBhvr>
                                      <p:tavLst>
                                        <p:tav tm="0">
                                          <p:val>
                                            <p:fltVal val="0"/>
                                          </p:val>
                                        </p:tav>
                                        <p:tav tm="100000">
                                          <p:val>
                                            <p:strVal val="#ppt_w"/>
                                          </p:val>
                                        </p:tav>
                                      </p:tavLst>
                                    </p:anim>
                                    <p:anim calcmode="lin" valueType="num">
                                      <p:cBhvr>
                                        <p:cTn id="85" dur="300" fill="hold"/>
                                        <p:tgtEl>
                                          <p:spTgt spid="12"/>
                                        </p:tgtEl>
                                        <p:attrNameLst>
                                          <p:attrName>ppt_h</p:attrName>
                                        </p:attrNameLst>
                                      </p:cBhvr>
                                      <p:tavLst>
                                        <p:tav tm="0">
                                          <p:val>
                                            <p:fltVal val="0"/>
                                          </p:val>
                                        </p:tav>
                                        <p:tav tm="100000">
                                          <p:val>
                                            <p:strVal val="#ppt_h"/>
                                          </p:val>
                                        </p:tav>
                                      </p:tavLst>
                                    </p:anim>
                                    <p:animEffect>
                                      <p:cBhvr>
                                        <p:cTn id="86" dur="300"/>
                                        <p:tgtEl>
                                          <p:spTgt spid="12"/>
                                        </p:tgtEl>
                                      </p:cBhvr>
                                    </p:animEffect>
                                  </p:childTnLst>
                                </p:cTn>
                              </p:par>
                            </p:childTnLst>
                          </p:cTn>
                        </p:par>
                        <p:par>
                          <p:cTn id="87" fill="hold">
                            <p:stCondLst>
                              <p:cond delay="2950"/>
                            </p:stCondLst>
                            <p:childTnLst>
                              <p:par>
                                <p:cTn id="88" presetID="42"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p:cBhvr>
                                        <p:cTn id="90" dur="600"/>
                                        <p:tgtEl>
                                          <p:spTgt spid="29"/>
                                        </p:tgtEl>
                                      </p:cBhvr>
                                    </p:animEffect>
                                    <p:anim calcmode="lin" valueType="num">
                                      <p:cBhvr>
                                        <p:cTn id="91" dur="600" fill="hold"/>
                                        <p:tgtEl>
                                          <p:spTgt spid="29"/>
                                        </p:tgtEl>
                                        <p:attrNameLst>
                                          <p:attrName>ppt_x</p:attrName>
                                        </p:attrNameLst>
                                      </p:cBhvr>
                                      <p:tavLst>
                                        <p:tav tm="0">
                                          <p:val>
                                            <p:strVal val="#ppt_x"/>
                                          </p:val>
                                        </p:tav>
                                        <p:tav tm="100000">
                                          <p:val>
                                            <p:strVal val="#ppt_x"/>
                                          </p:val>
                                        </p:tav>
                                      </p:tavLst>
                                    </p:anim>
                                    <p:anim calcmode="lin" valueType="num">
                                      <p:cBhvr>
                                        <p:cTn id="92" dur="6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p:cBhvr>
                                        <p:cTn id="95" dur="600"/>
                                        <p:tgtEl>
                                          <p:spTgt spid="28"/>
                                        </p:tgtEl>
                                      </p:cBhvr>
                                    </p:animEffect>
                                    <p:anim calcmode="lin" valueType="num">
                                      <p:cBhvr>
                                        <p:cTn id="96" dur="600" fill="hold"/>
                                        <p:tgtEl>
                                          <p:spTgt spid="28"/>
                                        </p:tgtEl>
                                        <p:attrNameLst>
                                          <p:attrName>ppt_x</p:attrName>
                                        </p:attrNameLst>
                                      </p:cBhvr>
                                      <p:tavLst>
                                        <p:tav tm="0">
                                          <p:val>
                                            <p:strVal val="#ppt_x"/>
                                          </p:val>
                                        </p:tav>
                                        <p:tav tm="100000">
                                          <p:val>
                                            <p:strVal val="#ppt_x"/>
                                          </p:val>
                                        </p:tav>
                                      </p:tavLst>
                                    </p:anim>
                                    <p:anim calcmode="lin" valueType="num">
                                      <p:cBhvr>
                                        <p:cTn id="97" dur="600" fill="hold"/>
                                        <p:tgtEl>
                                          <p:spTgt spid="2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p:cBhvr>
                                        <p:cTn id="100" dur="600"/>
                                        <p:tgtEl>
                                          <p:spTgt spid="15"/>
                                        </p:tgtEl>
                                      </p:cBhvr>
                                    </p:animEffect>
                                    <p:anim calcmode="lin" valueType="num">
                                      <p:cBhvr>
                                        <p:cTn id="101" dur="600" fill="hold"/>
                                        <p:tgtEl>
                                          <p:spTgt spid="15"/>
                                        </p:tgtEl>
                                        <p:attrNameLst>
                                          <p:attrName>ppt_x</p:attrName>
                                        </p:attrNameLst>
                                      </p:cBhvr>
                                      <p:tavLst>
                                        <p:tav tm="0">
                                          <p:val>
                                            <p:strVal val="#ppt_x"/>
                                          </p:val>
                                        </p:tav>
                                        <p:tav tm="100000">
                                          <p:val>
                                            <p:strVal val="#ppt_x"/>
                                          </p:val>
                                        </p:tav>
                                      </p:tavLst>
                                    </p:anim>
                                    <p:anim calcmode="lin" valueType="num">
                                      <p:cBhvr>
                                        <p:cTn id="102" dur="600" fill="hold"/>
                                        <p:tgtEl>
                                          <p:spTgt spid="1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p:cBhvr>
                                        <p:cTn id="105" dur="600"/>
                                        <p:tgtEl>
                                          <p:spTgt spid="33"/>
                                        </p:tgtEl>
                                      </p:cBhvr>
                                    </p:animEffect>
                                    <p:anim calcmode="lin" valueType="num">
                                      <p:cBhvr>
                                        <p:cTn id="106" dur="600" fill="hold"/>
                                        <p:tgtEl>
                                          <p:spTgt spid="33"/>
                                        </p:tgtEl>
                                        <p:attrNameLst>
                                          <p:attrName>ppt_x</p:attrName>
                                        </p:attrNameLst>
                                      </p:cBhvr>
                                      <p:tavLst>
                                        <p:tav tm="0">
                                          <p:val>
                                            <p:strVal val="#ppt_x"/>
                                          </p:val>
                                        </p:tav>
                                        <p:tav tm="100000">
                                          <p:val>
                                            <p:strVal val="#ppt_x"/>
                                          </p:val>
                                        </p:tav>
                                      </p:tavLst>
                                    </p:anim>
                                    <p:anim calcmode="lin" valueType="num">
                                      <p:cBhvr>
                                        <p:cTn id="107" dur="600" fill="hold"/>
                                        <p:tgtEl>
                                          <p:spTgt spid="33"/>
                                        </p:tgtEl>
                                        <p:attrNameLst>
                                          <p:attrName>ppt_y</p:attrName>
                                        </p:attrNameLst>
                                      </p:cBhvr>
                                      <p:tavLst>
                                        <p:tav tm="0">
                                          <p:val>
                                            <p:strVal val="#ppt_y-.1"/>
                                          </p:val>
                                        </p:tav>
                                        <p:tav tm="100000">
                                          <p:val>
                                            <p:strVal val="#ppt_y"/>
                                          </p:val>
                                        </p:tav>
                                      </p:tavLst>
                                    </p:anim>
                                  </p:childTnLst>
                                </p:cTn>
                              </p:par>
                            </p:childTnLst>
                          </p:cTn>
                        </p:par>
                        <p:par>
                          <p:cTn id="108" fill="hold">
                            <p:stCondLst>
                              <p:cond delay="3550"/>
                            </p:stCondLst>
                            <p:childTnLst>
                              <p:par>
                                <p:cTn id="109" presetID="10" presetClass="entr" presetSubtype="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300" fill="hold"/>
                                        <p:tgtEl>
                                          <p:spTgt spid="25"/>
                                        </p:tgtEl>
                                        <p:attrNameLst>
                                          <p:attrName>ppt_w</p:attrName>
                                        </p:attrNameLst>
                                      </p:cBhvr>
                                      <p:tavLst>
                                        <p:tav tm="0">
                                          <p:val>
                                            <p:fltVal val="0"/>
                                          </p:val>
                                        </p:tav>
                                        <p:tav tm="100000">
                                          <p:val>
                                            <p:strVal val="#ppt_w"/>
                                          </p:val>
                                        </p:tav>
                                      </p:tavLst>
                                    </p:anim>
                                    <p:anim calcmode="lin" valueType="num">
                                      <p:cBhvr>
                                        <p:cTn id="112" dur="300" fill="hold"/>
                                        <p:tgtEl>
                                          <p:spTgt spid="25"/>
                                        </p:tgtEl>
                                        <p:attrNameLst>
                                          <p:attrName>ppt_h</p:attrName>
                                        </p:attrNameLst>
                                      </p:cBhvr>
                                      <p:tavLst>
                                        <p:tav tm="0">
                                          <p:val>
                                            <p:fltVal val="0"/>
                                          </p:val>
                                        </p:tav>
                                        <p:tav tm="100000">
                                          <p:val>
                                            <p:strVal val="#ppt_h"/>
                                          </p:val>
                                        </p:tav>
                                      </p:tavLst>
                                    </p:anim>
                                    <p:animEffect>
                                      <p:cBhvr>
                                        <p:cTn id="113" dur="300"/>
                                        <p:tgtEl>
                                          <p:spTgt spid="25"/>
                                        </p:tgtEl>
                                      </p:cBhvr>
                                    </p:animEffect>
                                  </p:childTnLst>
                                </p:cTn>
                              </p:par>
                              <p:par>
                                <p:cTn id="114" presetID="10" presetClass="entr" presetSubtype="0" fill="hold"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300" fill="hold"/>
                                        <p:tgtEl>
                                          <p:spTgt spid="22"/>
                                        </p:tgtEl>
                                        <p:attrNameLst>
                                          <p:attrName>ppt_w</p:attrName>
                                        </p:attrNameLst>
                                      </p:cBhvr>
                                      <p:tavLst>
                                        <p:tav tm="0">
                                          <p:val>
                                            <p:fltVal val="0"/>
                                          </p:val>
                                        </p:tav>
                                        <p:tav tm="100000">
                                          <p:val>
                                            <p:strVal val="#ppt_w"/>
                                          </p:val>
                                        </p:tav>
                                      </p:tavLst>
                                    </p:anim>
                                    <p:anim calcmode="lin" valueType="num">
                                      <p:cBhvr>
                                        <p:cTn id="117" dur="300" fill="hold"/>
                                        <p:tgtEl>
                                          <p:spTgt spid="22"/>
                                        </p:tgtEl>
                                        <p:attrNameLst>
                                          <p:attrName>ppt_h</p:attrName>
                                        </p:attrNameLst>
                                      </p:cBhvr>
                                      <p:tavLst>
                                        <p:tav tm="0">
                                          <p:val>
                                            <p:fltVal val="0"/>
                                          </p:val>
                                        </p:tav>
                                        <p:tav tm="100000">
                                          <p:val>
                                            <p:strVal val="#ppt_h"/>
                                          </p:val>
                                        </p:tav>
                                      </p:tavLst>
                                    </p:anim>
                                    <p:animEffect>
                                      <p:cBhvr>
                                        <p:cTn id="118" dur="300"/>
                                        <p:tgtEl>
                                          <p:spTgt spid="22"/>
                                        </p:tgtEl>
                                      </p:cBhvr>
                                    </p:animEffect>
                                  </p:childTnLst>
                                </p:cTn>
                              </p:par>
                            </p:childTnLst>
                          </p:cTn>
                        </p:par>
                        <p:par>
                          <p:cTn id="119" fill="hold">
                            <p:stCondLst>
                              <p:cond delay="3850"/>
                            </p:stCondLst>
                            <p:childTnLst>
                              <p:par>
                                <p:cTn id="120" presetID="47"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p:cBhvr>
                                        <p:cTn id="122" dur="600"/>
                                        <p:tgtEl>
                                          <p:spTgt spid="31"/>
                                        </p:tgtEl>
                                      </p:cBhvr>
                                    </p:animEffect>
                                    <p:anim calcmode="lin" valueType="num">
                                      <p:cBhvr>
                                        <p:cTn id="123" dur="600" fill="hold"/>
                                        <p:tgtEl>
                                          <p:spTgt spid="31"/>
                                        </p:tgtEl>
                                        <p:attrNameLst>
                                          <p:attrName>ppt_x</p:attrName>
                                        </p:attrNameLst>
                                      </p:cBhvr>
                                      <p:tavLst>
                                        <p:tav tm="0">
                                          <p:val>
                                            <p:strVal val="#ppt_x"/>
                                          </p:val>
                                        </p:tav>
                                        <p:tav tm="100000">
                                          <p:val>
                                            <p:strVal val="#ppt_x"/>
                                          </p:val>
                                        </p:tav>
                                      </p:tavLst>
                                    </p:anim>
                                    <p:anim calcmode="lin" valueType="num">
                                      <p:cBhvr>
                                        <p:cTn id="124" dur="6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p:cBhvr>
                                        <p:cTn id="127" dur="600"/>
                                        <p:tgtEl>
                                          <p:spTgt spid="30"/>
                                        </p:tgtEl>
                                      </p:cBhvr>
                                    </p:animEffect>
                                    <p:anim calcmode="lin" valueType="num">
                                      <p:cBhvr>
                                        <p:cTn id="128" dur="600" fill="hold"/>
                                        <p:tgtEl>
                                          <p:spTgt spid="30"/>
                                        </p:tgtEl>
                                        <p:attrNameLst>
                                          <p:attrName>ppt_x</p:attrName>
                                        </p:attrNameLst>
                                      </p:cBhvr>
                                      <p:tavLst>
                                        <p:tav tm="0">
                                          <p:val>
                                            <p:strVal val="#ppt_x"/>
                                          </p:val>
                                        </p:tav>
                                        <p:tav tm="100000">
                                          <p:val>
                                            <p:strVal val="#ppt_x"/>
                                          </p:val>
                                        </p:tav>
                                      </p:tavLst>
                                    </p:anim>
                                    <p:anim calcmode="lin" valueType="num">
                                      <p:cBhvr>
                                        <p:cTn id="129" dur="6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p:cBhvr>
                                        <p:cTn id="132" dur="600"/>
                                        <p:tgtEl>
                                          <p:spTgt spid="16"/>
                                        </p:tgtEl>
                                      </p:cBhvr>
                                    </p:animEffect>
                                    <p:anim calcmode="lin" valueType="num">
                                      <p:cBhvr>
                                        <p:cTn id="133" dur="600" fill="hold"/>
                                        <p:tgtEl>
                                          <p:spTgt spid="16"/>
                                        </p:tgtEl>
                                        <p:attrNameLst>
                                          <p:attrName>ppt_x</p:attrName>
                                        </p:attrNameLst>
                                      </p:cBhvr>
                                      <p:tavLst>
                                        <p:tav tm="0">
                                          <p:val>
                                            <p:strVal val="#ppt_x"/>
                                          </p:val>
                                        </p:tav>
                                        <p:tav tm="100000">
                                          <p:val>
                                            <p:strVal val="#ppt_x"/>
                                          </p:val>
                                        </p:tav>
                                      </p:tavLst>
                                    </p:anim>
                                    <p:anim calcmode="lin" valueType="num">
                                      <p:cBhvr>
                                        <p:cTn id="134" dur="600" fill="hold"/>
                                        <p:tgtEl>
                                          <p:spTgt spid="1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p:cBhvr>
                                        <p:cTn id="137" dur="600"/>
                                        <p:tgtEl>
                                          <p:spTgt spid="35"/>
                                        </p:tgtEl>
                                      </p:cBhvr>
                                    </p:animEffect>
                                    <p:anim calcmode="lin" valueType="num">
                                      <p:cBhvr>
                                        <p:cTn id="138" dur="600" fill="hold"/>
                                        <p:tgtEl>
                                          <p:spTgt spid="35"/>
                                        </p:tgtEl>
                                        <p:attrNameLst>
                                          <p:attrName>ppt_x</p:attrName>
                                        </p:attrNameLst>
                                      </p:cBhvr>
                                      <p:tavLst>
                                        <p:tav tm="0">
                                          <p:val>
                                            <p:strVal val="#ppt_x"/>
                                          </p:val>
                                        </p:tav>
                                        <p:tav tm="100000">
                                          <p:val>
                                            <p:strVal val="#ppt_x"/>
                                          </p:val>
                                        </p:tav>
                                      </p:tavLst>
                                    </p:anim>
                                    <p:anim calcmode="lin" valueType="num">
                                      <p:cBhvr>
                                        <p:cTn id="13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6"/>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明年工作目标计划</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4139336563"/>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8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43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136360" y="1299207"/>
            <a:ext cx="3142800" cy="3142800"/>
            <a:chOff x="5136360" y="1299207"/>
            <a:chExt cx="3142800" cy="3142800"/>
          </a:xfrm>
        </p:grpSpPr>
        <p:sp>
          <p:nvSpPr>
            <p:cNvPr id="5" name="Oval 18"/>
            <p:cNvSpPr/>
            <p:nvPr/>
          </p:nvSpPr>
          <p:spPr>
            <a:xfrm>
              <a:off x="5136360" y="1299207"/>
              <a:ext cx="3142800" cy="314280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609398"/>
            </a:xfrm>
            <a:prstGeom prst="rect">
              <a:avLst/>
            </a:prstGeom>
            <a:noFill/>
          </p:spPr>
          <p:txBody>
            <a:bodyPr wrap="square" lIns="0" tIns="0" rIns="0" bIns="0" rtlCol="0">
              <a:spAutoFit/>
            </a:bodyPr>
            <a:lstStyle/>
            <a:p>
              <a:pPr algn="ctr">
                <a:lnSpc>
                  <a:spcPct val="120000"/>
                </a:lnSpc>
              </a:pP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a:r>
                <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86%</a:t>
              </a:r>
            </a:p>
          </p:txBody>
        </p:sp>
        <p:sp>
          <p:nvSpPr>
            <p:cNvPr id="8" name="TextBox 7"/>
            <p:cNvSpPr txBox="1"/>
            <p:nvPr/>
          </p:nvSpPr>
          <p:spPr>
            <a:xfrm>
              <a:off x="5987182" y="2810631"/>
              <a:ext cx="1384995" cy="276999"/>
            </a:xfrm>
            <a:prstGeom prst="rect">
              <a:avLst/>
            </a:prstGeom>
            <a:noFill/>
          </p:spPr>
          <p:txBody>
            <a:bodyPr wrap="none" lIns="0" tIns="0" rIns="0" bIns="0"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18"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a:r>
                <a:rPr lang="en-US" sz="4800" dirty="0">
                  <a:solidFill>
                    <a:schemeClr val="bg1"/>
                  </a:solidFill>
                  <a:latin typeface="微软雅黑" panose="020B0503020204020204" pitchFamily="34" charset="-122"/>
                  <a:ea typeface="微软雅黑" panose="020B0503020204020204" pitchFamily="34" charset="-122"/>
                  <a:cs typeface="Roboto Regular"/>
                </a:rPr>
                <a:t>76%</a:t>
              </a:r>
            </a:p>
          </p:txBody>
        </p:sp>
        <p:sp>
          <p:nvSpPr>
            <p:cNvPr id="11" name="TextBox 10"/>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点击输入标题</a:t>
              </a:r>
            </a:p>
          </p:txBody>
        </p:sp>
      </p:grpSp>
      <p:sp>
        <p:nvSpPr>
          <p:cNvPr id="19"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923938"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3529234" y="2957625"/>
              <a:ext cx="846386" cy="492443"/>
            </a:xfrm>
            <a:prstGeom prst="rect">
              <a:avLst/>
            </a:prstGeom>
            <a:noFill/>
          </p:spPr>
          <p:txBody>
            <a:bodyPr wrap="none" lIns="0" tIns="0" rIns="0" bIns="0" rtlCol="0">
              <a:spAutoFit/>
            </a:bodyPr>
            <a:lstStyle/>
            <a:p>
              <a:pPr algn="ctr"/>
              <a:r>
                <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53%</a:t>
              </a:r>
            </a:p>
          </p:txBody>
        </p:sp>
        <p:sp>
          <p:nvSpPr>
            <p:cNvPr id="14" name="TextBox 13"/>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21" name="组合 20"/>
          <p:cNvGrpSpPr/>
          <p:nvPr/>
        </p:nvGrpSpPr>
        <p:grpSpPr>
          <a:xfrm>
            <a:off x="3743074" y="1151562"/>
            <a:ext cx="1663582" cy="1663582"/>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bg1"/>
                </a:solidFill>
                <a:latin typeface="微软雅黑" pitchFamily="34" charset="-122"/>
                <a:ea typeface="微软雅黑" pitchFamily="34" charset="-122"/>
              </a:endParaRPr>
            </a:p>
          </p:txBody>
        </p:sp>
        <p:sp>
          <p:nvSpPr>
            <p:cNvPr id="16" name="TextBox 15"/>
            <p:cNvSpPr txBox="1"/>
            <p:nvPr/>
          </p:nvSpPr>
          <p:spPr>
            <a:xfrm>
              <a:off x="4162542" y="1314546"/>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38%</a:t>
              </a:r>
            </a:p>
          </p:txBody>
        </p:sp>
        <p:sp>
          <p:nvSpPr>
            <p:cNvPr id="17" name="TextBox 16"/>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点击输入标题</a:t>
              </a:r>
            </a:p>
          </p:txBody>
        </p:sp>
      </p:grpSp>
    </p:spTree>
    <p:extLst>
      <p:ext uri="{BB962C8B-B14F-4D97-AF65-F5344CB8AC3E}">
        <p14:creationId xmlns:p14="http://schemas.microsoft.com/office/powerpoint/2010/main" val="238349579"/>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1350"/>
                            </p:stCondLst>
                            <p:childTnLst>
                              <p:par>
                                <p:cTn id="19" presetID="53" presetClass="entr" presetSubtype="16"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850"/>
                            </p:stCondLst>
                            <p:childTnLst>
                              <p:par>
                                <p:cTn id="25" presetID="5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35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066251" y="113159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784796" y="1706122"/>
            <a:ext cx="5583935" cy="553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 name="Shape 3886"/>
          <p:cNvSpPr/>
          <p:nvPr/>
        </p:nvSpPr>
        <p:spPr>
          <a:xfrm>
            <a:off x="1066251" y="236243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5" name="Shape 3888"/>
          <p:cNvSpPr/>
          <p:nvPr/>
        </p:nvSpPr>
        <p:spPr>
          <a:xfrm>
            <a:off x="1784796" y="2936961"/>
            <a:ext cx="5583935" cy="553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6" name="Shape 3889"/>
          <p:cNvSpPr/>
          <p:nvPr/>
        </p:nvSpPr>
        <p:spPr>
          <a:xfrm>
            <a:off x="1066251" y="356082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784796" y="4135361"/>
            <a:ext cx="5583935" cy="553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8" name="Text Placeholder 5"/>
          <p:cNvSpPr txBox="1">
            <a:spLocks/>
          </p:cNvSpPr>
          <p:nvPr/>
        </p:nvSpPr>
        <p:spPr>
          <a:xfrm>
            <a:off x="3063648" y="1204261"/>
            <a:ext cx="3026229" cy="306559"/>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400" dirty="0">
                <a:solidFill>
                  <a:srgbClr val="FCFCFC"/>
                </a:solidFill>
                <a:latin typeface="微软雅黑" panose="020B0503020204020204" pitchFamily="34" charset="-122"/>
                <a:ea typeface="微软雅黑" panose="020B0503020204020204" pitchFamily="34" charset="-122"/>
              </a:rPr>
              <a:t>Q1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sz="1400" dirty="0">
                <a:solidFill>
                  <a:srgbClr val="FCFCFC"/>
                </a:solidFill>
                <a:latin typeface="微软雅黑" panose="020B0503020204020204" pitchFamily="34" charset="-122"/>
                <a:ea typeface="微软雅黑" panose="020B0503020204020204" pitchFamily="34" charset="-122"/>
              </a:rPr>
              <a:t> ?</a:t>
            </a:r>
          </a:p>
        </p:txBody>
      </p:sp>
      <p:sp>
        <p:nvSpPr>
          <p:cNvPr id="9" name="Text Placeholder 5"/>
          <p:cNvSpPr txBox="1">
            <a:spLocks/>
          </p:cNvSpPr>
          <p:nvPr/>
        </p:nvSpPr>
        <p:spPr>
          <a:xfrm>
            <a:off x="3063648" y="3633500"/>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Q3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p>
        </p:txBody>
      </p:sp>
      <p:sp>
        <p:nvSpPr>
          <p:cNvPr id="11" name="Text Placeholder 5"/>
          <p:cNvSpPr txBox="1">
            <a:spLocks/>
          </p:cNvSpPr>
          <p:nvPr/>
        </p:nvSpPr>
        <p:spPr>
          <a:xfrm>
            <a:off x="3063648" y="2435101"/>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Q2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p>
        </p:txBody>
      </p:sp>
      <p:sp>
        <p:nvSpPr>
          <p:cNvPr id="1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051496"/>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235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35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3850"/>
                            </p:stCondLst>
                            <p:childTnLst>
                              <p:par>
                                <p:cTn id="37" presetID="16" presetClass="entr" presetSubtype="37"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500"/>
                                        <p:tgtEl>
                                          <p:spTgt spid="6"/>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485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1633069" y="1347614"/>
            <a:ext cx="398195" cy="398195"/>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7" name="Shape 1319"/>
          <p:cNvSpPr/>
          <p:nvPr/>
        </p:nvSpPr>
        <p:spPr>
          <a:xfrm flipV="1">
            <a:off x="2030086"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8" name="Shape 1320"/>
          <p:cNvSpPr/>
          <p:nvPr/>
        </p:nvSpPr>
        <p:spPr>
          <a:xfrm flipV="1">
            <a:off x="3608012"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9" name="Shape 1321"/>
          <p:cNvSpPr/>
          <p:nvPr/>
        </p:nvSpPr>
        <p:spPr>
          <a:xfrm flipV="1">
            <a:off x="5185939"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0" name="Shape 1322"/>
          <p:cNvSpPr/>
          <p:nvPr/>
        </p:nvSpPr>
        <p:spPr>
          <a:xfrm flipH="1">
            <a:off x="2228830"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1" name="Shape 1323"/>
          <p:cNvSpPr/>
          <p:nvPr/>
        </p:nvSpPr>
        <p:spPr>
          <a:xfrm flipH="1">
            <a:off x="3806756"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2" name="Shape 1324"/>
          <p:cNvSpPr/>
          <p:nvPr/>
        </p:nvSpPr>
        <p:spPr>
          <a:xfrm flipH="1">
            <a:off x="5384683" y="3257833"/>
            <a:ext cx="982165"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3" name="Shape 1325"/>
          <p:cNvSpPr/>
          <p:nvPr/>
        </p:nvSpPr>
        <p:spPr>
          <a:xfrm flipV="1">
            <a:off x="6763308" y="1545999"/>
            <a:ext cx="1206785"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4" name="Shape 1326"/>
          <p:cNvSpPr/>
          <p:nvPr/>
        </p:nvSpPr>
        <p:spPr>
          <a:xfrm>
            <a:off x="7969253" y="1553506"/>
            <a:ext cx="0" cy="1708395"/>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5" name="Shape 1327"/>
          <p:cNvSpPr/>
          <p:nvPr/>
        </p:nvSpPr>
        <p:spPr>
          <a:xfrm flipH="1">
            <a:off x="6962609" y="3257833"/>
            <a:ext cx="1006809"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6" name="Shape 1328"/>
          <p:cNvSpPr/>
          <p:nvPr/>
        </p:nvSpPr>
        <p:spPr>
          <a:xfrm flipH="1">
            <a:off x="1137760" y="3257833"/>
            <a:ext cx="499406"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7" name="Shape 1329"/>
          <p:cNvSpPr/>
          <p:nvPr/>
        </p:nvSpPr>
        <p:spPr>
          <a:xfrm flipV="1">
            <a:off x="1139530" y="1545999"/>
            <a:ext cx="0" cy="1715902"/>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8" name="Shape 1330"/>
          <p:cNvSpPr/>
          <p:nvPr/>
        </p:nvSpPr>
        <p:spPr>
          <a:xfrm>
            <a:off x="1135256" y="1545999"/>
            <a:ext cx="300246"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19" name="Group 1335"/>
          <p:cNvGrpSpPr/>
          <p:nvPr/>
        </p:nvGrpSpPr>
        <p:grpSpPr>
          <a:xfrm>
            <a:off x="3210994" y="1347614"/>
            <a:ext cx="398195" cy="398195"/>
            <a:chOff x="0" y="0"/>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grpSp>
        <p:nvGrpSpPr>
          <p:cNvPr id="24" name="Group 1338"/>
          <p:cNvGrpSpPr/>
          <p:nvPr/>
        </p:nvGrpSpPr>
        <p:grpSpPr>
          <a:xfrm>
            <a:off x="4788921" y="1347614"/>
            <a:ext cx="398195" cy="398195"/>
            <a:chOff x="0" y="0"/>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27" name="Group 1341"/>
          <p:cNvGrpSpPr/>
          <p:nvPr/>
        </p:nvGrpSpPr>
        <p:grpSpPr>
          <a:xfrm>
            <a:off x="6366847" y="1347614"/>
            <a:ext cx="398195" cy="398195"/>
            <a:chOff x="0" y="0"/>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0" name="Group 1344"/>
          <p:cNvGrpSpPr/>
          <p:nvPr/>
        </p:nvGrpSpPr>
        <p:grpSpPr>
          <a:xfrm>
            <a:off x="6366847" y="3058559"/>
            <a:ext cx="398195" cy="398195"/>
            <a:chOff x="0" y="0"/>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3" name="Group 1347"/>
          <p:cNvGrpSpPr/>
          <p:nvPr/>
        </p:nvGrpSpPr>
        <p:grpSpPr>
          <a:xfrm>
            <a:off x="4788921" y="3058559"/>
            <a:ext cx="398195" cy="398195"/>
            <a:chOff x="0" y="0"/>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6" name="Group 1350"/>
          <p:cNvGrpSpPr/>
          <p:nvPr/>
        </p:nvGrpSpPr>
        <p:grpSpPr>
          <a:xfrm>
            <a:off x="3210995" y="3058559"/>
            <a:ext cx="398195" cy="398195"/>
            <a:chOff x="0" y="0"/>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9" name="Group 1356"/>
          <p:cNvGrpSpPr/>
          <p:nvPr/>
        </p:nvGrpSpPr>
        <p:grpSpPr>
          <a:xfrm>
            <a:off x="1633069" y="3058559"/>
            <a:ext cx="398195" cy="398195"/>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45" name="TextBox 44"/>
          <p:cNvSpPr txBox="1"/>
          <p:nvPr/>
        </p:nvSpPr>
        <p:spPr>
          <a:xfrm>
            <a:off x="1633069"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6" name="Text Placeholder 4"/>
          <p:cNvSpPr txBox="1">
            <a:spLocks/>
          </p:cNvSpPr>
          <p:nvPr/>
        </p:nvSpPr>
        <p:spPr>
          <a:xfrm>
            <a:off x="1549308"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10995"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8" name="Text Placeholder 4"/>
          <p:cNvSpPr txBox="1">
            <a:spLocks/>
          </p:cNvSpPr>
          <p:nvPr/>
        </p:nvSpPr>
        <p:spPr>
          <a:xfrm>
            <a:off x="3127234" y="1851186"/>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788922"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0" name="Text Placeholder 4"/>
          <p:cNvSpPr txBox="1">
            <a:spLocks/>
          </p:cNvSpPr>
          <p:nvPr/>
        </p:nvSpPr>
        <p:spPr>
          <a:xfrm>
            <a:off x="4705160"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366847"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2" name="Text Placeholder 4"/>
          <p:cNvSpPr txBox="1">
            <a:spLocks/>
          </p:cNvSpPr>
          <p:nvPr/>
        </p:nvSpPr>
        <p:spPr>
          <a:xfrm>
            <a:off x="6283086"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33069"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4" name="Text Placeholder 4"/>
          <p:cNvSpPr txBox="1">
            <a:spLocks/>
          </p:cNvSpPr>
          <p:nvPr/>
        </p:nvSpPr>
        <p:spPr>
          <a:xfrm>
            <a:off x="1549308"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10995"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6" name="Text Placeholder 4"/>
          <p:cNvSpPr txBox="1">
            <a:spLocks/>
          </p:cNvSpPr>
          <p:nvPr/>
        </p:nvSpPr>
        <p:spPr>
          <a:xfrm>
            <a:off x="3127234" y="3584211"/>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788922"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8" name="Text Placeholder 4"/>
          <p:cNvSpPr txBox="1">
            <a:spLocks/>
          </p:cNvSpPr>
          <p:nvPr/>
        </p:nvSpPr>
        <p:spPr>
          <a:xfrm>
            <a:off x="4705160"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66847"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60" name="Text Placeholder 4"/>
          <p:cNvSpPr txBox="1">
            <a:spLocks/>
          </p:cNvSpPr>
          <p:nvPr/>
        </p:nvSpPr>
        <p:spPr>
          <a:xfrm>
            <a:off x="6283086"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17529"/>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
                                        </p:tgtEl>
                                        <p:attrNameLst>
                                          <p:attrName>ppt_y</p:attrName>
                                        </p:attrNameLst>
                                      </p:cBhvr>
                                      <p:tavLst>
                                        <p:tav tm="0">
                                          <p:val>
                                            <p:strVal val="#ppt_y"/>
                                          </p:val>
                                        </p:tav>
                                        <p:tav tm="100000">
                                          <p:val>
                                            <p:strVal val="#ppt_y"/>
                                          </p:val>
                                        </p:tav>
                                      </p:tavLst>
                                    </p:anim>
                                    <p:anim calcmode="lin" valueType="num">
                                      <p:cBhvr>
                                        <p:cTn id="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Effect transition="in" filter="fade">
                                      <p:cBhvr>
                                        <p:cTn id="19" dur="500"/>
                                        <p:tgtEl>
                                          <p:spTgt spid="46">
                                            <p:txEl>
                                              <p:pRg st="0" end="0"/>
                                            </p:txEl>
                                          </p:spTgt>
                                        </p:tgtEl>
                                      </p:cBhvr>
                                    </p:animEffect>
                                  </p:childTnLst>
                                </p:cTn>
                              </p:par>
                            </p:childTnLst>
                          </p:cTn>
                        </p:par>
                        <p:par>
                          <p:cTn id="20" fill="hold">
                            <p:stCondLst>
                              <p:cond delay="1850"/>
                            </p:stCondLst>
                            <p:childTnLst>
                              <p:par>
                                <p:cTn id="21" presetID="18" presetClass="entr" presetSubtype="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strips(downRight)">
                                      <p:cBhvr>
                                        <p:cTn id="23" dur="500"/>
                                        <p:tgtEl>
                                          <p:spTgt spid="4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850"/>
                            </p:stCondLst>
                            <p:childTnLst>
                              <p:par>
                                <p:cTn id="29" presetID="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500"/>
                                        <p:tgtEl>
                                          <p:spTgt spid="48">
                                            <p:txEl>
                                              <p:pRg st="0" end="0"/>
                                            </p:txEl>
                                          </p:spTgt>
                                        </p:tgtEl>
                                      </p:cBhvr>
                                    </p:animEffect>
                                  </p:childTnLst>
                                </p:cTn>
                              </p:par>
                            </p:childTnLst>
                          </p:cTn>
                        </p:par>
                        <p:par>
                          <p:cTn id="36" fill="hold">
                            <p:stCondLst>
                              <p:cond delay="3850"/>
                            </p:stCondLst>
                            <p:childTnLst>
                              <p:par>
                                <p:cTn id="37" presetID="18" presetClass="entr" presetSubtype="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strips(downRight)">
                                      <p:cBhvr>
                                        <p:cTn id="39" dur="500"/>
                                        <p:tgtEl>
                                          <p:spTgt spid="4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850"/>
                            </p:stCondLst>
                            <p:childTnLst>
                              <p:par>
                                <p:cTn id="45" presetID="9"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50">
                                            <p:txEl>
                                              <p:pRg st="0" end="0"/>
                                            </p:txEl>
                                          </p:spTgt>
                                        </p:tgtEl>
                                        <p:attrNameLst>
                                          <p:attrName>style.visibility</p:attrName>
                                        </p:attrNameLst>
                                      </p:cBhvr>
                                      <p:to>
                                        <p:strVal val="visible"/>
                                      </p:to>
                                    </p:set>
                                    <p:animEffect transition="in" filter="fade">
                                      <p:cBhvr>
                                        <p:cTn id="51" dur="500"/>
                                        <p:tgtEl>
                                          <p:spTgt spid="50">
                                            <p:txEl>
                                              <p:pRg st="0" end="0"/>
                                            </p:txEl>
                                          </p:spTgt>
                                        </p:tgtEl>
                                      </p:cBhvr>
                                    </p:animEffect>
                                  </p:childTnLst>
                                </p:cTn>
                              </p:par>
                            </p:childTnLst>
                          </p:cTn>
                        </p:par>
                        <p:par>
                          <p:cTn id="52" fill="hold">
                            <p:stCondLst>
                              <p:cond delay="5850"/>
                            </p:stCondLst>
                            <p:childTnLst>
                              <p:par>
                                <p:cTn id="53" presetID="18" presetClass="entr" presetSubtype="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strips(downRight)">
                                      <p:cBhvr>
                                        <p:cTn id="55" dur="500"/>
                                        <p:tgtEl>
                                          <p:spTgt spid="49"/>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6850"/>
                            </p:stCondLst>
                            <p:childTnLst>
                              <p:par>
                                <p:cTn id="61" presetID="9"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fade">
                                      <p:cBhvr>
                                        <p:cTn id="67" dur="500"/>
                                        <p:tgtEl>
                                          <p:spTgt spid="52">
                                            <p:txEl>
                                              <p:pRg st="0" end="0"/>
                                            </p:txEl>
                                          </p:spTgt>
                                        </p:tgtEl>
                                      </p:cBhvr>
                                    </p:animEffect>
                                  </p:childTnLst>
                                </p:cTn>
                              </p:par>
                            </p:childTnLst>
                          </p:cTn>
                        </p:par>
                        <p:par>
                          <p:cTn id="68" fill="hold">
                            <p:stCondLst>
                              <p:cond delay="7850"/>
                            </p:stCondLst>
                            <p:childTnLst>
                              <p:par>
                                <p:cTn id="69" presetID="18" presetClass="entr" presetSubtype="6"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strips(downRight)">
                                      <p:cBhvr>
                                        <p:cTn id="71" dur="500"/>
                                        <p:tgtEl>
                                          <p:spTgt spid="51"/>
                                        </p:tgtEl>
                                      </p:cBhvr>
                                    </p:animEffect>
                                  </p:childTnLst>
                                </p:cTn>
                              </p:par>
                            </p:childTnLst>
                          </p:cTn>
                        </p:par>
                        <p:par>
                          <p:cTn id="72" fill="hold">
                            <p:stCondLst>
                              <p:cond delay="8350"/>
                            </p:stCondLst>
                            <p:childTnLst>
                              <p:par>
                                <p:cTn id="73" presetID="22" presetClass="entr" presetSubtype="8"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par>
                          <p:cTn id="76" fill="hold">
                            <p:stCondLst>
                              <p:cond delay="8850"/>
                            </p:stCondLst>
                            <p:childTnLst>
                              <p:par>
                                <p:cTn id="77" presetID="22" presetClass="entr" presetSubtype="1"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childTnLst>
                          </p:cTn>
                        </p:par>
                        <p:par>
                          <p:cTn id="80" fill="hold">
                            <p:stCondLst>
                              <p:cond delay="9350"/>
                            </p:stCondLst>
                            <p:childTnLst>
                              <p:par>
                                <p:cTn id="81" presetID="22" presetClass="entr" presetSubtype="2"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right)">
                                      <p:cBhvr>
                                        <p:cTn id="83" dur="500"/>
                                        <p:tgtEl>
                                          <p:spTgt spid="15"/>
                                        </p:tgtEl>
                                      </p:cBhvr>
                                    </p:animEffect>
                                  </p:childTnLst>
                                </p:cTn>
                              </p:par>
                            </p:childTnLst>
                          </p:cTn>
                        </p:par>
                        <p:par>
                          <p:cTn id="84" fill="hold">
                            <p:stCondLst>
                              <p:cond delay="9850"/>
                            </p:stCondLst>
                            <p:childTnLst>
                              <p:par>
                                <p:cTn id="85" presetID="9" presetClass="entr" presetSubtype="0"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dissolve">
                                      <p:cBhvr>
                                        <p:cTn id="87" dur="500"/>
                                        <p:tgtEl>
                                          <p:spTgt spid="30"/>
                                        </p:tgtEl>
                                      </p:cBhvr>
                                    </p:animEffect>
                                  </p:childTnLst>
                                </p:cTn>
                              </p:par>
                            </p:childTnLst>
                          </p:cTn>
                        </p:par>
                        <p:par>
                          <p:cTn id="88" fill="hold">
                            <p:stCondLst>
                              <p:cond delay="10350"/>
                            </p:stCondLst>
                            <p:childTnLst>
                              <p:par>
                                <p:cTn id="89" presetID="10" presetClass="entr" presetSubtype="0" fill="hold" grpId="0" nodeType="after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fade">
                                      <p:cBhvr>
                                        <p:cTn id="91" dur="500"/>
                                        <p:tgtEl>
                                          <p:spTgt spid="60">
                                            <p:txEl>
                                              <p:pRg st="0" end="0"/>
                                            </p:txEl>
                                          </p:spTgt>
                                        </p:tgtEl>
                                      </p:cBhvr>
                                    </p:animEffect>
                                  </p:childTnLst>
                                </p:cTn>
                              </p:par>
                            </p:childTnLst>
                          </p:cTn>
                        </p:par>
                        <p:par>
                          <p:cTn id="92" fill="hold">
                            <p:stCondLst>
                              <p:cond delay="10850"/>
                            </p:stCondLst>
                            <p:childTnLst>
                              <p:par>
                                <p:cTn id="93" presetID="18" presetClass="entr" presetSubtype="6"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strips(downRight)">
                                      <p:cBhvr>
                                        <p:cTn id="95" dur="500"/>
                                        <p:tgtEl>
                                          <p:spTgt spid="59"/>
                                        </p:tgtEl>
                                      </p:cBhvr>
                                    </p:animEffect>
                                  </p:childTnLst>
                                </p:cTn>
                              </p:par>
                            </p:childTnLst>
                          </p:cTn>
                        </p:par>
                        <p:par>
                          <p:cTn id="96" fill="hold">
                            <p:stCondLst>
                              <p:cond delay="11350"/>
                            </p:stCondLst>
                            <p:childTnLst>
                              <p:par>
                                <p:cTn id="97" presetID="22" presetClass="entr" presetSubtype="2"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right)">
                                      <p:cBhvr>
                                        <p:cTn id="99" dur="500"/>
                                        <p:tgtEl>
                                          <p:spTgt spid="12"/>
                                        </p:tgtEl>
                                      </p:cBhvr>
                                    </p:animEffect>
                                  </p:childTnLst>
                                </p:cTn>
                              </p:par>
                            </p:childTnLst>
                          </p:cTn>
                        </p:par>
                        <p:par>
                          <p:cTn id="100" fill="hold">
                            <p:stCondLst>
                              <p:cond delay="11850"/>
                            </p:stCondLst>
                            <p:childTnLst>
                              <p:par>
                                <p:cTn id="101" presetID="9" presetClass="entr" presetSubtype="0"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dissolve">
                                      <p:cBhvr>
                                        <p:cTn id="103" dur="500"/>
                                        <p:tgtEl>
                                          <p:spTgt spid="33"/>
                                        </p:tgtEl>
                                      </p:cBhvr>
                                    </p:animEffect>
                                  </p:childTnLst>
                                </p:cTn>
                              </p:par>
                            </p:childTnLst>
                          </p:cTn>
                        </p:par>
                        <p:par>
                          <p:cTn id="104" fill="hold">
                            <p:stCondLst>
                              <p:cond delay="12350"/>
                            </p:stCondLst>
                            <p:childTnLst>
                              <p:par>
                                <p:cTn id="105" presetID="10" presetClass="entr" presetSubtype="0" fill="hold" grpId="0" nodeType="afterEffect">
                                  <p:stCondLst>
                                    <p:cond delay="0"/>
                                  </p:stCondLst>
                                  <p:childTnLst>
                                    <p:set>
                                      <p:cBhvr>
                                        <p:cTn id="106" dur="1" fill="hold">
                                          <p:stCondLst>
                                            <p:cond delay="0"/>
                                          </p:stCondLst>
                                        </p:cTn>
                                        <p:tgtEl>
                                          <p:spTgt spid="58">
                                            <p:txEl>
                                              <p:pRg st="0" end="0"/>
                                            </p:txEl>
                                          </p:spTgt>
                                        </p:tgtEl>
                                        <p:attrNameLst>
                                          <p:attrName>style.visibility</p:attrName>
                                        </p:attrNameLst>
                                      </p:cBhvr>
                                      <p:to>
                                        <p:strVal val="visible"/>
                                      </p:to>
                                    </p:set>
                                    <p:animEffect transition="in" filter="fade">
                                      <p:cBhvr>
                                        <p:cTn id="107" dur="500"/>
                                        <p:tgtEl>
                                          <p:spTgt spid="58">
                                            <p:txEl>
                                              <p:pRg st="0" end="0"/>
                                            </p:txEl>
                                          </p:spTgt>
                                        </p:tgtEl>
                                      </p:cBhvr>
                                    </p:animEffect>
                                  </p:childTnLst>
                                </p:cTn>
                              </p:par>
                            </p:childTnLst>
                          </p:cTn>
                        </p:par>
                        <p:par>
                          <p:cTn id="108" fill="hold">
                            <p:stCondLst>
                              <p:cond delay="12850"/>
                            </p:stCondLst>
                            <p:childTnLst>
                              <p:par>
                                <p:cTn id="109" presetID="18" presetClass="entr" presetSubtype="6" fill="hold" grpId="0" nodeType="after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strips(downRight)">
                                      <p:cBhvr>
                                        <p:cTn id="111" dur="500"/>
                                        <p:tgtEl>
                                          <p:spTgt spid="57"/>
                                        </p:tgtEl>
                                      </p:cBhvr>
                                    </p:animEffect>
                                  </p:childTnLst>
                                </p:cTn>
                              </p:par>
                            </p:childTnLst>
                          </p:cTn>
                        </p:par>
                        <p:par>
                          <p:cTn id="112" fill="hold">
                            <p:stCondLst>
                              <p:cond delay="13350"/>
                            </p:stCondLst>
                            <p:childTnLst>
                              <p:par>
                                <p:cTn id="113" presetID="22" presetClass="entr" presetSubtype="2"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right)">
                                      <p:cBhvr>
                                        <p:cTn id="115" dur="500"/>
                                        <p:tgtEl>
                                          <p:spTgt spid="11"/>
                                        </p:tgtEl>
                                      </p:cBhvr>
                                    </p:animEffect>
                                  </p:childTnLst>
                                </p:cTn>
                              </p:par>
                            </p:childTnLst>
                          </p:cTn>
                        </p:par>
                        <p:par>
                          <p:cTn id="116" fill="hold">
                            <p:stCondLst>
                              <p:cond delay="13850"/>
                            </p:stCondLst>
                            <p:childTnLst>
                              <p:par>
                                <p:cTn id="117" presetID="9"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dissolve">
                                      <p:cBhvr>
                                        <p:cTn id="119" dur="500"/>
                                        <p:tgtEl>
                                          <p:spTgt spid="36"/>
                                        </p:tgtEl>
                                      </p:cBhvr>
                                    </p:animEffect>
                                  </p:childTnLst>
                                </p:cTn>
                              </p:par>
                            </p:childTnLst>
                          </p:cTn>
                        </p:par>
                        <p:par>
                          <p:cTn id="120" fill="hold">
                            <p:stCondLst>
                              <p:cond delay="14350"/>
                            </p:stCondLst>
                            <p:childTnLst>
                              <p:par>
                                <p:cTn id="121" presetID="10" presetClass="entr" presetSubtype="0" fill="hold" grpId="0" nodeType="afterEffect">
                                  <p:stCondLst>
                                    <p:cond delay="0"/>
                                  </p:stCondLst>
                                  <p:childTnLst>
                                    <p:set>
                                      <p:cBhvr>
                                        <p:cTn id="122" dur="1" fill="hold">
                                          <p:stCondLst>
                                            <p:cond delay="0"/>
                                          </p:stCondLst>
                                        </p:cTn>
                                        <p:tgtEl>
                                          <p:spTgt spid="56">
                                            <p:txEl>
                                              <p:pRg st="0" end="0"/>
                                            </p:txEl>
                                          </p:spTgt>
                                        </p:tgtEl>
                                        <p:attrNameLst>
                                          <p:attrName>style.visibility</p:attrName>
                                        </p:attrNameLst>
                                      </p:cBhvr>
                                      <p:to>
                                        <p:strVal val="visible"/>
                                      </p:to>
                                    </p:set>
                                    <p:animEffect transition="in" filter="fade">
                                      <p:cBhvr>
                                        <p:cTn id="123" dur="500"/>
                                        <p:tgtEl>
                                          <p:spTgt spid="56">
                                            <p:txEl>
                                              <p:pRg st="0" end="0"/>
                                            </p:txEl>
                                          </p:spTgt>
                                        </p:tgtEl>
                                      </p:cBhvr>
                                    </p:animEffect>
                                  </p:childTnLst>
                                </p:cTn>
                              </p:par>
                            </p:childTnLst>
                          </p:cTn>
                        </p:par>
                        <p:par>
                          <p:cTn id="124" fill="hold">
                            <p:stCondLst>
                              <p:cond delay="14850"/>
                            </p:stCondLst>
                            <p:childTnLst>
                              <p:par>
                                <p:cTn id="125" presetID="18" presetClass="entr" presetSubtype="6"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strips(downRight)">
                                      <p:cBhvr>
                                        <p:cTn id="127" dur="500"/>
                                        <p:tgtEl>
                                          <p:spTgt spid="55"/>
                                        </p:tgtEl>
                                      </p:cBhvr>
                                    </p:animEffect>
                                  </p:childTnLst>
                                </p:cTn>
                              </p:par>
                            </p:childTnLst>
                          </p:cTn>
                        </p:par>
                        <p:par>
                          <p:cTn id="128" fill="hold">
                            <p:stCondLst>
                              <p:cond delay="15350"/>
                            </p:stCondLst>
                            <p:childTnLst>
                              <p:par>
                                <p:cTn id="129" presetID="22" presetClass="entr" presetSubtype="2"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wipe(right)">
                                      <p:cBhvr>
                                        <p:cTn id="131" dur="500"/>
                                        <p:tgtEl>
                                          <p:spTgt spid="10"/>
                                        </p:tgtEl>
                                      </p:cBhvr>
                                    </p:animEffect>
                                  </p:childTnLst>
                                </p:cTn>
                              </p:par>
                            </p:childTnLst>
                          </p:cTn>
                        </p:par>
                        <p:par>
                          <p:cTn id="132" fill="hold">
                            <p:stCondLst>
                              <p:cond delay="15850"/>
                            </p:stCondLst>
                            <p:childTnLst>
                              <p:par>
                                <p:cTn id="133" presetID="9" presetClass="entr" presetSubtype="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dissolve">
                                      <p:cBhvr>
                                        <p:cTn id="135" dur="500"/>
                                        <p:tgtEl>
                                          <p:spTgt spid="39"/>
                                        </p:tgtEl>
                                      </p:cBhvr>
                                    </p:animEffect>
                                  </p:childTnLst>
                                </p:cTn>
                              </p:par>
                            </p:childTnLst>
                          </p:cTn>
                        </p:par>
                        <p:par>
                          <p:cTn id="136" fill="hold">
                            <p:stCondLst>
                              <p:cond delay="16350"/>
                            </p:stCondLst>
                            <p:childTnLst>
                              <p:par>
                                <p:cTn id="137" presetID="10" presetClass="entr" presetSubtype="0" fill="hold" grpId="0" nodeType="afterEffect">
                                  <p:stCondLst>
                                    <p:cond delay="0"/>
                                  </p:stCondLst>
                                  <p:childTnLst>
                                    <p:set>
                                      <p:cBhvr>
                                        <p:cTn id="138" dur="1" fill="hold">
                                          <p:stCondLst>
                                            <p:cond delay="0"/>
                                          </p:stCondLst>
                                        </p:cTn>
                                        <p:tgtEl>
                                          <p:spTgt spid="54">
                                            <p:txEl>
                                              <p:pRg st="0" end="0"/>
                                            </p:txEl>
                                          </p:spTgt>
                                        </p:tgtEl>
                                        <p:attrNameLst>
                                          <p:attrName>style.visibility</p:attrName>
                                        </p:attrNameLst>
                                      </p:cBhvr>
                                      <p:to>
                                        <p:strVal val="visible"/>
                                      </p:to>
                                    </p:set>
                                    <p:animEffect transition="in" filter="fade">
                                      <p:cBhvr>
                                        <p:cTn id="139" dur="500"/>
                                        <p:tgtEl>
                                          <p:spTgt spid="54">
                                            <p:txEl>
                                              <p:pRg st="0" end="0"/>
                                            </p:txEl>
                                          </p:spTgt>
                                        </p:tgtEl>
                                      </p:cBhvr>
                                    </p:animEffect>
                                  </p:childTnLst>
                                </p:cTn>
                              </p:par>
                            </p:childTnLst>
                          </p:cTn>
                        </p:par>
                        <p:par>
                          <p:cTn id="140" fill="hold">
                            <p:stCondLst>
                              <p:cond delay="16850"/>
                            </p:stCondLst>
                            <p:childTnLst>
                              <p:par>
                                <p:cTn id="141" presetID="18" presetClass="entr" presetSubtype="6" fill="hold" grpId="0" nodeType="after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strips(downRight)">
                                      <p:cBhvr>
                                        <p:cTn id="143" dur="500"/>
                                        <p:tgtEl>
                                          <p:spTgt spid="53"/>
                                        </p:tgtEl>
                                      </p:cBhvr>
                                    </p:animEffect>
                                  </p:childTnLst>
                                </p:cTn>
                              </p:par>
                            </p:childTnLst>
                          </p:cTn>
                        </p:par>
                        <p:par>
                          <p:cTn id="144" fill="hold">
                            <p:stCondLst>
                              <p:cond delay="17350"/>
                            </p:stCondLst>
                            <p:childTnLst>
                              <p:par>
                                <p:cTn id="145" presetID="22" presetClass="entr" presetSubtype="2" fill="hold" grpId="0" nodeType="after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wipe(right)">
                                      <p:cBhvr>
                                        <p:cTn id="147" dur="500"/>
                                        <p:tgtEl>
                                          <p:spTgt spid="16"/>
                                        </p:tgtEl>
                                      </p:cBhvr>
                                    </p:animEffect>
                                  </p:childTnLst>
                                </p:cTn>
                              </p:par>
                            </p:childTnLst>
                          </p:cTn>
                        </p:par>
                        <p:par>
                          <p:cTn id="148" fill="hold">
                            <p:stCondLst>
                              <p:cond delay="17850"/>
                            </p:stCondLst>
                            <p:childTnLst>
                              <p:par>
                                <p:cTn id="149" presetID="22" presetClass="entr" presetSubtype="4" fill="hold" grpId="0" nodeType="after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00"/>
                                        <p:tgtEl>
                                          <p:spTgt spid="17"/>
                                        </p:tgtEl>
                                      </p:cBhvr>
                                    </p:animEffect>
                                  </p:childTnLst>
                                </p:cTn>
                              </p:par>
                            </p:childTnLst>
                          </p:cTn>
                        </p:par>
                        <p:par>
                          <p:cTn id="152" fill="hold">
                            <p:stCondLst>
                              <p:cond delay="18350"/>
                            </p:stCondLst>
                            <p:childTnLst>
                              <p:par>
                                <p:cTn id="153" presetID="22" presetClass="entr" presetSubtype="8" fill="hold" grpId="0" nodeType="afterEffect">
                                  <p:stCondLst>
                                    <p:cond delay="0"/>
                                  </p:stCondLst>
                                  <p:childTnLst>
                                    <p:set>
                                      <p:cBhvr>
                                        <p:cTn id="154" dur="1" fill="hold">
                                          <p:stCondLst>
                                            <p:cond delay="0"/>
                                          </p:stCondLst>
                                        </p:cTn>
                                        <p:tgtEl>
                                          <p:spTgt spid="18"/>
                                        </p:tgtEl>
                                        <p:attrNameLst>
                                          <p:attrName>style.visibility</p:attrName>
                                        </p:attrNameLst>
                                      </p:cBhvr>
                                      <p:to>
                                        <p:strVal val="visible"/>
                                      </p:to>
                                    </p:set>
                                    <p:animEffect transition="in" filter="wipe(left)">
                                      <p:cBhvr>
                                        <p:cTn id="1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P spid="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14"/>
          <p:cNvSpPr/>
          <p:nvPr/>
        </p:nvSpPr>
        <p:spPr>
          <a:xfrm flipV="1">
            <a:off x="976" y="2734541"/>
            <a:ext cx="3171816"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a:solidFill>
                <a:schemeClr val="lt1"/>
              </a:solidFill>
            </a:endParaRPr>
          </a:p>
        </p:txBody>
      </p:sp>
      <p:grpSp>
        <p:nvGrpSpPr>
          <p:cNvPr id="5" name="组合 4"/>
          <p:cNvGrpSpPr/>
          <p:nvPr/>
        </p:nvGrpSpPr>
        <p:grpSpPr>
          <a:xfrm>
            <a:off x="2490250" y="2735643"/>
            <a:ext cx="1339514" cy="1338488"/>
            <a:chOff x="3225639" y="4543565"/>
            <a:chExt cx="1735762" cy="1734334"/>
          </a:xfrm>
        </p:grpSpPr>
        <p:sp>
          <p:nvSpPr>
            <p:cNvPr id="6" name="椭圆 5"/>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7" name="椭圆 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8" name="矩形 14"/>
          <p:cNvSpPr/>
          <p:nvPr/>
        </p:nvSpPr>
        <p:spPr>
          <a:xfrm>
            <a:off x="976" y="2326775"/>
            <a:ext cx="5401154" cy="18963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a:solidFill>
                <a:schemeClr val="lt1"/>
              </a:solidFill>
            </a:endParaRPr>
          </a:p>
        </p:txBody>
      </p:sp>
      <p:grpSp>
        <p:nvGrpSpPr>
          <p:cNvPr id="9" name="组合 8"/>
          <p:cNvGrpSpPr/>
          <p:nvPr/>
        </p:nvGrpSpPr>
        <p:grpSpPr>
          <a:xfrm>
            <a:off x="4732373" y="1180020"/>
            <a:ext cx="1339514" cy="1339591"/>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2" name="矩形 14"/>
          <p:cNvSpPr/>
          <p:nvPr/>
        </p:nvSpPr>
        <p:spPr>
          <a:xfrm flipV="1">
            <a:off x="4704739" y="2734540"/>
            <a:ext cx="4439261"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3" name="组合 12"/>
          <p:cNvGrpSpPr/>
          <p:nvPr/>
        </p:nvGrpSpPr>
        <p:grpSpPr>
          <a:xfrm>
            <a:off x="4034981" y="2735643"/>
            <a:ext cx="1339514" cy="1338488"/>
            <a:chOff x="5227325" y="4543565"/>
            <a:chExt cx="1735762" cy="1734334"/>
          </a:xfrm>
        </p:grpSpPr>
        <p:sp>
          <p:nvSpPr>
            <p:cNvPr id="14" name="椭圆 1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475935" y="1573308"/>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7" name="TextBox 16"/>
          <p:cNvSpPr txBox="1"/>
          <p:nvPr/>
        </p:nvSpPr>
        <p:spPr>
          <a:xfrm>
            <a:off x="1481698" y="1345207"/>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itchFamily="34" charset="-122"/>
                <a:ea typeface="微软雅黑" pitchFamily="34" charset="-122"/>
              </a:rPr>
              <a:t>点击添加标题内容</a:t>
            </a:r>
          </a:p>
        </p:txBody>
      </p:sp>
      <p:sp>
        <p:nvSpPr>
          <p:cNvPr id="18" name="TextBox 17"/>
          <p:cNvSpPr txBox="1"/>
          <p:nvPr/>
        </p:nvSpPr>
        <p:spPr>
          <a:xfrm>
            <a:off x="1003058" y="4260627"/>
            <a:ext cx="2645798"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000">
                <a:solidFill>
                  <a:schemeClr val="tx1">
                    <a:lumMod val="75000"/>
                    <a:lumOff val="25000"/>
                  </a:schemeClr>
                </a:solidFill>
                <a:latin typeface="微软雅黑" pitchFamily="34" charset="-122"/>
                <a:ea typeface="微软雅黑" pitchFamily="34" charset="-122"/>
              </a:rPr>
              <a:t>选择粘贴，并选择只保留文字。</a:t>
            </a:r>
          </a:p>
        </p:txBody>
      </p:sp>
      <p:sp>
        <p:nvSpPr>
          <p:cNvPr id="19" name="TextBox 18"/>
          <p:cNvSpPr txBox="1"/>
          <p:nvPr/>
        </p:nvSpPr>
        <p:spPr>
          <a:xfrm>
            <a:off x="1008820" y="4032525"/>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itchFamily="34" charset="-122"/>
                <a:ea typeface="微软雅黑" pitchFamily="34" charset="-122"/>
              </a:rPr>
              <a:t>点击添加标题内容</a:t>
            </a:r>
          </a:p>
        </p:txBody>
      </p:sp>
      <p:sp>
        <p:nvSpPr>
          <p:cNvPr id="20" name="TextBox 19"/>
          <p:cNvSpPr txBox="1"/>
          <p:nvPr/>
        </p:nvSpPr>
        <p:spPr>
          <a:xfrm>
            <a:off x="5567923" y="3746403"/>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1" name="TextBox 20"/>
          <p:cNvSpPr txBox="1"/>
          <p:nvPr/>
        </p:nvSpPr>
        <p:spPr>
          <a:xfrm>
            <a:off x="5573686" y="3518302"/>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itchFamily="34" charset="-122"/>
                <a:ea typeface="微软雅黑" pitchFamily="34" charset="-122"/>
              </a:rPr>
              <a:t>点击添加标题内容</a:t>
            </a:r>
          </a:p>
        </p:txBody>
      </p:sp>
    </p:spTree>
    <p:extLst>
      <p:ext uri="{BB962C8B-B14F-4D97-AF65-F5344CB8AC3E}">
        <p14:creationId xmlns:p14="http://schemas.microsoft.com/office/powerpoint/2010/main" val="348312961"/>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850"/>
                            </p:stCondLst>
                            <p:childTnLst>
                              <p:par>
                                <p:cTn id="21" presetID="17" presetClass="entr" presetSubtype="1" fill="hold" grpId="0" nodeType="afterEffect">
                                  <p:stCondLst>
                                    <p:cond delay="0"/>
                                  </p:stCondLst>
                                  <p:iterate type="lt">
                                    <p:tmPct val="40000"/>
                                  </p:iterate>
                                  <p:childTnLst>
                                    <p:set>
                                      <p:cBhvr>
                                        <p:cTn id="22" dur="1" fill="hold">
                                          <p:stCondLst>
                                            <p:cond delay="0"/>
                                          </p:stCondLst>
                                        </p:cTn>
                                        <p:tgtEl>
                                          <p:spTgt spid="17"/>
                                        </p:tgtEl>
                                        <p:attrNameLst>
                                          <p:attrName>style.visibility</p:attrName>
                                        </p:attrNameLst>
                                      </p:cBhvr>
                                      <p:to>
                                        <p:strVal val="visible"/>
                                      </p:to>
                                    </p:set>
                                    <p:anim calcmode="lin" valueType="num">
                                      <p:cBhvr>
                                        <p:cTn id="23" dur="250" fill="hold"/>
                                        <p:tgtEl>
                                          <p:spTgt spid="17"/>
                                        </p:tgtEl>
                                        <p:attrNameLst>
                                          <p:attrName>ppt_x</p:attrName>
                                        </p:attrNameLst>
                                      </p:cBhvr>
                                      <p:tavLst>
                                        <p:tav tm="0">
                                          <p:val>
                                            <p:strVal val="#ppt_x"/>
                                          </p:val>
                                        </p:tav>
                                        <p:tav tm="100000">
                                          <p:val>
                                            <p:strVal val="#ppt_x"/>
                                          </p:val>
                                        </p:tav>
                                      </p:tavLst>
                                    </p:anim>
                                    <p:anim calcmode="lin" valueType="num">
                                      <p:cBhvr>
                                        <p:cTn id="24" dur="250" fill="hold"/>
                                        <p:tgtEl>
                                          <p:spTgt spid="17"/>
                                        </p:tgtEl>
                                        <p:attrNameLst>
                                          <p:attrName>ppt_y</p:attrName>
                                        </p:attrNameLst>
                                      </p:cBhvr>
                                      <p:tavLst>
                                        <p:tav tm="0">
                                          <p:val>
                                            <p:strVal val="#ppt_y-#ppt_h/2"/>
                                          </p:val>
                                        </p:tav>
                                        <p:tav tm="100000">
                                          <p:val>
                                            <p:strVal val="#ppt_y"/>
                                          </p:val>
                                        </p:tav>
                                      </p:tavLst>
                                    </p:anim>
                                    <p:anim calcmode="lin" valueType="num">
                                      <p:cBhvr>
                                        <p:cTn id="25" dur="250" fill="hold"/>
                                        <p:tgtEl>
                                          <p:spTgt spid="17"/>
                                        </p:tgtEl>
                                        <p:attrNameLst>
                                          <p:attrName>ppt_w</p:attrName>
                                        </p:attrNameLst>
                                      </p:cBhvr>
                                      <p:tavLst>
                                        <p:tav tm="0">
                                          <p:val>
                                            <p:strVal val="#ppt_w"/>
                                          </p:val>
                                        </p:tav>
                                        <p:tav tm="100000">
                                          <p:val>
                                            <p:strVal val="#ppt_w"/>
                                          </p:val>
                                        </p:tav>
                                      </p:tavLst>
                                    </p:anim>
                                    <p:anim calcmode="lin" valueType="num">
                                      <p:cBhvr>
                                        <p:cTn id="26" dur="250" fill="hold"/>
                                        <p:tgtEl>
                                          <p:spTgt spid="17"/>
                                        </p:tgtEl>
                                        <p:attrNameLst>
                                          <p:attrName>ppt_h</p:attrName>
                                        </p:attrNameLst>
                                      </p:cBhvr>
                                      <p:tavLst>
                                        <p:tav tm="0">
                                          <p:val>
                                            <p:fltVal val="0"/>
                                          </p:val>
                                        </p:tav>
                                        <p:tav tm="100000">
                                          <p:val>
                                            <p:strVal val="#ppt_h"/>
                                          </p:val>
                                        </p:tav>
                                      </p:tavLst>
                                    </p:anim>
                                  </p:childTnLst>
                                </p:cTn>
                              </p:par>
                            </p:childTnLst>
                          </p:cTn>
                        </p:par>
                        <p:par>
                          <p:cTn id="27" fill="hold">
                            <p:stCondLst>
                              <p:cond delay="28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33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38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4300"/>
                            </p:stCondLst>
                            <p:childTnLst>
                              <p:par>
                                <p:cTn id="40" presetID="17" presetClass="entr" presetSubtype="1" fill="hold" grpId="0" nodeType="afterEffect">
                                  <p:stCondLst>
                                    <p:cond delay="0"/>
                                  </p:stCondLst>
                                  <p:iterate type="lt">
                                    <p:tmPct val="40000"/>
                                  </p:iterate>
                                  <p:childTnLst>
                                    <p:set>
                                      <p:cBhvr>
                                        <p:cTn id="41" dur="1" fill="hold">
                                          <p:stCondLst>
                                            <p:cond delay="0"/>
                                          </p:stCondLst>
                                        </p:cTn>
                                        <p:tgtEl>
                                          <p:spTgt spid="19"/>
                                        </p:tgtEl>
                                        <p:attrNameLst>
                                          <p:attrName>style.visibility</p:attrName>
                                        </p:attrNameLst>
                                      </p:cBhvr>
                                      <p:to>
                                        <p:strVal val="visible"/>
                                      </p:to>
                                    </p:set>
                                    <p:anim calcmode="lin" valueType="num">
                                      <p:cBhvr>
                                        <p:cTn id="42" dur="250" fill="hold"/>
                                        <p:tgtEl>
                                          <p:spTgt spid="19"/>
                                        </p:tgtEl>
                                        <p:attrNameLst>
                                          <p:attrName>ppt_x</p:attrName>
                                        </p:attrNameLst>
                                      </p:cBhvr>
                                      <p:tavLst>
                                        <p:tav tm="0">
                                          <p:val>
                                            <p:strVal val="#ppt_x"/>
                                          </p:val>
                                        </p:tav>
                                        <p:tav tm="100000">
                                          <p:val>
                                            <p:strVal val="#ppt_x"/>
                                          </p:val>
                                        </p:tav>
                                      </p:tavLst>
                                    </p:anim>
                                    <p:anim calcmode="lin" valueType="num">
                                      <p:cBhvr>
                                        <p:cTn id="43" dur="250" fill="hold"/>
                                        <p:tgtEl>
                                          <p:spTgt spid="19"/>
                                        </p:tgtEl>
                                        <p:attrNameLst>
                                          <p:attrName>ppt_y</p:attrName>
                                        </p:attrNameLst>
                                      </p:cBhvr>
                                      <p:tavLst>
                                        <p:tav tm="0">
                                          <p:val>
                                            <p:strVal val="#ppt_y-#ppt_h/2"/>
                                          </p:val>
                                        </p:tav>
                                        <p:tav tm="100000">
                                          <p:val>
                                            <p:strVal val="#ppt_y"/>
                                          </p:val>
                                        </p:tav>
                                      </p:tavLst>
                                    </p:anim>
                                    <p:anim calcmode="lin" valueType="num">
                                      <p:cBhvr>
                                        <p:cTn id="44" dur="250" fill="hold"/>
                                        <p:tgtEl>
                                          <p:spTgt spid="19"/>
                                        </p:tgtEl>
                                        <p:attrNameLst>
                                          <p:attrName>ppt_w</p:attrName>
                                        </p:attrNameLst>
                                      </p:cBhvr>
                                      <p:tavLst>
                                        <p:tav tm="0">
                                          <p:val>
                                            <p:strVal val="#ppt_w"/>
                                          </p:val>
                                        </p:tav>
                                        <p:tav tm="100000">
                                          <p:val>
                                            <p:strVal val="#ppt_w"/>
                                          </p:val>
                                        </p:tav>
                                      </p:tavLst>
                                    </p:anim>
                                    <p:anim calcmode="lin" valueType="num">
                                      <p:cBhvr>
                                        <p:cTn id="45" dur="250" fill="hold"/>
                                        <p:tgtEl>
                                          <p:spTgt spid="19"/>
                                        </p:tgtEl>
                                        <p:attrNameLst>
                                          <p:attrName>ppt_h</p:attrName>
                                        </p:attrNameLst>
                                      </p:cBhvr>
                                      <p:tavLst>
                                        <p:tav tm="0">
                                          <p:val>
                                            <p:fltVal val="0"/>
                                          </p:val>
                                        </p:tav>
                                        <p:tav tm="100000">
                                          <p:val>
                                            <p:strVal val="#ppt_h"/>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5750"/>
                            </p:stCondLst>
                            <p:childTnLst>
                              <p:par>
                                <p:cTn id="51" presetID="22" presetClass="entr" presetSubtype="2"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right)">
                                      <p:cBhvr>
                                        <p:cTn id="53" dur="500"/>
                                        <p:tgtEl>
                                          <p:spTgt spid="12"/>
                                        </p:tgtEl>
                                      </p:cBhvr>
                                    </p:animEffect>
                                  </p:childTnLst>
                                </p:cTn>
                              </p:par>
                            </p:childTnLst>
                          </p:cTn>
                        </p:par>
                        <p:par>
                          <p:cTn id="54" fill="hold">
                            <p:stCondLst>
                              <p:cond delay="6250"/>
                            </p:stCondLst>
                            <p:childTnLst>
                              <p:par>
                                <p:cTn id="55" presetID="22" presetClass="entr" presetSubtype="1"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par>
                          <p:cTn id="58" fill="hold">
                            <p:stCondLst>
                              <p:cond delay="6750"/>
                            </p:stCondLst>
                            <p:childTnLst>
                              <p:par>
                                <p:cTn id="59" presetID="17" presetClass="entr" presetSubtype="1" fill="hold" grpId="0" nodeType="afterEffect">
                                  <p:stCondLst>
                                    <p:cond delay="0"/>
                                  </p:stCondLst>
                                  <p:iterate type="lt">
                                    <p:tmPct val="40000"/>
                                  </p:iterate>
                                  <p:childTnLst>
                                    <p:set>
                                      <p:cBhvr>
                                        <p:cTn id="60" dur="1" fill="hold">
                                          <p:stCondLst>
                                            <p:cond delay="0"/>
                                          </p:stCondLst>
                                        </p:cTn>
                                        <p:tgtEl>
                                          <p:spTgt spid="21"/>
                                        </p:tgtEl>
                                        <p:attrNameLst>
                                          <p:attrName>style.visibility</p:attrName>
                                        </p:attrNameLst>
                                      </p:cBhvr>
                                      <p:to>
                                        <p:strVal val="visible"/>
                                      </p:to>
                                    </p:set>
                                    <p:anim calcmode="lin" valueType="num">
                                      <p:cBhvr>
                                        <p:cTn id="61" dur="250" fill="hold"/>
                                        <p:tgtEl>
                                          <p:spTgt spid="21"/>
                                        </p:tgtEl>
                                        <p:attrNameLst>
                                          <p:attrName>ppt_x</p:attrName>
                                        </p:attrNameLst>
                                      </p:cBhvr>
                                      <p:tavLst>
                                        <p:tav tm="0">
                                          <p:val>
                                            <p:strVal val="#ppt_x"/>
                                          </p:val>
                                        </p:tav>
                                        <p:tav tm="100000">
                                          <p:val>
                                            <p:strVal val="#ppt_x"/>
                                          </p:val>
                                        </p:tav>
                                      </p:tavLst>
                                    </p:anim>
                                    <p:anim calcmode="lin" valueType="num">
                                      <p:cBhvr>
                                        <p:cTn id="62" dur="250" fill="hold"/>
                                        <p:tgtEl>
                                          <p:spTgt spid="21"/>
                                        </p:tgtEl>
                                        <p:attrNameLst>
                                          <p:attrName>ppt_y</p:attrName>
                                        </p:attrNameLst>
                                      </p:cBhvr>
                                      <p:tavLst>
                                        <p:tav tm="0">
                                          <p:val>
                                            <p:strVal val="#ppt_y-#ppt_h/2"/>
                                          </p:val>
                                        </p:tav>
                                        <p:tav tm="100000">
                                          <p:val>
                                            <p:strVal val="#ppt_y"/>
                                          </p:val>
                                        </p:tav>
                                      </p:tavLst>
                                    </p:anim>
                                    <p:anim calcmode="lin" valueType="num">
                                      <p:cBhvr>
                                        <p:cTn id="63" dur="250" fill="hold"/>
                                        <p:tgtEl>
                                          <p:spTgt spid="21"/>
                                        </p:tgtEl>
                                        <p:attrNameLst>
                                          <p:attrName>ppt_w</p:attrName>
                                        </p:attrNameLst>
                                      </p:cBhvr>
                                      <p:tavLst>
                                        <p:tav tm="0">
                                          <p:val>
                                            <p:strVal val="#ppt_w"/>
                                          </p:val>
                                        </p:tav>
                                        <p:tav tm="100000">
                                          <p:val>
                                            <p:strVal val="#ppt_w"/>
                                          </p:val>
                                        </p:tav>
                                      </p:tavLst>
                                    </p:anim>
                                    <p:anim calcmode="lin" valueType="num">
                                      <p:cBhvr>
                                        <p:cTn id="64" dur="250" fill="hold"/>
                                        <p:tgtEl>
                                          <p:spTgt spid="21"/>
                                        </p:tgtEl>
                                        <p:attrNameLst>
                                          <p:attrName>ppt_h</p:attrName>
                                        </p:attrNameLst>
                                      </p:cBhvr>
                                      <p:tavLst>
                                        <p:tav tm="0">
                                          <p:val>
                                            <p:fltVal val="0"/>
                                          </p:val>
                                        </p:tav>
                                        <p:tav tm="100000">
                                          <p:val>
                                            <p:strVal val="#ppt_h"/>
                                          </p:val>
                                        </p:tav>
                                      </p:tavLst>
                                    </p:anim>
                                  </p:childTnLst>
                                </p:cTn>
                              </p:par>
                            </p:childTnLst>
                          </p:cTn>
                        </p:par>
                        <p:par>
                          <p:cTn id="65" fill="hold">
                            <p:stCondLst>
                              <p:cond delay="7700"/>
                            </p:stCondLst>
                            <p:childTnLst>
                              <p:par>
                                <p:cTn id="66" presetID="22" presetClass="entr" presetSubtype="8"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8" grpId="0" animBg="1"/>
      <p:bldP spid="12" grpId="0" animBg="1"/>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微软雅黑" panose="020B0503020204020204" pitchFamily="34" charset="-122"/>
                <a:ea typeface="微软雅黑" panose="020B0503020204020204" pitchFamily="34" charset="-122"/>
              </a:rPr>
              <a:t>汇报完毕 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框架完整的年终总结、工作汇报、述职报告</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模板</a:t>
            </a: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247385916"/>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35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1000"/>
                                        <p:tgtEl>
                                          <p:spTgt spid="13"/>
                                        </p:tgtEl>
                                      </p:cBhvr>
                                    </p:animEffect>
                                  </p:childTnLst>
                                </p:cTn>
                              </p:par>
                            </p:childTnLst>
                          </p:cTn>
                        </p:par>
                        <p:par>
                          <p:cTn id="20" fill="hold">
                            <p:stCondLst>
                              <p:cond delay="2350"/>
                            </p:stCondLst>
                            <p:childTnLst>
                              <p:par>
                                <p:cTn id="21" presetID="53" presetClass="entr" presetSubtype="16" fill="hold" grpId="0" nodeType="afterEffect">
                                  <p:stCondLst>
                                    <p:cond delay="0"/>
                                  </p:stCondLst>
                                  <p:iterate type="lt">
                                    <p:tmPct val="7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3655"/>
                            </p:stCondLst>
                            <p:childTnLst>
                              <p:par>
                                <p:cTn id="27" presetID="53" presetClass="entr" presetSubtype="16"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nodeType="withEffect">
                                  <p:stCondLst>
                                    <p:cond delay="200"/>
                                  </p:stCondLst>
                                  <p:childTnLst>
                                    <p:set>
                                      <p:cBhvr>
                                        <p:cTn id="33" dur="1" fill="hold">
                                          <p:stCondLst>
                                            <p:cond delay="0"/>
                                          </p:stCondLst>
                                        </p:cTn>
                                        <p:tgtEl>
                                          <p:spTgt spid="36"/>
                                        </p:tgtEl>
                                        <p:attrNameLst>
                                          <p:attrName>style.visibility</p:attrName>
                                        </p:attrNameLst>
                                      </p:cBhvr>
                                      <p:to>
                                        <p:strVal val="visible"/>
                                      </p:to>
                                    </p:set>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fltVal val="0"/>
                                          </p:val>
                                        </p:tav>
                                        <p:tav tm="100000">
                                          <p:val>
                                            <p:strVal val="#ppt_h"/>
                                          </p:val>
                                        </p:tav>
                                      </p:tavLst>
                                    </p:anim>
                                    <p:animEffect transition="in" filter="fade">
                                      <p:cBhvr>
                                        <p:cTn id="36" dur="500"/>
                                        <p:tgtEl>
                                          <p:spTgt spid="36"/>
                                        </p:tgtEl>
                                      </p:cBhvr>
                                    </p:animEffect>
                                  </p:childTnLst>
                                </p:cTn>
                              </p:par>
                              <p:par>
                                <p:cTn id="37" presetID="53" presetClass="entr" presetSubtype="16" fill="hold" nodeType="withEffect">
                                  <p:stCondLst>
                                    <p:cond delay="40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par>
                                <p:cTn id="42" presetID="53" presetClass="entr" presetSubtype="16" fill="hold" nodeType="withEffect">
                                  <p:stCondLst>
                                    <p:cond delay="60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par>
                                <p:cTn id="47" presetID="53" presetClass="entr" presetSubtype="16" fill="hold" nodeType="withEffect">
                                  <p:stCondLst>
                                    <p:cond delay="8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p:bldP spid="1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点击此处添加副标题文本内容</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680190998"/>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72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a:spLocks/>
          </p:cNvSpPr>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a:spLocks/>
          </p:cNvSpPr>
          <p:nvPr/>
        </p:nvSpPr>
        <p:spPr>
          <a:xfrm>
            <a:off x="1500188" y="2551180"/>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a:spLocks/>
          </p:cNvSpPr>
          <p:nvPr/>
        </p:nvSpPr>
        <p:spPr>
          <a:xfrm>
            <a:off x="1500187" y="3661661"/>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a:spLocks/>
          </p:cNvSpPr>
          <p:nvPr/>
        </p:nvSpPr>
        <p:spPr>
          <a:xfrm>
            <a:off x="5660202" y="2551180"/>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a:spLocks/>
          </p:cNvSpPr>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12"/>
          <p:cNvSpPr txBox="1">
            <a:spLocks/>
          </p:cNvSpPr>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0" name="Text Placeholder 12"/>
          <p:cNvSpPr txBox="1">
            <a:spLocks/>
          </p:cNvSpPr>
          <p:nvPr/>
        </p:nvSpPr>
        <p:spPr>
          <a:xfrm>
            <a:off x="1500185" y="303844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2" name="Text Placeholder 12"/>
          <p:cNvSpPr txBox="1">
            <a:spLocks/>
          </p:cNvSpPr>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3" name="Text Placeholder 12"/>
          <p:cNvSpPr txBox="1">
            <a:spLocks/>
          </p:cNvSpPr>
          <p:nvPr/>
        </p:nvSpPr>
        <p:spPr>
          <a:xfrm>
            <a:off x="5940152" y="304157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年度工作</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algn="ctr"/>
              <a:r>
                <a:rPr lang="zh-CN" altLang="en-US" sz="2000" b="1" dirty="0">
                  <a:solidFill>
                    <a:schemeClr val="accent1"/>
                  </a:solidFill>
                  <a:latin typeface="微软雅黑" panose="020B0503020204020204" pitchFamily="34" charset="-122"/>
                  <a:ea typeface="微软雅黑" panose="020B0503020204020204" pitchFamily="34" charset="-122"/>
                </a:rPr>
                <a:t>内容概述</a:t>
              </a:r>
            </a:p>
          </p:txBody>
        </p:sp>
      </p:grpSp>
    </p:spTree>
    <p:extLst>
      <p:ext uri="{BB962C8B-B14F-4D97-AF65-F5344CB8AC3E}">
        <p14:creationId xmlns:p14="http://schemas.microsoft.com/office/powerpoint/2010/main" val="3448006284"/>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5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435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fade">
                                      <p:cBhvr>
                                        <p:cTn id="55" dur="500"/>
                                        <p:tgtEl>
                                          <p:spTgt spid="3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500"/>
                                        <p:tgtEl>
                                          <p:spTgt spid="41">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childTnLst>
                          </p:cTn>
                        </p:par>
                        <p:par>
                          <p:cTn id="78" fill="hold">
                            <p:stCondLst>
                              <p:cond delay="7350"/>
                            </p:stCondLst>
                            <p:childTnLst>
                              <p:par>
                                <p:cTn id="79" presetID="2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par>
                          <p:cTn id="82" fill="hold">
                            <p:stCondLst>
                              <p:cond delay="7850"/>
                            </p:stCondLst>
                            <p:childTnLst>
                              <p:par>
                                <p:cTn id="83" presetID="10" presetClass="entr" presetSubtype="0" fill="hold" grpId="0" nodeType="after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Effect transition="in" filter="fade">
                                      <p:cBhvr>
                                        <p:cTn id="85" dur="500"/>
                                        <p:tgtEl>
                                          <p:spTgt spid="37">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350"/>
                            </p:stCondLst>
                            <p:childTnLst>
                              <p:par>
                                <p:cTn id="90" presetID="10" presetClass="entr" presetSubtype="0"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fade">
                                      <p:cBhvr>
                                        <p:cTn id="92" dur="500"/>
                                        <p:tgtEl>
                                          <p:spTgt spid="43">
                                            <p:txEl>
                                              <p:pRg st="0" end="0"/>
                                            </p:txEl>
                                          </p:spTgt>
                                        </p:tgtEl>
                                      </p:cBhvr>
                                    </p:animEffect>
                                  </p:childTnLst>
                                </p:cTn>
                              </p:par>
                            </p:childTnLst>
                          </p:cTn>
                        </p:par>
                        <p:par>
                          <p:cTn id="93" fill="hold">
                            <p:stCondLst>
                              <p:cond delay="8850"/>
                            </p:stCondLst>
                            <p:childTnLst>
                              <p:par>
                                <p:cTn id="94" presetID="22" presetClass="entr" presetSubtype="8"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9350"/>
                            </p:stCondLst>
                            <p:childTnLst>
                              <p:par>
                                <p:cTn id="98" presetID="10" presetClass="entr" presetSubtype="0"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9850"/>
                            </p:stCondLst>
                            <p:childTnLst>
                              <p:par>
                                <p:cTn id="105" presetID="10" presetClass="entr" presetSubtype="0" fill="hold" grpId="0" nodeType="afterEffect">
                                  <p:stCondLst>
                                    <p:cond delay="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fade">
                                      <p:cBhvr>
                                        <p:cTn id="10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userDrawn="1"/>
        </p:nvSpPr>
        <p:spPr bwMode="auto">
          <a:xfrm>
            <a:off x="7276948" y="2441024"/>
            <a:ext cx="374764" cy="779979"/>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6" name="Freeform 8"/>
          <p:cNvSpPr>
            <a:spLocks/>
          </p:cNvSpPr>
          <p:nvPr userDrawn="1"/>
        </p:nvSpPr>
        <p:spPr bwMode="auto">
          <a:xfrm>
            <a:off x="6128563"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8" name="Freeform 10"/>
          <p:cNvSpPr>
            <a:spLocks/>
          </p:cNvSpPr>
          <p:nvPr userDrawn="1"/>
        </p:nvSpPr>
        <p:spPr bwMode="auto">
          <a:xfrm>
            <a:off x="4981516"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0" name="Freeform 12"/>
          <p:cNvSpPr>
            <a:spLocks/>
          </p:cNvSpPr>
          <p:nvPr userDrawn="1"/>
        </p:nvSpPr>
        <p:spPr bwMode="auto">
          <a:xfrm>
            <a:off x="3834469"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2" name="Freeform 14"/>
          <p:cNvSpPr>
            <a:spLocks/>
          </p:cNvSpPr>
          <p:nvPr userDrawn="1"/>
        </p:nvSpPr>
        <p:spPr bwMode="auto">
          <a:xfrm>
            <a:off x="2687422"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4" name="Freeform 16"/>
          <p:cNvSpPr>
            <a:spLocks/>
          </p:cNvSpPr>
          <p:nvPr userDrawn="1"/>
        </p:nvSpPr>
        <p:spPr bwMode="auto">
          <a:xfrm>
            <a:off x="1540375"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5" name="Freeform 17"/>
          <p:cNvSpPr>
            <a:spLocks/>
          </p:cNvSpPr>
          <p:nvPr userDrawn="1"/>
        </p:nvSpPr>
        <p:spPr bwMode="auto">
          <a:xfrm>
            <a:off x="7651713" y="2572227"/>
            <a:ext cx="825820" cy="768216"/>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grpSp>
        <p:nvGrpSpPr>
          <p:cNvPr id="36" name="组合 35"/>
          <p:cNvGrpSpPr/>
          <p:nvPr/>
        </p:nvGrpSpPr>
        <p:grpSpPr>
          <a:xfrm>
            <a:off x="683568" y="2441024"/>
            <a:ext cx="959665" cy="1012525"/>
            <a:chOff x="882491" y="2261909"/>
            <a:chExt cx="959665" cy="1012525"/>
          </a:xfrm>
        </p:grpSpPr>
        <p:sp>
          <p:nvSpPr>
            <p:cNvPr id="13" name="Freeform 15"/>
            <p:cNvSpPr>
              <a:spLocks/>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6" name="Text Placeholder 59"/>
            <p:cNvSpPr txBox="1">
              <a:spLocks/>
            </p:cNvSpPr>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2015</a:t>
              </a:r>
            </a:p>
          </p:txBody>
        </p:sp>
      </p:grpSp>
      <p:grpSp>
        <p:nvGrpSpPr>
          <p:cNvPr id="37" name="组合 36"/>
          <p:cNvGrpSpPr/>
          <p:nvPr/>
        </p:nvGrpSpPr>
        <p:grpSpPr>
          <a:xfrm>
            <a:off x="1830615" y="2441024"/>
            <a:ext cx="959665" cy="1016144"/>
            <a:chOff x="2029538" y="2261909"/>
            <a:chExt cx="959665" cy="1016144"/>
          </a:xfrm>
        </p:grpSpPr>
        <p:sp>
          <p:nvSpPr>
            <p:cNvPr id="11"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7" name="Text Placeholder 59"/>
            <p:cNvSpPr txBox="1">
              <a:spLocks/>
            </p:cNvSpPr>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2016</a:t>
              </a:r>
              <a:endParaRPr lang="en-US"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977662" y="2441024"/>
            <a:ext cx="959665" cy="1016144"/>
            <a:chOff x="3176585" y="2261909"/>
            <a:chExt cx="959665" cy="1016144"/>
          </a:xfrm>
        </p:grpSpPr>
        <p:sp>
          <p:nvSpPr>
            <p:cNvPr id="9"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8" name="Text Placeholder 59"/>
            <p:cNvSpPr txBox="1">
              <a:spLocks/>
            </p:cNvSpPr>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2017</a:t>
              </a:r>
            </a:p>
          </p:txBody>
        </p:sp>
      </p:grpSp>
      <p:grpSp>
        <p:nvGrpSpPr>
          <p:cNvPr id="39" name="组合 38"/>
          <p:cNvGrpSpPr/>
          <p:nvPr/>
        </p:nvGrpSpPr>
        <p:grpSpPr>
          <a:xfrm>
            <a:off x="4124709" y="2441024"/>
            <a:ext cx="959665" cy="1016144"/>
            <a:chOff x="4323632" y="2261909"/>
            <a:chExt cx="959665" cy="1016144"/>
          </a:xfrm>
        </p:grpSpPr>
        <p:sp>
          <p:nvSpPr>
            <p:cNvPr id="7"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9" name="Text Placeholder 59"/>
            <p:cNvSpPr txBox="1">
              <a:spLocks/>
            </p:cNvSpPr>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2018</a:t>
              </a:r>
            </a:p>
          </p:txBody>
        </p:sp>
      </p:grpSp>
      <p:grpSp>
        <p:nvGrpSpPr>
          <p:cNvPr id="40" name="组合 39"/>
          <p:cNvGrpSpPr/>
          <p:nvPr/>
        </p:nvGrpSpPr>
        <p:grpSpPr>
          <a:xfrm>
            <a:off x="5269234" y="2441024"/>
            <a:ext cx="959665" cy="1016144"/>
            <a:chOff x="5468157" y="2261909"/>
            <a:chExt cx="959665" cy="1016144"/>
          </a:xfrm>
        </p:grpSpPr>
        <p:sp>
          <p:nvSpPr>
            <p:cNvPr id="5"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0" name="Text Placeholder 59"/>
            <p:cNvSpPr txBox="1">
              <a:spLocks/>
            </p:cNvSpPr>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2019</a:t>
              </a:r>
              <a:endParaRPr lang="en-US"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420141" y="2441024"/>
            <a:ext cx="959665" cy="1016144"/>
            <a:chOff x="6619064" y="2261909"/>
            <a:chExt cx="959665" cy="1016144"/>
          </a:xfrm>
        </p:grpSpPr>
        <p:sp>
          <p:nvSpPr>
            <p:cNvPr id="4"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1" name="Text Placeholder 59"/>
            <p:cNvSpPr txBox="1">
              <a:spLocks/>
            </p:cNvSpPr>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2020</a:t>
              </a:r>
              <a:endParaRPr lang="en-US" dirty="0">
                <a:latin typeface="微软雅黑" panose="020B0503020204020204" pitchFamily="34" charset="-122"/>
                <a:ea typeface="微软雅黑" panose="020B0503020204020204" pitchFamily="34" charset="-122"/>
              </a:endParaRPr>
            </a:p>
          </p:txBody>
        </p:sp>
      </p:grpSp>
      <p:sp>
        <p:nvSpPr>
          <p:cNvPr id="22" name="Text Placeholder 59"/>
          <p:cNvSpPr txBox="1">
            <a:spLocks/>
          </p:cNvSpPr>
          <p:nvPr/>
        </p:nvSpPr>
        <p:spPr>
          <a:xfrm>
            <a:off x="1915139"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3" name="Straight Connector 54"/>
          <p:cNvCxnSpPr/>
          <p:nvPr/>
        </p:nvCxnSpPr>
        <p:spPr>
          <a:xfrm>
            <a:off x="1915140"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a:spLocks/>
          </p:cNvSpPr>
          <p:nvPr/>
        </p:nvSpPr>
        <p:spPr>
          <a:xfrm>
            <a:off x="4208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5" name="Straight Connector 56"/>
          <p:cNvCxnSpPr/>
          <p:nvPr/>
        </p:nvCxnSpPr>
        <p:spPr>
          <a:xfrm>
            <a:off x="4208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a:spLocks/>
          </p:cNvSpPr>
          <p:nvPr/>
        </p:nvSpPr>
        <p:spPr>
          <a:xfrm>
            <a:off x="6504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7" name="Straight Connector 58"/>
          <p:cNvCxnSpPr/>
          <p:nvPr/>
        </p:nvCxnSpPr>
        <p:spPr>
          <a:xfrm>
            <a:off x="6504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a:spLocks/>
          </p:cNvSpPr>
          <p:nvPr/>
        </p:nvSpPr>
        <p:spPr>
          <a:xfrm>
            <a:off x="768092"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sp>
        <p:nvSpPr>
          <p:cNvPr id="29" name="Text Placeholder 59"/>
          <p:cNvSpPr txBox="1">
            <a:spLocks/>
          </p:cNvSpPr>
          <p:nvPr/>
        </p:nvSpPr>
        <p:spPr>
          <a:xfrm>
            <a:off x="3061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sp>
        <p:nvSpPr>
          <p:cNvPr id="30" name="Text Placeholder 59"/>
          <p:cNvSpPr txBox="1">
            <a:spLocks/>
          </p:cNvSpPr>
          <p:nvPr/>
        </p:nvSpPr>
        <p:spPr>
          <a:xfrm>
            <a:off x="5357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31" name="Straight Connector 62"/>
          <p:cNvCxnSpPr/>
          <p:nvPr/>
        </p:nvCxnSpPr>
        <p:spPr>
          <a:xfrm>
            <a:off x="7760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a:off x="30692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a:off x="5360925"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1593550"/>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22" presetClass="entr" presetSubtype="4"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300"/>
                                        <p:tgtEl>
                                          <p:spTgt spid="36"/>
                                        </p:tgtEl>
                                      </p:cBhvr>
                                    </p:animEffect>
                                  </p:childTnLst>
                                </p:cTn>
                              </p:par>
                            </p:childTnLst>
                          </p:cTn>
                        </p:par>
                        <p:par>
                          <p:cTn id="16" fill="hold">
                            <p:stCondLst>
                              <p:cond delay="115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300"/>
                                        <p:tgtEl>
                                          <p:spTgt spid="14"/>
                                        </p:tgtEl>
                                      </p:cBhvr>
                                    </p:animEffect>
                                  </p:childTnLst>
                                </p:cTn>
                              </p:par>
                            </p:childTnLst>
                          </p:cTn>
                        </p:par>
                        <p:par>
                          <p:cTn id="20" fill="hold">
                            <p:stCondLst>
                              <p:cond delay="145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300"/>
                                        <p:tgtEl>
                                          <p:spTgt spid="37"/>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2050"/>
                            </p:stCondLst>
                            <p:childTnLst>
                              <p:par>
                                <p:cTn id="29" presetID="22" presetClass="entr" presetSubtype="4"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300"/>
                                        <p:tgtEl>
                                          <p:spTgt spid="38"/>
                                        </p:tgtEl>
                                      </p:cBhvr>
                                    </p:animEffect>
                                  </p:childTnLst>
                                </p:cTn>
                              </p:par>
                            </p:childTnLst>
                          </p:cTn>
                        </p:par>
                        <p:par>
                          <p:cTn id="32" fill="hold">
                            <p:stCondLst>
                              <p:cond delay="235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300"/>
                                        <p:tgtEl>
                                          <p:spTgt spid="10"/>
                                        </p:tgtEl>
                                      </p:cBhvr>
                                    </p:animEffect>
                                  </p:childTnLst>
                                </p:cTn>
                              </p:par>
                            </p:childTnLst>
                          </p:cTn>
                        </p:par>
                        <p:par>
                          <p:cTn id="36" fill="hold">
                            <p:stCondLst>
                              <p:cond delay="265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300"/>
                                        <p:tgtEl>
                                          <p:spTgt spid="39"/>
                                        </p:tgtEl>
                                      </p:cBhvr>
                                    </p:animEffect>
                                  </p:childTnLst>
                                </p:cTn>
                              </p:par>
                            </p:childTnLst>
                          </p:cTn>
                        </p:par>
                        <p:par>
                          <p:cTn id="40" fill="hold">
                            <p:stCondLst>
                              <p:cond delay="29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300"/>
                                        <p:tgtEl>
                                          <p:spTgt spid="8"/>
                                        </p:tgtEl>
                                      </p:cBhvr>
                                    </p:animEffect>
                                  </p:childTnLst>
                                </p:cTn>
                              </p:par>
                            </p:childTnLst>
                          </p:cTn>
                        </p:par>
                        <p:par>
                          <p:cTn id="44" fill="hold">
                            <p:stCondLst>
                              <p:cond delay="3250"/>
                            </p:stCondLst>
                            <p:childTnLst>
                              <p:par>
                                <p:cTn id="45" presetID="22" presetClass="entr" presetSubtype="4"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300"/>
                                        <p:tgtEl>
                                          <p:spTgt spid="40"/>
                                        </p:tgtEl>
                                      </p:cBhvr>
                                    </p:animEffect>
                                  </p:childTnLst>
                                </p:cTn>
                              </p:par>
                            </p:childTnLst>
                          </p:cTn>
                        </p:par>
                        <p:par>
                          <p:cTn id="48" fill="hold">
                            <p:stCondLst>
                              <p:cond delay="355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
                                        <p:tgtEl>
                                          <p:spTgt spid="6"/>
                                        </p:tgtEl>
                                      </p:cBhvr>
                                    </p:animEffect>
                                  </p:childTnLst>
                                </p:cTn>
                              </p:par>
                            </p:childTnLst>
                          </p:cTn>
                        </p:par>
                        <p:par>
                          <p:cTn id="52" fill="hold">
                            <p:stCondLst>
                              <p:cond delay="3850"/>
                            </p:stCondLst>
                            <p:childTnLst>
                              <p:par>
                                <p:cTn id="53" presetID="2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300"/>
                                        <p:tgtEl>
                                          <p:spTgt spid="41"/>
                                        </p:tgtEl>
                                      </p:cBhvr>
                                    </p:animEffect>
                                  </p:childTnLst>
                                </p:cTn>
                              </p:par>
                            </p:childTnLst>
                          </p:cTn>
                        </p:par>
                        <p:par>
                          <p:cTn id="56" fill="hold">
                            <p:stCondLst>
                              <p:cond delay="415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300"/>
                                        <p:tgtEl>
                                          <p:spTgt spid="3"/>
                                        </p:tgtEl>
                                      </p:cBhvr>
                                    </p:animEffect>
                                  </p:childTnLst>
                                </p:cTn>
                              </p:par>
                            </p:childTnLst>
                          </p:cTn>
                        </p:par>
                        <p:par>
                          <p:cTn id="60" fill="hold">
                            <p:stCondLst>
                              <p:cond delay="4450"/>
                            </p:stCondLst>
                            <p:childTnLst>
                              <p:par>
                                <p:cTn id="61" presetID="2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300"/>
                                        <p:tgtEl>
                                          <p:spTgt spid="15"/>
                                        </p:tgtEl>
                                      </p:cBhvr>
                                    </p:animEffect>
                                  </p:childTnLst>
                                </p:cTn>
                              </p:par>
                            </p:childTnLst>
                          </p:cTn>
                        </p:par>
                        <p:par>
                          <p:cTn id="64" fill="hold">
                            <p:stCondLst>
                              <p:cond delay="475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525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5750"/>
                            </p:stCondLst>
                            <p:childTnLst>
                              <p:par>
                                <p:cTn id="73" presetID="22" presetClass="entr" presetSubtype="1"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par>
                          <p:cTn id="76" fill="hold">
                            <p:stCondLst>
                              <p:cond delay="6250"/>
                            </p:stCondLst>
                            <p:childTnLst>
                              <p:par>
                                <p:cTn id="77" presetID="22" presetClass="entr" presetSubtype="8"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par>
                          <p:cTn id="80" fill="hold">
                            <p:stCondLst>
                              <p:cond delay="6750"/>
                            </p:stCondLst>
                            <p:childTnLst>
                              <p:par>
                                <p:cTn id="81" presetID="22" presetClass="entr" presetSubtype="4"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par>
                          <p:cTn id="84" fill="hold">
                            <p:stCondLst>
                              <p:cond delay="725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7750"/>
                            </p:stCondLst>
                            <p:childTnLst>
                              <p:par>
                                <p:cTn id="89" presetID="22" presetClass="entr" presetSubtype="1"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par>
                          <p:cTn id="92" fill="hold">
                            <p:stCondLst>
                              <p:cond delay="8250"/>
                            </p:stCondLst>
                            <p:childTnLst>
                              <p:par>
                                <p:cTn id="93" presetID="22" presetClass="entr" presetSubtype="8"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par>
                          <p:cTn id="96" fill="hold">
                            <p:stCondLst>
                              <p:cond delay="8750"/>
                            </p:stCondLst>
                            <p:childTnLst>
                              <p:par>
                                <p:cTn id="97" presetID="22" presetClass="entr" presetSubtype="4" fill="hold"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down)">
                                      <p:cBhvr>
                                        <p:cTn id="99" dur="500"/>
                                        <p:tgtEl>
                                          <p:spTgt spid="33"/>
                                        </p:tgtEl>
                                      </p:cBhvr>
                                    </p:animEffect>
                                  </p:childTnLst>
                                </p:cTn>
                              </p:par>
                            </p:childTnLst>
                          </p:cTn>
                        </p:par>
                        <p:par>
                          <p:cTn id="100" fill="hold">
                            <p:stCondLst>
                              <p:cond delay="925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par>
                          <p:cTn id="104" fill="hold">
                            <p:stCondLst>
                              <p:cond delay="9750"/>
                            </p:stCondLst>
                            <p:childTnLst>
                              <p:par>
                                <p:cTn id="105" presetID="22" presetClass="entr" presetSubtype="1" fill="hold"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par>
                          <p:cTn id="108" fill="hold">
                            <p:stCondLst>
                              <p:cond delay="10250"/>
                            </p:stCondLst>
                            <p:childTnLst>
                              <p:par>
                                <p:cTn id="109" presetID="22" presetClass="entr" presetSubtype="8"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2" grpId="0" animBg="1"/>
      <p:bldP spid="14" grpId="0" animBg="1"/>
      <p:bldP spid="15" grpId="0" animBg="1"/>
      <p:bldP spid="22" grpId="0"/>
      <p:bldP spid="24" grpId="0"/>
      <p:bldP spid="26" grpId="0"/>
      <p:bldP spid="28" grpId="0"/>
      <p:bldP spid="29" grpId="0"/>
      <p:bldP spid="30"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a:t>添加标题</a:t>
            </a:r>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a:spLocks/>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1" name="TextBox 10"/>
          <p:cNvSpPr txBox="1"/>
          <p:nvPr/>
        </p:nvSpPr>
        <p:spPr>
          <a:xfrm>
            <a:off x="3675004" y="27571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2" name="TextBox 11"/>
          <p:cNvSpPr txBox="1"/>
          <p:nvPr/>
        </p:nvSpPr>
        <p:spPr>
          <a:xfrm>
            <a:off x="3675004" y="34702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86493" y="417884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881859"/>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8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3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8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3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8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3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8" name="TextBox 47"/>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9" name="TextBox 48"/>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Tree>
    <p:extLst>
      <p:ext uri="{BB962C8B-B14F-4D97-AF65-F5344CB8AC3E}">
        <p14:creationId xmlns:p14="http://schemas.microsoft.com/office/powerpoint/2010/main" val="1716581312"/>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3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344"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4"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599"/>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38" name="组合 37"/>
          <p:cNvGrpSpPr/>
          <p:nvPr/>
        </p:nvGrpSpPr>
        <p:grpSpPr>
          <a:xfrm>
            <a:off x="2313735" y="1108481"/>
            <a:ext cx="857881"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37" name="组合 36"/>
          <p:cNvGrpSpPr/>
          <p:nvPr/>
        </p:nvGrpSpPr>
        <p:grpSpPr>
          <a:xfrm>
            <a:off x="1944344" y="2047198"/>
            <a:ext cx="1589745" cy="432411"/>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点击输入文本</a:t>
              </a:r>
            </a:p>
          </p:txBody>
        </p:sp>
      </p:grpSp>
      <p:grpSp>
        <p:nvGrpSpPr>
          <p:cNvPr id="36"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5" name="组合 34"/>
          <p:cNvGrpSpPr/>
          <p:nvPr/>
        </p:nvGrpSpPr>
        <p:grpSpPr>
          <a:xfrm>
            <a:off x="1205565" y="3434598"/>
            <a:ext cx="3076490" cy="432407"/>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3" name="组合 32"/>
          <p:cNvGrpSpPr/>
          <p:nvPr/>
        </p:nvGrpSpPr>
        <p:grpSpPr>
          <a:xfrm>
            <a:off x="827585" y="4118665"/>
            <a:ext cx="3819870" cy="432407"/>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sp>
        <p:nvSpPr>
          <p:cNvPr id="18"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0"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39" name="组合 38"/>
          <p:cNvGrpSpPr/>
          <p:nvPr/>
        </p:nvGrpSpPr>
        <p:grpSpPr>
          <a:xfrm>
            <a:off x="5228512" y="1109269"/>
            <a:ext cx="2871880" cy="582144"/>
            <a:chOff x="5228512" y="1109269"/>
            <a:chExt cx="2871880" cy="582144"/>
          </a:xfrm>
        </p:grpSpPr>
        <p:sp>
          <p:nvSpPr>
            <p:cNvPr id="21" name="TextBox 20"/>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0" name="组合 39"/>
          <p:cNvGrpSpPr/>
          <p:nvPr/>
        </p:nvGrpSpPr>
        <p:grpSpPr>
          <a:xfrm>
            <a:off x="5228512" y="1869180"/>
            <a:ext cx="2871880" cy="582143"/>
            <a:chOff x="5228512" y="1869180"/>
            <a:chExt cx="2871880" cy="582143"/>
          </a:xfrm>
        </p:grpSpPr>
        <p:sp>
          <p:nvSpPr>
            <p:cNvPr id="23" name="TextBox 22"/>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1" name="组合 40"/>
          <p:cNvGrpSpPr/>
          <p:nvPr/>
        </p:nvGrpSpPr>
        <p:grpSpPr>
          <a:xfrm>
            <a:off x="5228512" y="2629091"/>
            <a:ext cx="2871880" cy="582144"/>
            <a:chOff x="5228512" y="2629091"/>
            <a:chExt cx="2871880" cy="582144"/>
          </a:xfrm>
        </p:grpSpPr>
        <p:sp>
          <p:nvSpPr>
            <p:cNvPr id="25" name="TextBox 24"/>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8"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42" name="组合 41"/>
          <p:cNvGrpSpPr/>
          <p:nvPr/>
        </p:nvGrpSpPr>
        <p:grpSpPr>
          <a:xfrm>
            <a:off x="5228512" y="3299800"/>
            <a:ext cx="2871880" cy="582144"/>
            <a:chOff x="5228512" y="3299800"/>
            <a:chExt cx="2871880" cy="582144"/>
          </a:xfrm>
        </p:grpSpPr>
        <p:sp>
          <p:nvSpPr>
            <p:cNvPr id="29" name="TextBox 28"/>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3" name="组合 42"/>
          <p:cNvGrpSpPr/>
          <p:nvPr/>
        </p:nvGrpSpPr>
        <p:grpSpPr>
          <a:xfrm>
            <a:off x="5228512" y="4059711"/>
            <a:ext cx="2871880" cy="582144"/>
            <a:chOff x="5228512" y="4059711"/>
            <a:chExt cx="2871880" cy="582144"/>
          </a:xfrm>
        </p:grpSpPr>
        <p:sp>
          <p:nvSpPr>
            <p:cNvPr id="31" name="TextBox 3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34"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0191754"/>
      </p:ext>
    </p:extLst>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500"/>
                                        <p:tgtEl>
                                          <p:spTgt spid="3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850"/>
                            </p:stCondLst>
                            <p:childTnLst>
                              <p:par>
                                <p:cTn id="29" presetID="22" presetClass="entr" presetSubtype="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850"/>
                            </p:stCondLst>
                            <p:childTnLst>
                              <p:par>
                                <p:cTn id="37" presetID="22" presetClass="entr" presetSubtype="2"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par>
                          <p:cTn id="48" fill="hold">
                            <p:stCondLst>
                              <p:cond delay="535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6350"/>
                            </p:stCondLst>
                            <p:childTnLst>
                              <p:par>
                                <p:cTn id="57" presetID="22"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685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350"/>
                            </p:stCondLst>
                            <p:childTnLst>
                              <p:par>
                                <p:cTn id="65" presetID="22" presetClass="entr" presetSubtype="1"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350"/>
                            </p:stCondLst>
                            <p:childTnLst>
                              <p:par>
                                <p:cTn id="73" presetID="22" presetClass="entr" presetSubtype="1"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935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9850"/>
                            </p:stCondLst>
                            <p:childTnLst>
                              <p:par>
                                <p:cTn id="85" presetID="22" presetClass="entr" presetSubtype="8"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白商务述职报告工作总结ppt模板"/>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1708</TotalTime>
  <Words>4046</Words>
  <Application>Microsoft Office PowerPoint</Application>
  <PresentationFormat>全屏显示(16:9)</PresentationFormat>
  <Paragraphs>390</Paragraphs>
  <Slides>34</Slides>
  <Notes>34</Notes>
  <HiddenSlides>0</HiddenSlides>
  <MMClips>1</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34</vt:i4>
      </vt:variant>
    </vt:vector>
  </HeadingPairs>
  <TitlesOfParts>
    <vt:vector size="57" baseType="lpstr">
      <vt:lpstr>Aller Light</vt:lpstr>
      <vt:lpstr>Gill Sans</vt:lpstr>
      <vt:lpstr>Helvetica Light</vt:lpstr>
      <vt:lpstr>Helvetica Neue</vt:lpstr>
      <vt:lpstr>Lato Light</vt:lpstr>
      <vt:lpstr>Lato Regular</vt:lpstr>
      <vt:lpstr>Oxygen</vt:lpstr>
      <vt:lpstr>Roboto Light</vt:lpstr>
      <vt:lpstr>Roboto Regular</vt:lpstr>
      <vt:lpstr>STIXGeneral-Bold</vt:lpstr>
      <vt:lpstr>Swiss911 UCm BT</vt:lpstr>
      <vt:lpstr>华文黑体</vt:lpstr>
      <vt:lpstr>宋体</vt:lpstr>
      <vt:lpstr>微软雅黑</vt:lpstr>
      <vt:lpstr>微软雅黑 Light</vt:lpstr>
      <vt:lpstr>Arial</vt:lpstr>
      <vt:lpstr>Calibri</vt:lpstr>
      <vt:lpstr>Calibri Light</vt:lpstr>
      <vt:lpstr>Helvetica</vt:lpstr>
      <vt:lpstr>Impact</vt:lpstr>
      <vt:lpstr>Open Sans</vt:lpstr>
      <vt:lpstr>Open Sans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Windows 用户</cp:lastModifiedBy>
  <cp:revision>95</cp:revision>
  <dcterms:created xsi:type="dcterms:W3CDTF">2015-12-11T17:46:17Z</dcterms:created>
  <dcterms:modified xsi:type="dcterms:W3CDTF">2017-08-13T04:58:05Z</dcterms:modified>
</cp:coreProperties>
</file>